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4" r:id="rId5"/>
    <p:sldMasterId id="2147483696" r:id="rId6"/>
    <p:sldMasterId id="2147483683" r:id="rId7"/>
  </p:sldMasterIdLst>
  <p:notesMasterIdLst>
    <p:notesMasterId r:id="rId16"/>
  </p:notesMasterIdLst>
  <p:sldIdLst>
    <p:sldId id="264" r:id="rId8"/>
    <p:sldId id="330" r:id="rId9"/>
    <p:sldId id="324" r:id="rId10"/>
    <p:sldId id="331" r:id="rId11"/>
    <p:sldId id="325" r:id="rId12"/>
    <p:sldId id="329" r:id="rId13"/>
    <p:sldId id="327" r:id="rId14"/>
    <p:sldId id="332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F00"/>
    <a:srgbClr val="0072C6"/>
    <a:srgbClr val="9FC9EB"/>
    <a:srgbClr val="DEDFE1"/>
    <a:srgbClr val="C2A251"/>
    <a:srgbClr val="0000BF"/>
    <a:srgbClr val="FFFFFF"/>
    <a:srgbClr val="0001BE"/>
    <a:srgbClr val="009246"/>
    <a:srgbClr val="00D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5316F-F742-4665-9ACC-A28574C9AA14}" v="11" dt="2020-01-30T09:01:41.551"/>
    <p1510:client id="{BFC78DF2-CB33-4E4A-B3ED-52DB6EE7A003}" v="155" dt="2020-01-30T08:44:51.861"/>
    <p1510:client id="{C7445572-F0C9-4D15-842A-51B12334941F}" v="2" dt="2020-01-30T08:22:06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1" autoAdjust="0"/>
    <p:restoredTop sz="78710" autoAdjust="0"/>
  </p:normalViewPr>
  <p:slideViewPr>
    <p:cSldViewPr snapToGrid="0">
      <p:cViewPr varScale="1">
        <p:scale>
          <a:sx n="80" d="100"/>
          <a:sy n="80" d="100"/>
        </p:scale>
        <p:origin x="120" y="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ynnönen Kirsikka" userId="S::kirsikka.pynnonen@hel.fi::a086f86d-e7bd-4276-9c7b-71351be4f033" providerId="AD" clId="Web-{C7445572-F0C9-4D15-842A-51B12334941F}"/>
    <pc:docChg chg="modSld">
      <pc:chgData name="Pynnönen Kirsikka" userId="S::kirsikka.pynnonen@hel.fi::a086f86d-e7bd-4276-9c7b-71351be4f033" providerId="AD" clId="Web-{C7445572-F0C9-4D15-842A-51B12334941F}" dt="2020-01-30T08:22:02.750" v="0" actId="20577"/>
      <pc:docMkLst>
        <pc:docMk/>
      </pc:docMkLst>
      <pc:sldChg chg="modSp">
        <pc:chgData name="Pynnönen Kirsikka" userId="S::kirsikka.pynnonen@hel.fi::a086f86d-e7bd-4276-9c7b-71351be4f033" providerId="AD" clId="Web-{C7445572-F0C9-4D15-842A-51B12334941F}" dt="2020-01-30T08:22:02.750" v="0" actId="20577"/>
        <pc:sldMkLst>
          <pc:docMk/>
          <pc:sldMk cId="2442199174" sldId="288"/>
        </pc:sldMkLst>
        <pc:spChg chg="mod">
          <ac:chgData name="Pynnönen Kirsikka" userId="S::kirsikka.pynnonen@hel.fi::a086f86d-e7bd-4276-9c7b-71351be4f033" providerId="AD" clId="Web-{C7445572-F0C9-4D15-842A-51B12334941F}" dt="2020-01-30T08:22:02.750" v="0" actId="20577"/>
          <ac:spMkLst>
            <pc:docMk/>
            <pc:sldMk cId="2442199174" sldId="288"/>
            <ac:spMk id="3" creationId="{00000000-0000-0000-0000-000000000000}"/>
          </ac:spMkLst>
        </pc:spChg>
      </pc:sldChg>
    </pc:docChg>
  </pc:docChgLst>
  <pc:docChgLst>
    <pc:chgData name="Pynnönen Kirsikka" userId="S::kirsikka.pynnonen@hel.fi::a086f86d-e7bd-4276-9c7b-71351be4f033" providerId="AD" clId="Web-{BFC78DF2-CB33-4E4A-B3ED-52DB6EE7A003}"/>
    <pc:docChg chg="modSld">
      <pc:chgData name="Pynnönen Kirsikka" userId="S::kirsikka.pynnonen@hel.fi::a086f86d-e7bd-4276-9c7b-71351be4f033" providerId="AD" clId="Web-{BFC78DF2-CB33-4E4A-B3ED-52DB6EE7A003}" dt="2020-01-30T08:44:51.861" v="153" actId="20577"/>
      <pc:docMkLst>
        <pc:docMk/>
      </pc:docMkLst>
      <pc:sldChg chg="addSp delSp modSp">
        <pc:chgData name="Pynnönen Kirsikka" userId="S::kirsikka.pynnonen@hel.fi::a086f86d-e7bd-4276-9c7b-71351be4f033" providerId="AD" clId="Web-{BFC78DF2-CB33-4E4A-B3ED-52DB6EE7A003}" dt="2020-01-30T08:44:51.861" v="153" actId="20577"/>
        <pc:sldMkLst>
          <pc:docMk/>
          <pc:sldMk cId="3045055128" sldId="314"/>
        </pc:sldMkLst>
        <pc:spChg chg="add del mod">
          <ac:chgData name="Pynnönen Kirsikka" userId="S::kirsikka.pynnonen@hel.fi::a086f86d-e7bd-4276-9c7b-71351be4f033" providerId="AD" clId="Web-{BFC78DF2-CB33-4E4A-B3ED-52DB6EE7A003}" dt="2020-01-30T08:44:51.861" v="153" actId="20577"/>
          <ac:spMkLst>
            <pc:docMk/>
            <pc:sldMk cId="3045055128" sldId="314"/>
            <ac:spMk id="3" creationId="{00000000-0000-0000-0000-000000000000}"/>
          </ac:spMkLst>
        </pc:spChg>
        <pc:spChg chg="add del mod">
          <ac:chgData name="Pynnönen Kirsikka" userId="S::kirsikka.pynnonen@hel.fi::a086f86d-e7bd-4276-9c7b-71351be4f033" providerId="AD" clId="Web-{BFC78DF2-CB33-4E4A-B3ED-52DB6EE7A003}" dt="2020-01-30T08:39:06.331" v="116"/>
          <ac:spMkLst>
            <pc:docMk/>
            <pc:sldMk cId="3045055128" sldId="314"/>
            <ac:spMk id="6" creationId="{A72F39AE-A059-4EE5-9746-82D4BDDC7A73}"/>
          </ac:spMkLst>
        </pc:spChg>
      </pc:sldChg>
      <pc:sldChg chg="modSp">
        <pc:chgData name="Pynnönen Kirsikka" userId="S::kirsikka.pynnonen@hel.fi::a086f86d-e7bd-4276-9c7b-71351be4f033" providerId="AD" clId="Web-{BFC78DF2-CB33-4E4A-B3ED-52DB6EE7A003}" dt="2020-01-30T08:34:46.958" v="3" actId="20577"/>
        <pc:sldMkLst>
          <pc:docMk/>
          <pc:sldMk cId="1667372544" sldId="315"/>
        </pc:sldMkLst>
        <pc:spChg chg="mod">
          <ac:chgData name="Pynnönen Kirsikka" userId="S::kirsikka.pynnonen@hel.fi::a086f86d-e7bd-4276-9c7b-71351be4f033" providerId="AD" clId="Web-{BFC78DF2-CB33-4E4A-B3ED-52DB6EE7A003}" dt="2020-01-30T08:34:46.958" v="3" actId="20577"/>
          <ac:spMkLst>
            <pc:docMk/>
            <pc:sldMk cId="1667372544" sldId="315"/>
            <ac:spMk id="3" creationId="{00000000-0000-0000-0000-000000000000}"/>
          </ac:spMkLst>
        </pc:spChg>
      </pc:sldChg>
      <pc:sldChg chg="modSp">
        <pc:chgData name="Pynnönen Kirsikka" userId="S::kirsikka.pynnonen@hel.fi::a086f86d-e7bd-4276-9c7b-71351be4f033" providerId="AD" clId="Web-{BFC78DF2-CB33-4E4A-B3ED-52DB6EE7A003}" dt="2020-01-30T08:39:51.394" v="117" actId="20577"/>
        <pc:sldMkLst>
          <pc:docMk/>
          <pc:sldMk cId="1628504948" sldId="318"/>
        </pc:sldMkLst>
        <pc:spChg chg="mod">
          <ac:chgData name="Pynnönen Kirsikka" userId="S::kirsikka.pynnonen@hel.fi::a086f86d-e7bd-4276-9c7b-71351be4f033" providerId="AD" clId="Web-{BFC78DF2-CB33-4E4A-B3ED-52DB6EE7A003}" dt="2020-01-30T08:39:51.394" v="117" actId="20577"/>
          <ac:spMkLst>
            <pc:docMk/>
            <pc:sldMk cId="1628504948" sldId="318"/>
            <ac:spMk id="3" creationId="{00000000-0000-0000-0000-000000000000}"/>
          </ac:spMkLst>
        </pc:spChg>
      </pc:sldChg>
    </pc:docChg>
  </pc:docChgLst>
  <pc:docChgLst>
    <pc:chgData name="Pynnönen Kirsikka" userId="S::kirsikka.pynnonen@hel.fi::a086f86d-e7bd-4276-9c7b-71351be4f033" providerId="AD" clId="Web-{9215316F-F742-4665-9ACC-A28574C9AA14}"/>
    <pc:docChg chg="modSld">
      <pc:chgData name="Pynnönen Kirsikka" userId="S::kirsikka.pynnonen@hel.fi::a086f86d-e7bd-4276-9c7b-71351be4f033" providerId="AD" clId="Web-{9215316F-F742-4665-9ACC-A28574C9AA14}" dt="2020-01-30T09:01:41.551" v="10" actId="20577"/>
      <pc:docMkLst>
        <pc:docMk/>
      </pc:docMkLst>
      <pc:sldChg chg="modSp">
        <pc:chgData name="Pynnönen Kirsikka" userId="S::kirsikka.pynnonen@hel.fi::a086f86d-e7bd-4276-9c7b-71351be4f033" providerId="AD" clId="Web-{9215316F-F742-4665-9ACC-A28574C9AA14}" dt="2020-01-30T09:01:41.551" v="10" actId="20577"/>
        <pc:sldMkLst>
          <pc:docMk/>
          <pc:sldMk cId="1667372544" sldId="315"/>
        </pc:sldMkLst>
        <pc:spChg chg="mod">
          <ac:chgData name="Pynnönen Kirsikka" userId="S::kirsikka.pynnonen@hel.fi::a086f86d-e7bd-4276-9c7b-71351be4f033" providerId="AD" clId="Web-{9215316F-F742-4665-9ACC-A28574C9AA14}" dt="2020-01-30T09:01:41.551" v="10" actId="20577"/>
          <ac:spMkLst>
            <pc:docMk/>
            <pc:sldMk cId="1667372544" sldId="31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23529-80E8-44E5-9C3B-7C6157D2B183}" type="datetimeFigureOut">
              <a:rPr lang="fi-FI" smtClean="0"/>
              <a:t>4.3.2020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78EC4-376A-4FAC-844F-6C9BF98A64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42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8EC4-376A-4FAC-844F-6C9BF98A64A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83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smtClean="0"/>
              <a:t>Mikä on CO2 päästö</a:t>
            </a:r>
            <a:r>
              <a:rPr lang="fi-FI" b="1" dirty="0" smtClean="0"/>
              <a:t>? </a:t>
            </a:r>
            <a:r>
              <a:rPr lang="fi-FI" dirty="0" smtClean="0"/>
              <a:t>= CO2 tarkoittaa hiilidioksidia, joka on kasvihuonekaasu. Sen kerääntyminen ilmakehään</a:t>
            </a:r>
            <a:r>
              <a:rPr lang="fi-FI" baseline="0" dirty="0" smtClean="0"/>
              <a:t> aiheuttaa</a:t>
            </a:r>
            <a:r>
              <a:rPr lang="fi-FI" dirty="0" smtClean="0"/>
              <a:t> ilmastonmuutosta</a:t>
            </a:r>
            <a:r>
              <a:rPr lang="fi-FI" baseline="0" dirty="0" smtClean="0"/>
              <a:t> (ilmaston lämpenemistä). </a:t>
            </a:r>
            <a:r>
              <a:rPr lang="fi-FI" b="1" baseline="0" dirty="0" smtClean="0"/>
              <a:t>Mitä ilmastonmuutos aiheuttaa? </a:t>
            </a:r>
            <a:r>
              <a:rPr lang="fi-FI" b="1" baseline="0" dirty="0" smtClean="0">
                <a:sym typeface="Wingdings" panose="05000000000000000000" pitchFamily="2" charset="2"/>
              </a:rPr>
              <a:t> </a:t>
            </a:r>
            <a:r>
              <a:rPr lang="fi-FI" baseline="0" dirty="0" smtClean="0"/>
              <a:t>Sään ääri-ilmiöiden yleistymistä (kuivuus toisaalla, rankkasateet ja myrskyt toisaalla), merenpinnan nousu ja tulvat (mistä johtuu? </a:t>
            </a:r>
            <a:r>
              <a:rPr lang="fi-FI" baseline="0" dirty="0" smtClean="0">
                <a:sym typeface="Wingdings" panose="05000000000000000000" pitchFamily="2" charset="2"/>
              </a:rPr>
              <a:t> napajäätiköiden sulaminen</a:t>
            </a:r>
            <a:r>
              <a:rPr lang="fi-FI" baseline="0" dirty="0" smtClean="0"/>
              <a:t>)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8EC4-376A-4FAC-844F-6C9BF98A64A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63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baseline="0" dirty="0" smtClean="0">
                <a:sym typeface="Wingdings" panose="05000000000000000000" pitchFamily="2" charset="2"/>
              </a:rPr>
              <a:t>Mitä vaikutuksia liikenteellä on meidän lähiympäristöömme?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>
                <a:sym typeface="Wingdings" panose="05000000000000000000" pitchFamily="2" charset="2"/>
              </a:rPr>
              <a:t>Käy </a:t>
            </a:r>
            <a:r>
              <a:rPr lang="fi-FI" baseline="0" dirty="0" smtClean="0">
                <a:sym typeface="Wingdings" panose="05000000000000000000" pitchFamily="2" charset="2"/>
              </a:rPr>
              <a:t>läpi kaksi ensimmäistä kuvaa: Mitä tarvitaan 200 ihmisen kuljettamiseen? Yhteen raitiovaunuun mahtuu noin 200 matkustajaa. Tämä säästää tilaa ja tulee vähemmän </a:t>
            </a:r>
            <a:r>
              <a:rPr lang="fi-FI" baseline="0" dirty="0" smtClean="0">
                <a:sym typeface="Wingdings" panose="05000000000000000000" pitchFamily="2" charset="2"/>
              </a:rPr>
              <a:t>päästöjä. </a:t>
            </a:r>
            <a:r>
              <a:rPr lang="fi-FI" baseline="0" dirty="0" smtClean="0">
                <a:sym typeface="Wingdings" panose="05000000000000000000" pitchFamily="2" charset="2"/>
              </a:rPr>
              <a:t>Jos ihmiset menisivät kimppakyydillä, olisi vähemmän autoja </a:t>
            </a:r>
            <a:r>
              <a:rPr lang="fi-FI" baseline="0" dirty="0" smtClean="0">
                <a:sym typeface="Wingdings" panose="05000000000000000000" pitchFamily="2" charset="2"/>
              </a:rPr>
              <a:t>liikenteessä, sillä 200 matkustajaa voisi mahtua noin 40 autoon.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>
                <a:sym typeface="Wingdings" panose="05000000000000000000" pitchFamily="2" charset="2"/>
              </a:rPr>
              <a:t>Vastaukset kysymyksiin: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>
                <a:sym typeface="Wingdings" panose="05000000000000000000" pitchFamily="2" charset="2"/>
              </a:rPr>
              <a:t>1</a:t>
            </a:r>
            <a:r>
              <a:rPr lang="fi-FI" baseline="0" dirty="0" smtClean="0">
                <a:sym typeface="Wingdings" panose="05000000000000000000" pitchFamily="2" charset="2"/>
              </a:rPr>
              <a:t>) Yleensä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>
                <a:sym typeface="Wingdings" panose="05000000000000000000" pitchFamily="2" charset="2"/>
              </a:rPr>
              <a:t>2) Keskimäärin 1,2 matkustajaa per auto Helsingissä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3) Mitä haittaa kun on 200 matkustajaa = 200 autoa?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b="1" dirty="0" smtClean="0">
                <a:sym typeface="Wingdings" panose="05000000000000000000" pitchFamily="2" charset="2"/>
              </a:rPr>
              <a:t>pakokaasuja, melua, pölyä,</a:t>
            </a:r>
            <a:r>
              <a:rPr lang="fi-FI" b="1" baseline="0" dirty="0" smtClean="0">
                <a:sym typeface="Wingdings" panose="05000000000000000000" pitchFamily="2" charset="2"/>
              </a:rPr>
              <a:t> </a:t>
            </a:r>
            <a:r>
              <a:rPr lang="fi-FI" b="1" baseline="0" dirty="0" smtClean="0">
                <a:sym typeface="Wingdings" panose="05000000000000000000" pitchFamily="2" charset="2"/>
              </a:rPr>
              <a:t>ruuhkat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1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8EC4-376A-4FAC-844F-6C9BF98A64A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98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1) Enemmän kävelyä ja pyöräilyä; etenkin</a:t>
            </a:r>
            <a:r>
              <a:rPr lang="fi-FI" baseline="0" dirty="0" smtClean="0"/>
              <a:t> </a:t>
            </a:r>
            <a:r>
              <a:rPr lang="fi-FI" baseline="0" dirty="0" smtClean="0"/>
              <a:t>lyhyet matkat kävellen</a:t>
            </a:r>
            <a:r>
              <a:rPr lang="fi-FI" baseline="0" dirty="0" smtClean="0"/>
              <a:t>! Pyörällä </a:t>
            </a:r>
            <a:r>
              <a:rPr lang="fi-FI" baseline="0" dirty="0" smtClean="0"/>
              <a:t>aina kun mahdollista.</a:t>
            </a:r>
            <a:endParaRPr lang="fi-FI" dirty="0" smtClean="0"/>
          </a:p>
          <a:p>
            <a:r>
              <a:rPr lang="fi-FI" dirty="0" smtClean="0"/>
              <a:t>2) Joukkoliikenteen</a:t>
            </a:r>
            <a:r>
              <a:rPr lang="fi-FI" baseline="0" dirty="0" smtClean="0"/>
              <a:t> suosiminen autoilun sijaan.</a:t>
            </a:r>
            <a:endParaRPr lang="fi-FI" baseline="0" dirty="0" smtClean="0"/>
          </a:p>
          <a:p>
            <a:r>
              <a:rPr lang="fi-FI" baseline="0" dirty="0" smtClean="0"/>
              <a:t>3) Autoilun </a:t>
            </a:r>
            <a:r>
              <a:rPr lang="fi-FI" baseline="0" dirty="0" smtClean="0"/>
              <a:t>vähentäminen silloin kun on mahdollista. Etenkin yksityisautoilun</a:t>
            </a:r>
            <a:r>
              <a:rPr lang="fi-FI" baseline="0" dirty="0" smtClean="0"/>
              <a:t>. Kimppakyydit on hyvä vaihtoehto.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* Milloin </a:t>
            </a:r>
            <a:r>
              <a:rPr lang="fi-FI" dirty="0" smtClean="0"/>
              <a:t>mennään autolla? (esim. jos joukkoliikenteellä ei pääse kohtuullisessa</a:t>
            </a:r>
            <a:r>
              <a:rPr lang="fi-FI" baseline="0" dirty="0" smtClean="0"/>
              <a:t> ajassa) – </a:t>
            </a:r>
            <a:r>
              <a:rPr lang="fi-FI" baseline="0" dirty="0" smtClean="0"/>
              <a:t>esimerkkejä: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8EC4-376A-4FAC-844F-6C9BF98A64A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4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 smtClean="0"/>
              <a:t>Ihmisen kannalta: </a:t>
            </a:r>
            <a:r>
              <a:rPr lang="fi-FI" dirty="0" smtClean="0"/>
              <a:t>Tulee</a:t>
            </a:r>
            <a:r>
              <a:rPr lang="fi-FI" baseline="0" dirty="0" smtClean="0"/>
              <a:t> </a:t>
            </a:r>
            <a:r>
              <a:rPr lang="fi-FI" baseline="0" dirty="0" smtClean="0"/>
              <a:t>hyvää (arki)liikuntaa </a:t>
            </a:r>
            <a:r>
              <a:rPr lang="fi-FI" baseline="0" dirty="0" smtClean="0">
                <a:sym typeface="Wingdings" panose="05000000000000000000" pitchFamily="2" charset="2"/>
              </a:rPr>
              <a:t> lisää terveyttä, kunto kasvaa, olo on </a:t>
            </a:r>
            <a:r>
              <a:rPr lang="fi-FI" baseline="0" dirty="0" smtClean="0">
                <a:sym typeface="Wingdings" panose="05000000000000000000" pitchFamily="2" charset="2"/>
              </a:rPr>
              <a:t>virkeämpi.</a:t>
            </a:r>
            <a:endParaRPr lang="fi-FI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/>
              <a:t>Lapsetkin liikkuu liian vähän. Pelkkä urheiluharrastus ei </a:t>
            </a:r>
            <a:r>
              <a:rPr lang="fi-FI" baseline="0" dirty="0" smtClean="0"/>
              <a:t>riitä riittävän liikuntamäärään joka päivä…</a:t>
            </a:r>
            <a:endParaRPr lang="fi-FI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 smtClean="0"/>
              <a:t>Kaupunki:</a:t>
            </a:r>
            <a:r>
              <a:rPr lang="fi-FI" b="1" baseline="0" dirty="0" smtClean="0"/>
              <a:t> </a:t>
            </a:r>
            <a:r>
              <a:rPr lang="fi-FI" baseline="0" dirty="0" smtClean="0"/>
              <a:t>Vähemmän ruuhkia. Vähemmän melua. Vähemmän päästöjä. Parempi ilmanlaatu! Viihtyisämpää.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/>
              <a:t>Miltä kaupunki </a:t>
            </a:r>
            <a:r>
              <a:rPr lang="fi-FI" b="1" baseline="0" dirty="0" smtClean="0"/>
              <a:t>näyttäisi</a:t>
            </a:r>
            <a:r>
              <a:rPr lang="fi-FI" baseline="0" dirty="0" smtClean="0"/>
              <a:t> ilman autoja? </a:t>
            </a:r>
            <a:r>
              <a:rPr lang="fi-FI" baseline="0" dirty="0" smtClean="0">
                <a:sym typeface="Wingdings" panose="05000000000000000000" pitchFamily="2" charset="2"/>
              </a:rPr>
              <a:t> Vähemmän teitä (autokaistoja). Vähemmän parkkipaikkoja. Enemmän puita ja puistoja. Paremmat kävely- ja pyörätiet.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>
                <a:sym typeface="Wingdings" panose="05000000000000000000" pitchFamily="2" charset="2"/>
              </a:rPr>
              <a:t>Miltä kaupunki kuulostaisi ilman autoja?  Enemmän muita ääniä, lintujen laulua, ihmisten ääniä</a:t>
            </a:r>
            <a:r>
              <a:rPr lang="fi-FI" baseline="0" smtClean="0">
                <a:sym typeface="Wingdings" panose="05000000000000000000" pitchFamily="2" charset="2"/>
              </a:rPr>
              <a:t>, rauhallisempaa.</a:t>
            </a:r>
            <a:endParaRPr lang="fi-FI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8EC4-376A-4FAC-844F-6C9BF98A64A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391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Mitkä</a:t>
            </a:r>
            <a:r>
              <a:rPr lang="fi-FI" baseline="0" dirty="0" smtClean="0"/>
              <a:t> kaksi liikkumismuotoa ovat </a:t>
            </a:r>
            <a:r>
              <a:rPr lang="fi-FI" b="1" baseline="0" dirty="0" smtClean="0"/>
              <a:t>parhaita omalle terveydelle</a:t>
            </a:r>
            <a:r>
              <a:rPr lang="fi-FI" baseline="0" dirty="0" smtClean="0"/>
              <a:t>? (sydän symboli)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Mikä kulkutapa on </a:t>
            </a:r>
            <a:r>
              <a:rPr lang="fi-FI" b="1" baseline="0" dirty="0" smtClean="0"/>
              <a:t>nopein</a:t>
            </a:r>
            <a:r>
              <a:rPr lang="fi-FI" baseline="0" dirty="0" smtClean="0"/>
              <a:t>? (kaupungissa alle 5 km matkoilla; nuoli-symboli)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Mitkä kulkutavat ovat </a:t>
            </a:r>
            <a:r>
              <a:rPr lang="fi-FI" b="1" baseline="0" dirty="0" smtClean="0"/>
              <a:t>ympäristölle parhaita</a:t>
            </a:r>
            <a:r>
              <a:rPr lang="fi-FI" baseline="0" dirty="0" smtClean="0"/>
              <a:t>? (lehti-symboli)</a:t>
            </a:r>
          </a:p>
          <a:p>
            <a:endParaRPr lang="fi-FI" baseline="0" dirty="0" smtClean="0"/>
          </a:p>
          <a:p>
            <a:r>
              <a:rPr lang="fi-FI" baseline="0" dirty="0" smtClean="0"/>
              <a:t>Mitä </a:t>
            </a:r>
            <a:r>
              <a:rPr lang="fi-FI" baseline="0" dirty="0" smtClean="0"/>
              <a:t>tarkoittaa CO2 = 0? CO2 eli hiilidioksidi on kasvihuonekaasupäästö, joka aiheuttaa ilmastonmuutosta. Jos CO2 = 0, ei tule hiilidioksidipäästöjä. </a:t>
            </a:r>
          </a:p>
          <a:p>
            <a:r>
              <a:rPr lang="fi-FI" baseline="0" dirty="0" smtClean="0"/>
              <a:t>Miksi raitiovaunussa on myös CO2=0 </a:t>
            </a:r>
            <a:r>
              <a:rPr lang="fi-FI" baseline="0" dirty="0" smtClean="0">
                <a:sym typeface="Wingdings" panose="05000000000000000000" pitchFamily="2" charset="2"/>
              </a:rPr>
              <a:t> Helsingissä raitiovaunujen käyttämä sähkö on uusiutuvaa, eli siitä ei tule hiilidioksidipäästöjä.</a:t>
            </a:r>
          </a:p>
          <a:p>
            <a:r>
              <a:rPr lang="fi-FI" baseline="0" dirty="0" smtClean="0">
                <a:sym typeface="Wingdings" panose="05000000000000000000" pitchFamily="2" charset="2"/>
              </a:rPr>
              <a:t>Entä jos bussi olisikin sähköbussi?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8EC4-376A-4FAC-844F-6C9BF98A64A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086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56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3122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>
            <a:spLocks/>
          </p:cNvSpPr>
          <p:nvPr userDrawn="1"/>
        </p:nvSpPr>
        <p:spPr bwMode="auto">
          <a:xfrm>
            <a:off x="0" y="5199434"/>
            <a:ext cx="12193200" cy="1645854"/>
          </a:xfrm>
          <a:custGeom>
            <a:avLst/>
            <a:gdLst>
              <a:gd name="T0" fmla="*/ 25400 w 25400"/>
              <a:gd name="T1" fmla="*/ 181 h 3411"/>
              <a:gd name="T2" fmla="*/ 24469 w 25400"/>
              <a:gd name="T3" fmla="*/ 450 h 3411"/>
              <a:gd name="T4" fmla="*/ 24383 w 25400"/>
              <a:gd name="T5" fmla="*/ 450 h 3411"/>
              <a:gd name="T6" fmla="*/ 22690 w 25400"/>
              <a:gd name="T7" fmla="*/ 0 h 3411"/>
              <a:gd name="T8" fmla="*/ 20997 w 25400"/>
              <a:gd name="T9" fmla="*/ 450 h 3411"/>
              <a:gd name="T10" fmla="*/ 19304 w 25400"/>
              <a:gd name="T11" fmla="*/ 0 h 3411"/>
              <a:gd name="T12" fmla="*/ 17611 w 25400"/>
              <a:gd name="T13" fmla="*/ 450 h 3411"/>
              <a:gd name="T14" fmla="*/ 15919 w 25400"/>
              <a:gd name="T15" fmla="*/ 0 h 3411"/>
              <a:gd name="T16" fmla="*/ 14226 w 25400"/>
              <a:gd name="T17" fmla="*/ 450 h 3411"/>
              <a:gd name="T18" fmla="*/ 12533 w 25400"/>
              <a:gd name="T19" fmla="*/ 0 h 3411"/>
              <a:gd name="T20" fmla="*/ 10840 w 25400"/>
              <a:gd name="T21" fmla="*/ 450 h 3411"/>
              <a:gd name="T22" fmla="*/ 9147 w 25400"/>
              <a:gd name="T23" fmla="*/ 0 h 3411"/>
              <a:gd name="T24" fmla="*/ 7454 w 25400"/>
              <a:gd name="T25" fmla="*/ 450 h 3411"/>
              <a:gd name="T26" fmla="*/ 5761 w 25400"/>
              <a:gd name="T27" fmla="*/ 0 h 3411"/>
              <a:gd name="T28" fmla="*/ 4068 w 25400"/>
              <a:gd name="T29" fmla="*/ 450 h 3411"/>
              <a:gd name="T30" fmla="*/ 2376 w 25400"/>
              <a:gd name="T31" fmla="*/ 0 h 3411"/>
              <a:gd name="T32" fmla="*/ 683 w 25400"/>
              <a:gd name="T33" fmla="*/ 450 h 3411"/>
              <a:gd name="T34" fmla="*/ 0 w 25400"/>
              <a:gd name="T35" fmla="*/ 308 h 3411"/>
              <a:gd name="T36" fmla="*/ 0 w 25400"/>
              <a:gd name="T37" fmla="*/ 3411 h 3411"/>
              <a:gd name="T38" fmla="*/ 25400 w 25400"/>
              <a:gd name="T39" fmla="*/ 3411 h 3411"/>
              <a:gd name="T40" fmla="*/ 25400 w 25400"/>
              <a:gd name="T41" fmla="*/ 181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/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333359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9355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555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white">
          <a:xfrm>
            <a:off x="0" y="0"/>
            <a:ext cx="9393678" cy="6858000"/>
          </a:xfrm>
          <a:custGeom>
            <a:avLst/>
            <a:gdLst>
              <a:gd name="T0" fmla="*/ 5214 w 19559"/>
              <a:gd name="T1" fmla="*/ 14300 h 14300"/>
              <a:gd name="T2" fmla="*/ 5647 w 19559"/>
              <a:gd name="T3" fmla="*/ 13565 h 14300"/>
              <a:gd name="T4" fmla="*/ 7162 w 19559"/>
              <a:gd name="T5" fmla="*/ 12686 h 14300"/>
              <a:gd name="T6" fmla="*/ 8041 w 19559"/>
              <a:gd name="T7" fmla="*/ 11171 h 14300"/>
              <a:gd name="T8" fmla="*/ 9556 w 19559"/>
              <a:gd name="T9" fmla="*/ 10292 h 14300"/>
              <a:gd name="T10" fmla="*/ 10435 w 19559"/>
              <a:gd name="T11" fmla="*/ 8777 h 14300"/>
              <a:gd name="T12" fmla="*/ 11951 w 19559"/>
              <a:gd name="T13" fmla="*/ 7898 h 14300"/>
              <a:gd name="T14" fmla="*/ 12830 w 19559"/>
              <a:gd name="T15" fmla="*/ 6382 h 14300"/>
              <a:gd name="T16" fmla="*/ 14345 w 19559"/>
              <a:gd name="T17" fmla="*/ 5503 h 14300"/>
              <a:gd name="T18" fmla="*/ 15224 w 19559"/>
              <a:gd name="T19" fmla="*/ 3988 h 14300"/>
              <a:gd name="T20" fmla="*/ 16739 w 19559"/>
              <a:gd name="T21" fmla="*/ 3109 h 14300"/>
              <a:gd name="T22" fmla="*/ 17618 w 19559"/>
              <a:gd name="T23" fmla="*/ 1594 h 14300"/>
              <a:gd name="T24" fmla="*/ 19132 w 19559"/>
              <a:gd name="T25" fmla="*/ 716 h 14300"/>
              <a:gd name="T26" fmla="*/ 19559 w 19559"/>
              <a:gd name="T27" fmla="*/ 0 h 14300"/>
              <a:gd name="T28" fmla="*/ 0 w 19559"/>
              <a:gd name="T29" fmla="*/ 0 h 14300"/>
              <a:gd name="T30" fmla="*/ 0 w 19559"/>
              <a:gd name="T31" fmla="*/ 14300 h 14300"/>
              <a:gd name="T32" fmla="*/ 5214 w 19559"/>
              <a:gd name="T33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783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1070 w 25400"/>
              <a:gd name="T1" fmla="*/ 14300 h 14300"/>
              <a:gd name="T2" fmla="*/ 11503 w 25400"/>
              <a:gd name="T3" fmla="*/ 13565 h 14300"/>
              <a:gd name="T4" fmla="*/ 13018 w 25400"/>
              <a:gd name="T5" fmla="*/ 12686 h 14300"/>
              <a:gd name="T6" fmla="*/ 13897 w 25400"/>
              <a:gd name="T7" fmla="*/ 11171 h 14300"/>
              <a:gd name="T8" fmla="*/ 15412 w 25400"/>
              <a:gd name="T9" fmla="*/ 10292 h 14300"/>
              <a:gd name="T10" fmla="*/ 16291 w 25400"/>
              <a:gd name="T11" fmla="*/ 8777 h 14300"/>
              <a:gd name="T12" fmla="*/ 17807 w 25400"/>
              <a:gd name="T13" fmla="*/ 7898 h 14300"/>
              <a:gd name="T14" fmla="*/ 18686 w 25400"/>
              <a:gd name="T15" fmla="*/ 6382 h 14300"/>
              <a:gd name="T16" fmla="*/ 20201 w 25400"/>
              <a:gd name="T17" fmla="*/ 5503 h 14300"/>
              <a:gd name="T18" fmla="*/ 21080 w 25400"/>
              <a:gd name="T19" fmla="*/ 3988 h 14300"/>
              <a:gd name="T20" fmla="*/ 22595 w 25400"/>
              <a:gd name="T21" fmla="*/ 3109 h 14300"/>
              <a:gd name="T22" fmla="*/ 23474 w 25400"/>
              <a:gd name="T23" fmla="*/ 1594 h 14300"/>
              <a:gd name="T24" fmla="*/ 24988 w 25400"/>
              <a:gd name="T25" fmla="*/ 716 h 14300"/>
              <a:gd name="T26" fmla="*/ 25400 w 25400"/>
              <a:gd name="T27" fmla="*/ 48 h 14300"/>
              <a:gd name="T28" fmla="*/ 25400 w 25400"/>
              <a:gd name="T29" fmla="*/ 0 h 14300"/>
              <a:gd name="T30" fmla="*/ 0 w 25400"/>
              <a:gd name="T31" fmla="*/ 0 h 14300"/>
              <a:gd name="T32" fmla="*/ 0 w 25400"/>
              <a:gd name="T33" fmla="*/ 14300 h 14300"/>
              <a:gd name="T34" fmla="*/ 11070 w 25400"/>
              <a:gd name="T3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444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white">
          <a:xfrm>
            <a:off x="0" y="0"/>
            <a:ext cx="12192000" cy="3888500"/>
          </a:xfrm>
          <a:custGeom>
            <a:avLst/>
            <a:gdLst>
              <a:gd name="T0" fmla="*/ 0 w 25400"/>
              <a:gd name="T1" fmla="*/ 6386 h 8063"/>
              <a:gd name="T2" fmla="*/ 2540 w 25400"/>
              <a:gd name="T3" fmla="*/ 8063 h 8063"/>
              <a:gd name="T4" fmla="*/ 5080 w 25400"/>
              <a:gd name="T5" fmla="*/ 6386 h 8063"/>
              <a:gd name="T6" fmla="*/ 7620 w 25400"/>
              <a:gd name="T7" fmla="*/ 8063 h 8063"/>
              <a:gd name="T8" fmla="*/ 10160 w 25400"/>
              <a:gd name="T9" fmla="*/ 6386 h 8063"/>
              <a:gd name="T10" fmla="*/ 12700 w 25400"/>
              <a:gd name="T11" fmla="*/ 8063 h 8063"/>
              <a:gd name="T12" fmla="*/ 15240 w 25400"/>
              <a:gd name="T13" fmla="*/ 6386 h 8063"/>
              <a:gd name="T14" fmla="*/ 17780 w 25400"/>
              <a:gd name="T15" fmla="*/ 8063 h 8063"/>
              <a:gd name="T16" fmla="*/ 20320 w 25400"/>
              <a:gd name="T17" fmla="*/ 6386 h 8063"/>
              <a:gd name="T18" fmla="*/ 22860 w 25400"/>
              <a:gd name="T19" fmla="*/ 8063 h 8063"/>
              <a:gd name="T20" fmla="*/ 25400 w 25400"/>
              <a:gd name="T21" fmla="*/ 6386 h 8063"/>
              <a:gd name="T22" fmla="*/ 25400 w 25400"/>
              <a:gd name="T23" fmla="*/ 0 h 8063"/>
              <a:gd name="T24" fmla="*/ 0 w 25400"/>
              <a:gd name="T25" fmla="*/ 0 h 8063"/>
              <a:gd name="T26" fmla="*/ 0 w 25400"/>
              <a:gd name="T27" fmla="*/ 6386 h 8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23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5572461"/>
          </a:xfrm>
          <a:custGeom>
            <a:avLst/>
            <a:gdLst>
              <a:gd name="T0" fmla="*/ 0 w 25400"/>
              <a:gd name="T1" fmla="*/ 9914 h 11590"/>
              <a:gd name="T2" fmla="*/ 2540 w 25400"/>
              <a:gd name="T3" fmla="*/ 11590 h 11590"/>
              <a:gd name="T4" fmla="*/ 5080 w 25400"/>
              <a:gd name="T5" fmla="*/ 9914 h 11590"/>
              <a:gd name="T6" fmla="*/ 7620 w 25400"/>
              <a:gd name="T7" fmla="*/ 11590 h 11590"/>
              <a:gd name="T8" fmla="*/ 10160 w 25400"/>
              <a:gd name="T9" fmla="*/ 9914 h 11590"/>
              <a:gd name="T10" fmla="*/ 12700 w 25400"/>
              <a:gd name="T11" fmla="*/ 11590 h 11590"/>
              <a:gd name="T12" fmla="*/ 15240 w 25400"/>
              <a:gd name="T13" fmla="*/ 9914 h 11590"/>
              <a:gd name="T14" fmla="*/ 17780 w 25400"/>
              <a:gd name="T15" fmla="*/ 11590 h 11590"/>
              <a:gd name="T16" fmla="*/ 20320 w 25400"/>
              <a:gd name="T17" fmla="*/ 9914 h 11590"/>
              <a:gd name="T18" fmla="*/ 22860 w 25400"/>
              <a:gd name="T19" fmla="*/ 11590 h 11590"/>
              <a:gd name="T20" fmla="*/ 25400 w 25400"/>
              <a:gd name="T21" fmla="*/ 9914 h 11590"/>
              <a:gd name="T22" fmla="*/ 25400 w 25400"/>
              <a:gd name="T23" fmla="*/ 0 h 11590"/>
              <a:gd name="T24" fmla="*/ 0 w 25400"/>
              <a:gd name="T25" fmla="*/ 0 h 11590"/>
              <a:gd name="T26" fmla="*/ 0 w 25400"/>
              <a:gd name="T27" fmla="*/ 9914 h 1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814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white">
          <a:xfrm>
            <a:off x="0" y="0"/>
            <a:ext cx="7305472" cy="6858000"/>
          </a:xfrm>
          <a:custGeom>
            <a:avLst/>
            <a:gdLst>
              <a:gd name="T0" fmla="*/ 15203 w 15203"/>
              <a:gd name="T1" fmla="*/ 14300 h 14300"/>
              <a:gd name="T2" fmla="*/ 14018 w 15203"/>
              <a:gd name="T3" fmla="*/ 12518 h 14300"/>
              <a:gd name="T4" fmla="*/ 15203 w 15203"/>
              <a:gd name="T5" fmla="*/ 10722 h 14300"/>
              <a:gd name="T6" fmla="*/ 14018 w 15203"/>
              <a:gd name="T7" fmla="*/ 8926 h 14300"/>
              <a:gd name="T8" fmla="*/ 15203 w 15203"/>
              <a:gd name="T9" fmla="*/ 7131 h 14300"/>
              <a:gd name="T10" fmla="*/ 14018 w 15203"/>
              <a:gd name="T11" fmla="*/ 5335 h 14300"/>
              <a:gd name="T12" fmla="*/ 15203 w 15203"/>
              <a:gd name="T13" fmla="*/ 3540 h 14300"/>
              <a:gd name="T14" fmla="*/ 14018 w 15203"/>
              <a:gd name="T15" fmla="*/ 1744 h 14300"/>
              <a:gd name="T16" fmla="*/ 15202 w 15203"/>
              <a:gd name="T17" fmla="*/ 0 h 14300"/>
              <a:gd name="T18" fmla="*/ 0 w 15203"/>
              <a:gd name="T19" fmla="*/ 0 h 14300"/>
              <a:gd name="T20" fmla="*/ 0 w 15203"/>
              <a:gd name="T21" fmla="*/ 3271 h 14300"/>
              <a:gd name="T22" fmla="*/ 0 w 15203"/>
              <a:gd name="T23" fmla="*/ 14300 h 14300"/>
              <a:gd name="T24" fmla="*/ 15203 w 15203"/>
              <a:gd name="T2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35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9679021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14300 h 14300"/>
              <a:gd name="T4" fmla="*/ 20141 w 20142"/>
              <a:gd name="T5" fmla="*/ 14300 h 14300"/>
              <a:gd name="T6" fmla="*/ 18957 w 20142"/>
              <a:gd name="T7" fmla="*/ 12518 h 14300"/>
              <a:gd name="T8" fmla="*/ 20142 w 20142"/>
              <a:gd name="T9" fmla="*/ 10722 h 14300"/>
              <a:gd name="T10" fmla="*/ 18957 w 20142"/>
              <a:gd name="T11" fmla="*/ 8926 h 14300"/>
              <a:gd name="T12" fmla="*/ 20142 w 20142"/>
              <a:gd name="T13" fmla="*/ 7131 h 14300"/>
              <a:gd name="T14" fmla="*/ 18957 w 20142"/>
              <a:gd name="T15" fmla="*/ 5335 h 14300"/>
              <a:gd name="T16" fmla="*/ 20142 w 20142"/>
              <a:gd name="T17" fmla="*/ 3540 h 14300"/>
              <a:gd name="T18" fmla="*/ 18957 w 20142"/>
              <a:gd name="T19" fmla="*/ 1744 h 14300"/>
              <a:gd name="T20" fmla="*/ 20141 w 20142"/>
              <a:gd name="T21" fmla="*/ 0 h 14300"/>
              <a:gd name="T22" fmla="*/ 0 w 20142"/>
              <a:gd name="T2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368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white">
          <a:xfrm>
            <a:off x="0" y="0"/>
            <a:ext cx="9815209" cy="6858000"/>
          </a:xfrm>
          <a:custGeom>
            <a:avLst/>
            <a:gdLst>
              <a:gd name="T0" fmla="*/ 0 w 20470"/>
              <a:gd name="T1" fmla="*/ 14293 h 14293"/>
              <a:gd name="T2" fmla="*/ 5684 w 20470"/>
              <a:gd name="T3" fmla="*/ 14293 h 14293"/>
              <a:gd name="T4" fmla="*/ 5306 w 20470"/>
              <a:gd name="T5" fmla="*/ 13517 h 14293"/>
              <a:gd name="T6" fmla="*/ 5472 w 20470"/>
              <a:gd name="T7" fmla="*/ 12643 h 14293"/>
              <a:gd name="T8" fmla="*/ 6345 w 20470"/>
              <a:gd name="T9" fmla="*/ 12478 h 14293"/>
              <a:gd name="T10" fmla="*/ 7917 w 20470"/>
              <a:gd name="T11" fmla="*/ 13245 h 14293"/>
              <a:gd name="T12" fmla="*/ 8751 w 20470"/>
              <a:gd name="T13" fmla="*/ 13067 h 14293"/>
              <a:gd name="T14" fmla="*/ 8921 w 20470"/>
              <a:gd name="T15" fmla="*/ 12211 h 14293"/>
              <a:gd name="T16" fmla="*/ 8164 w 20470"/>
              <a:gd name="T17" fmla="*/ 10659 h 14293"/>
              <a:gd name="T18" fmla="*/ 8330 w 20470"/>
              <a:gd name="T19" fmla="*/ 9785 h 14293"/>
              <a:gd name="T20" fmla="*/ 9203 w 20470"/>
              <a:gd name="T21" fmla="*/ 9620 h 14293"/>
              <a:gd name="T22" fmla="*/ 10775 w 20470"/>
              <a:gd name="T23" fmla="*/ 10387 h 14293"/>
              <a:gd name="T24" fmla="*/ 11609 w 20470"/>
              <a:gd name="T25" fmla="*/ 10209 h 14293"/>
              <a:gd name="T26" fmla="*/ 11780 w 20470"/>
              <a:gd name="T27" fmla="*/ 9353 h 14293"/>
              <a:gd name="T28" fmla="*/ 11022 w 20470"/>
              <a:gd name="T29" fmla="*/ 7801 h 14293"/>
              <a:gd name="T30" fmla="*/ 11188 w 20470"/>
              <a:gd name="T31" fmla="*/ 6927 h 14293"/>
              <a:gd name="T32" fmla="*/ 12061 w 20470"/>
              <a:gd name="T33" fmla="*/ 6762 h 14293"/>
              <a:gd name="T34" fmla="*/ 13631 w 20470"/>
              <a:gd name="T35" fmla="*/ 7532 h 14293"/>
              <a:gd name="T36" fmla="*/ 14462 w 20470"/>
              <a:gd name="T37" fmla="*/ 7357 h 14293"/>
              <a:gd name="T38" fmla="*/ 14632 w 20470"/>
              <a:gd name="T39" fmla="*/ 6500 h 14293"/>
              <a:gd name="T40" fmla="*/ 13875 w 20470"/>
              <a:gd name="T41" fmla="*/ 4948 h 14293"/>
              <a:gd name="T42" fmla="*/ 14040 w 20470"/>
              <a:gd name="T43" fmla="*/ 4075 h 14293"/>
              <a:gd name="T44" fmla="*/ 14913 w 20470"/>
              <a:gd name="T45" fmla="*/ 3910 h 14293"/>
              <a:gd name="T46" fmla="*/ 16486 w 20470"/>
              <a:gd name="T47" fmla="*/ 4676 h 14293"/>
              <a:gd name="T48" fmla="*/ 17320 w 20470"/>
              <a:gd name="T49" fmla="*/ 4499 h 14293"/>
              <a:gd name="T50" fmla="*/ 17490 w 20470"/>
              <a:gd name="T51" fmla="*/ 3642 h 14293"/>
              <a:gd name="T52" fmla="*/ 16733 w 20470"/>
              <a:gd name="T53" fmla="*/ 2090 h 14293"/>
              <a:gd name="T54" fmla="*/ 16899 w 20470"/>
              <a:gd name="T55" fmla="*/ 1217 h 14293"/>
              <a:gd name="T56" fmla="*/ 17772 w 20470"/>
              <a:gd name="T57" fmla="*/ 1051 h 14293"/>
              <a:gd name="T58" fmla="*/ 19345 w 20470"/>
              <a:gd name="T59" fmla="*/ 1818 h 14293"/>
              <a:gd name="T60" fmla="*/ 20179 w 20470"/>
              <a:gd name="T61" fmla="*/ 1639 h 14293"/>
              <a:gd name="T62" fmla="*/ 20349 w 20470"/>
              <a:gd name="T63" fmla="*/ 783 h 14293"/>
              <a:gd name="T64" fmla="*/ 19967 w 20470"/>
              <a:gd name="T65" fmla="*/ 0 h 14293"/>
              <a:gd name="T66" fmla="*/ 0 w 20470"/>
              <a:gd name="T67" fmla="*/ 0 h 14293"/>
              <a:gd name="T68" fmla="*/ 0 w 20470"/>
              <a:gd name="T69" fmla="*/ 14293 h 14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0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ChangeAspect="1"/>
          </p:cNvSpPr>
          <p:nvPr userDrawn="1"/>
        </p:nvSpPr>
        <p:spPr bwMode="auto">
          <a:xfrm>
            <a:off x="11019581" y="0"/>
            <a:ext cx="1188749" cy="6858000"/>
          </a:xfrm>
          <a:custGeom>
            <a:avLst/>
            <a:gdLst>
              <a:gd name="T0" fmla="*/ 222 w 2460"/>
              <a:gd name="T1" fmla="*/ 0 h 14300"/>
              <a:gd name="T2" fmla="*/ 0 w 2460"/>
              <a:gd name="T3" fmla="*/ 709 h 14300"/>
              <a:gd name="T4" fmla="*/ 239 w 2460"/>
              <a:gd name="T5" fmla="*/ 1609 h 14300"/>
              <a:gd name="T6" fmla="*/ 0 w 2460"/>
              <a:gd name="T7" fmla="*/ 2509 h 14300"/>
              <a:gd name="T8" fmla="*/ 239 w 2460"/>
              <a:gd name="T9" fmla="*/ 3409 h 14300"/>
              <a:gd name="T10" fmla="*/ 0 w 2460"/>
              <a:gd name="T11" fmla="*/ 4308 h 14300"/>
              <a:gd name="T12" fmla="*/ 239 w 2460"/>
              <a:gd name="T13" fmla="*/ 5208 h 14300"/>
              <a:gd name="T14" fmla="*/ 239 w 2460"/>
              <a:gd name="T15" fmla="*/ 5254 h 14300"/>
              <a:gd name="T16" fmla="*/ 0 w 2460"/>
              <a:gd name="T17" fmla="*/ 6154 h 14300"/>
              <a:gd name="T18" fmla="*/ 239 w 2460"/>
              <a:gd name="T19" fmla="*/ 7053 h 14300"/>
              <a:gd name="T20" fmla="*/ 0 w 2460"/>
              <a:gd name="T21" fmla="*/ 7953 h 14300"/>
              <a:gd name="T22" fmla="*/ 239 w 2460"/>
              <a:gd name="T23" fmla="*/ 8853 h 14300"/>
              <a:gd name="T24" fmla="*/ 0 w 2460"/>
              <a:gd name="T25" fmla="*/ 9752 h 14300"/>
              <a:gd name="T26" fmla="*/ 239 w 2460"/>
              <a:gd name="T27" fmla="*/ 10652 h 14300"/>
              <a:gd name="T28" fmla="*/ 0 w 2460"/>
              <a:gd name="T29" fmla="*/ 11552 h 14300"/>
              <a:gd name="T30" fmla="*/ 239 w 2460"/>
              <a:gd name="T31" fmla="*/ 12451 h 14300"/>
              <a:gd name="T32" fmla="*/ 0 w 2460"/>
              <a:gd name="T33" fmla="*/ 13351 h 14300"/>
              <a:gd name="T34" fmla="*/ 239 w 2460"/>
              <a:gd name="T35" fmla="*/ 14251 h 14300"/>
              <a:gd name="T36" fmla="*/ 238 w 2460"/>
              <a:gd name="T37" fmla="*/ 14300 h 14300"/>
              <a:gd name="T38" fmla="*/ 2460 w 2460"/>
              <a:gd name="T39" fmla="*/ 14300 h 14300"/>
              <a:gd name="T40" fmla="*/ 2460 w 2460"/>
              <a:gd name="T41" fmla="*/ 0 h 14300"/>
              <a:gd name="T42" fmla="*/ 222 w 2460"/>
              <a:gd name="T4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25191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-1" y="0"/>
            <a:ext cx="12193200" cy="6858000"/>
          </a:xfrm>
          <a:custGeom>
            <a:avLst/>
            <a:gdLst>
              <a:gd name="T0" fmla="*/ 0 w 25400"/>
              <a:gd name="T1" fmla="*/ 14293 h 14293"/>
              <a:gd name="T2" fmla="*/ 11682 w 25400"/>
              <a:gd name="T3" fmla="*/ 14293 h 14293"/>
              <a:gd name="T4" fmla="*/ 11303 w 25400"/>
              <a:gd name="T5" fmla="*/ 13517 h 14293"/>
              <a:gd name="T6" fmla="*/ 11469 w 25400"/>
              <a:gd name="T7" fmla="*/ 12643 h 14293"/>
              <a:gd name="T8" fmla="*/ 12342 w 25400"/>
              <a:gd name="T9" fmla="*/ 12478 h 14293"/>
              <a:gd name="T10" fmla="*/ 13914 w 25400"/>
              <a:gd name="T11" fmla="*/ 13245 h 14293"/>
              <a:gd name="T12" fmla="*/ 14748 w 25400"/>
              <a:gd name="T13" fmla="*/ 13067 h 14293"/>
              <a:gd name="T14" fmla="*/ 14919 w 25400"/>
              <a:gd name="T15" fmla="*/ 12211 h 14293"/>
              <a:gd name="T16" fmla="*/ 14161 w 25400"/>
              <a:gd name="T17" fmla="*/ 10659 h 14293"/>
              <a:gd name="T18" fmla="*/ 14327 w 25400"/>
              <a:gd name="T19" fmla="*/ 9785 h 14293"/>
              <a:gd name="T20" fmla="*/ 15200 w 25400"/>
              <a:gd name="T21" fmla="*/ 9620 h 14293"/>
              <a:gd name="T22" fmla="*/ 16773 w 25400"/>
              <a:gd name="T23" fmla="*/ 10387 h 14293"/>
              <a:gd name="T24" fmla="*/ 17607 w 25400"/>
              <a:gd name="T25" fmla="*/ 10209 h 14293"/>
              <a:gd name="T26" fmla="*/ 17777 w 25400"/>
              <a:gd name="T27" fmla="*/ 9353 h 14293"/>
              <a:gd name="T28" fmla="*/ 17020 w 25400"/>
              <a:gd name="T29" fmla="*/ 7801 h 14293"/>
              <a:gd name="T30" fmla="*/ 17185 w 25400"/>
              <a:gd name="T31" fmla="*/ 6927 h 14293"/>
              <a:gd name="T32" fmla="*/ 18058 w 25400"/>
              <a:gd name="T33" fmla="*/ 6762 h 14293"/>
              <a:gd name="T34" fmla="*/ 19628 w 25400"/>
              <a:gd name="T35" fmla="*/ 7532 h 14293"/>
              <a:gd name="T36" fmla="*/ 20459 w 25400"/>
              <a:gd name="T37" fmla="*/ 7357 h 14293"/>
              <a:gd name="T38" fmla="*/ 20629 w 25400"/>
              <a:gd name="T39" fmla="*/ 6500 h 14293"/>
              <a:gd name="T40" fmla="*/ 19872 w 25400"/>
              <a:gd name="T41" fmla="*/ 4948 h 14293"/>
              <a:gd name="T42" fmla="*/ 20038 w 25400"/>
              <a:gd name="T43" fmla="*/ 4075 h 14293"/>
              <a:gd name="T44" fmla="*/ 20911 w 25400"/>
              <a:gd name="T45" fmla="*/ 3910 h 14293"/>
              <a:gd name="T46" fmla="*/ 22483 w 25400"/>
              <a:gd name="T47" fmla="*/ 4676 h 14293"/>
              <a:gd name="T48" fmla="*/ 23317 w 25400"/>
              <a:gd name="T49" fmla="*/ 4499 h 14293"/>
              <a:gd name="T50" fmla="*/ 23487 w 25400"/>
              <a:gd name="T51" fmla="*/ 3642 h 14293"/>
              <a:gd name="T52" fmla="*/ 22730 w 25400"/>
              <a:gd name="T53" fmla="*/ 2090 h 14293"/>
              <a:gd name="T54" fmla="*/ 22896 w 25400"/>
              <a:gd name="T55" fmla="*/ 1217 h 14293"/>
              <a:gd name="T56" fmla="*/ 23769 w 25400"/>
              <a:gd name="T57" fmla="*/ 1051 h 14293"/>
              <a:gd name="T58" fmla="*/ 25342 w 25400"/>
              <a:gd name="T59" fmla="*/ 1818 h 14293"/>
              <a:gd name="T60" fmla="*/ 25400 w 25400"/>
              <a:gd name="T61" fmla="*/ 1837 h 14293"/>
              <a:gd name="T62" fmla="*/ 25400 w 25400"/>
              <a:gd name="T63" fmla="*/ 0 h 14293"/>
              <a:gd name="T64" fmla="*/ 0 w 25400"/>
              <a:gd name="T65" fmla="*/ 0 h 14293"/>
              <a:gd name="T66" fmla="*/ 0 w 25400"/>
              <a:gd name="T67" fmla="*/ 14293 h 14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925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 noChangeAspect="1"/>
          </p:cNvSpPr>
          <p:nvPr userDrawn="1"/>
        </p:nvSpPr>
        <p:spPr bwMode="auto">
          <a:xfrm>
            <a:off x="-18000" y="-18000"/>
            <a:ext cx="9727872" cy="6876000"/>
          </a:xfrm>
          <a:custGeom>
            <a:avLst/>
            <a:gdLst>
              <a:gd name="T0" fmla="*/ 0 w 20206"/>
              <a:gd name="T1" fmla="*/ 13 h 14300"/>
              <a:gd name="T2" fmla="*/ 0 w 20206"/>
              <a:gd name="T3" fmla="*/ 14300 h 14300"/>
              <a:gd name="T4" fmla="*/ 7482 w 20206"/>
              <a:gd name="T5" fmla="*/ 14300 h 14300"/>
              <a:gd name="T6" fmla="*/ 7478 w 20206"/>
              <a:gd name="T7" fmla="*/ 12595 h 14300"/>
              <a:gd name="T8" fmla="*/ 9300 w 20206"/>
              <a:gd name="T9" fmla="*/ 12600 h 14300"/>
              <a:gd name="T10" fmla="*/ 9295 w 20206"/>
              <a:gd name="T11" fmla="*/ 10777 h 14300"/>
              <a:gd name="T12" fmla="*/ 11118 w 20206"/>
              <a:gd name="T13" fmla="*/ 10782 h 14300"/>
              <a:gd name="T14" fmla="*/ 11113 w 20206"/>
              <a:gd name="T15" fmla="*/ 9085 h 14300"/>
              <a:gd name="T16" fmla="*/ 12935 w 20206"/>
              <a:gd name="T17" fmla="*/ 9090 h 14300"/>
              <a:gd name="T18" fmla="*/ 12930 w 20206"/>
              <a:gd name="T19" fmla="*/ 7267 h 14300"/>
              <a:gd name="T20" fmla="*/ 14753 w 20206"/>
              <a:gd name="T21" fmla="*/ 7272 h 14300"/>
              <a:gd name="T22" fmla="*/ 14748 w 20206"/>
              <a:gd name="T23" fmla="*/ 5450 h 14300"/>
              <a:gd name="T24" fmla="*/ 16571 w 20206"/>
              <a:gd name="T25" fmla="*/ 5455 h 14300"/>
              <a:gd name="T26" fmla="*/ 16566 w 20206"/>
              <a:gd name="T27" fmla="*/ 3632 h 14300"/>
              <a:gd name="T28" fmla="*/ 18388 w 20206"/>
              <a:gd name="T29" fmla="*/ 3637 h 14300"/>
              <a:gd name="T30" fmla="*/ 18383 w 20206"/>
              <a:gd name="T31" fmla="*/ 1815 h 14300"/>
              <a:gd name="T32" fmla="*/ 20206 w 20206"/>
              <a:gd name="T33" fmla="*/ 1820 h 14300"/>
              <a:gd name="T34" fmla="*/ 20201 w 20206"/>
              <a:gd name="T35" fmla="*/ 0 h 14300"/>
              <a:gd name="T36" fmla="*/ 0 w 20206"/>
              <a:gd name="T37" fmla="*/ 13 h 14300"/>
              <a:gd name="connsiteX0" fmla="*/ 284 w 20206"/>
              <a:gd name="connsiteY0" fmla="*/ 196 h 14300"/>
              <a:gd name="connsiteX1" fmla="*/ 0 w 20206"/>
              <a:gd name="connsiteY1" fmla="*/ 14300 h 14300"/>
              <a:gd name="connsiteX2" fmla="*/ 7482 w 20206"/>
              <a:gd name="connsiteY2" fmla="*/ 14300 h 14300"/>
              <a:gd name="connsiteX3" fmla="*/ 7478 w 20206"/>
              <a:gd name="connsiteY3" fmla="*/ 12595 h 14300"/>
              <a:gd name="connsiteX4" fmla="*/ 9300 w 20206"/>
              <a:gd name="connsiteY4" fmla="*/ 12600 h 14300"/>
              <a:gd name="connsiteX5" fmla="*/ 9295 w 20206"/>
              <a:gd name="connsiteY5" fmla="*/ 10777 h 14300"/>
              <a:gd name="connsiteX6" fmla="*/ 11118 w 20206"/>
              <a:gd name="connsiteY6" fmla="*/ 10782 h 14300"/>
              <a:gd name="connsiteX7" fmla="*/ 11113 w 20206"/>
              <a:gd name="connsiteY7" fmla="*/ 9085 h 14300"/>
              <a:gd name="connsiteX8" fmla="*/ 12935 w 20206"/>
              <a:gd name="connsiteY8" fmla="*/ 9090 h 14300"/>
              <a:gd name="connsiteX9" fmla="*/ 12930 w 20206"/>
              <a:gd name="connsiteY9" fmla="*/ 7267 h 14300"/>
              <a:gd name="connsiteX10" fmla="*/ 14753 w 20206"/>
              <a:gd name="connsiteY10" fmla="*/ 7272 h 14300"/>
              <a:gd name="connsiteX11" fmla="*/ 14748 w 20206"/>
              <a:gd name="connsiteY11" fmla="*/ 5450 h 14300"/>
              <a:gd name="connsiteX12" fmla="*/ 16571 w 20206"/>
              <a:gd name="connsiteY12" fmla="*/ 5455 h 14300"/>
              <a:gd name="connsiteX13" fmla="*/ 16566 w 20206"/>
              <a:gd name="connsiteY13" fmla="*/ 3632 h 14300"/>
              <a:gd name="connsiteX14" fmla="*/ 18388 w 20206"/>
              <a:gd name="connsiteY14" fmla="*/ 3637 h 14300"/>
              <a:gd name="connsiteX15" fmla="*/ 18383 w 20206"/>
              <a:gd name="connsiteY15" fmla="*/ 1815 h 14300"/>
              <a:gd name="connsiteX16" fmla="*/ 20206 w 20206"/>
              <a:gd name="connsiteY16" fmla="*/ 1820 h 14300"/>
              <a:gd name="connsiteX17" fmla="*/ 20201 w 20206"/>
              <a:gd name="connsiteY17" fmla="*/ 0 h 14300"/>
              <a:gd name="connsiteX18" fmla="*/ 284 w 20206"/>
              <a:gd name="connsiteY18" fmla="*/ 196 h 14300"/>
              <a:gd name="connsiteX0" fmla="*/ 27 w 20233"/>
              <a:gd name="connsiteY0" fmla="*/ 13 h 14300"/>
              <a:gd name="connsiteX1" fmla="*/ 27 w 20233"/>
              <a:gd name="connsiteY1" fmla="*/ 14300 h 14300"/>
              <a:gd name="connsiteX2" fmla="*/ 7509 w 20233"/>
              <a:gd name="connsiteY2" fmla="*/ 14300 h 14300"/>
              <a:gd name="connsiteX3" fmla="*/ 7505 w 20233"/>
              <a:gd name="connsiteY3" fmla="*/ 12595 h 14300"/>
              <a:gd name="connsiteX4" fmla="*/ 9327 w 20233"/>
              <a:gd name="connsiteY4" fmla="*/ 12600 h 14300"/>
              <a:gd name="connsiteX5" fmla="*/ 9322 w 20233"/>
              <a:gd name="connsiteY5" fmla="*/ 10777 h 14300"/>
              <a:gd name="connsiteX6" fmla="*/ 11145 w 20233"/>
              <a:gd name="connsiteY6" fmla="*/ 10782 h 14300"/>
              <a:gd name="connsiteX7" fmla="*/ 11140 w 20233"/>
              <a:gd name="connsiteY7" fmla="*/ 9085 h 14300"/>
              <a:gd name="connsiteX8" fmla="*/ 12962 w 20233"/>
              <a:gd name="connsiteY8" fmla="*/ 9090 h 14300"/>
              <a:gd name="connsiteX9" fmla="*/ 12957 w 20233"/>
              <a:gd name="connsiteY9" fmla="*/ 7267 h 14300"/>
              <a:gd name="connsiteX10" fmla="*/ 14780 w 20233"/>
              <a:gd name="connsiteY10" fmla="*/ 7272 h 14300"/>
              <a:gd name="connsiteX11" fmla="*/ 14775 w 20233"/>
              <a:gd name="connsiteY11" fmla="*/ 5450 h 14300"/>
              <a:gd name="connsiteX12" fmla="*/ 16598 w 20233"/>
              <a:gd name="connsiteY12" fmla="*/ 5455 h 14300"/>
              <a:gd name="connsiteX13" fmla="*/ 16593 w 20233"/>
              <a:gd name="connsiteY13" fmla="*/ 3632 h 14300"/>
              <a:gd name="connsiteX14" fmla="*/ 18415 w 20233"/>
              <a:gd name="connsiteY14" fmla="*/ 3637 h 14300"/>
              <a:gd name="connsiteX15" fmla="*/ 18410 w 20233"/>
              <a:gd name="connsiteY15" fmla="*/ 1815 h 14300"/>
              <a:gd name="connsiteX16" fmla="*/ 20233 w 20233"/>
              <a:gd name="connsiteY16" fmla="*/ 1820 h 14300"/>
              <a:gd name="connsiteX17" fmla="*/ 20228 w 20233"/>
              <a:gd name="connsiteY17" fmla="*/ 0 h 14300"/>
              <a:gd name="connsiteX18" fmla="*/ 27 w 20233"/>
              <a:gd name="connsiteY18" fmla="*/ 13 h 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09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14300 h 14300"/>
              <a:gd name="T4" fmla="*/ 14503 w 25400"/>
              <a:gd name="T5" fmla="*/ 14300 h 14300"/>
              <a:gd name="T6" fmla="*/ 14498 w 25400"/>
              <a:gd name="T7" fmla="*/ 12595 h 14300"/>
              <a:gd name="T8" fmla="*/ 16321 w 25400"/>
              <a:gd name="T9" fmla="*/ 12600 h 14300"/>
              <a:gd name="T10" fmla="*/ 16316 w 25400"/>
              <a:gd name="T11" fmla="*/ 10777 h 14300"/>
              <a:gd name="T12" fmla="*/ 18138 w 25400"/>
              <a:gd name="T13" fmla="*/ 10782 h 14300"/>
              <a:gd name="T14" fmla="*/ 18133 w 25400"/>
              <a:gd name="T15" fmla="*/ 9085 h 14300"/>
              <a:gd name="T16" fmla="*/ 19956 w 25400"/>
              <a:gd name="T17" fmla="*/ 9090 h 14300"/>
              <a:gd name="T18" fmla="*/ 19951 w 25400"/>
              <a:gd name="T19" fmla="*/ 7267 h 14300"/>
              <a:gd name="T20" fmla="*/ 21773 w 25400"/>
              <a:gd name="T21" fmla="*/ 7272 h 14300"/>
              <a:gd name="T22" fmla="*/ 21768 w 25400"/>
              <a:gd name="T23" fmla="*/ 5450 h 14300"/>
              <a:gd name="T24" fmla="*/ 23591 w 25400"/>
              <a:gd name="T25" fmla="*/ 5455 h 14300"/>
              <a:gd name="T26" fmla="*/ 23586 w 25400"/>
              <a:gd name="T27" fmla="*/ 3632 h 14300"/>
              <a:gd name="T28" fmla="*/ 25400 w 25400"/>
              <a:gd name="T29" fmla="*/ 3637 h 14300"/>
              <a:gd name="T30" fmla="*/ 25400 w 25400"/>
              <a:gd name="T31" fmla="*/ 0 h 14300"/>
              <a:gd name="T32" fmla="*/ 0 w 25400"/>
              <a:gd name="T3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4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9"/>
          <p:cNvSpPr>
            <a:spLocks noChangeAspect="1"/>
          </p:cNvSpPr>
          <p:nvPr userDrawn="1"/>
        </p:nvSpPr>
        <p:spPr bwMode="auto">
          <a:xfrm>
            <a:off x="11077339" y="0"/>
            <a:ext cx="1112737" cy="6858000"/>
          </a:xfrm>
          <a:custGeom>
            <a:avLst/>
            <a:gdLst>
              <a:gd name="T0" fmla="*/ 63 w 2304"/>
              <a:gd name="T1" fmla="*/ 0 h 14300"/>
              <a:gd name="T2" fmla="*/ 38 w 2304"/>
              <a:gd name="T3" fmla="*/ 25 h 14300"/>
              <a:gd name="T4" fmla="*/ 593 w 2304"/>
              <a:gd name="T5" fmla="*/ 577 h 14300"/>
              <a:gd name="T6" fmla="*/ 38 w 2304"/>
              <a:gd name="T7" fmla="*/ 1128 h 14300"/>
              <a:gd name="T8" fmla="*/ 555 w 2304"/>
              <a:gd name="T9" fmla="*/ 1643 h 14300"/>
              <a:gd name="T10" fmla="*/ 0 w 2304"/>
              <a:gd name="T11" fmla="*/ 2194 h 14300"/>
              <a:gd name="T12" fmla="*/ 555 w 2304"/>
              <a:gd name="T13" fmla="*/ 2746 h 14300"/>
              <a:gd name="T14" fmla="*/ 0 w 2304"/>
              <a:gd name="T15" fmla="*/ 3298 h 14300"/>
              <a:gd name="T16" fmla="*/ 555 w 2304"/>
              <a:gd name="T17" fmla="*/ 3850 h 14300"/>
              <a:gd name="T18" fmla="*/ 0 w 2304"/>
              <a:gd name="T19" fmla="*/ 4402 h 14300"/>
              <a:gd name="T20" fmla="*/ 555 w 2304"/>
              <a:gd name="T21" fmla="*/ 4954 h 14300"/>
              <a:gd name="T22" fmla="*/ 0 w 2304"/>
              <a:gd name="T23" fmla="*/ 5506 h 14300"/>
              <a:gd name="T24" fmla="*/ 555 w 2304"/>
              <a:gd name="T25" fmla="*/ 6058 h 14300"/>
              <a:gd name="T26" fmla="*/ 0 w 2304"/>
              <a:gd name="T27" fmla="*/ 6610 h 14300"/>
              <a:gd name="T28" fmla="*/ 582 w 2304"/>
              <a:gd name="T29" fmla="*/ 7189 h 14300"/>
              <a:gd name="T30" fmla="*/ 38 w 2304"/>
              <a:gd name="T31" fmla="*/ 7729 h 14300"/>
              <a:gd name="T32" fmla="*/ 593 w 2304"/>
              <a:gd name="T33" fmla="*/ 8281 h 14300"/>
              <a:gd name="T34" fmla="*/ 38 w 2304"/>
              <a:gd name="T35" fmla="*/ 8833 h 14300"/>
              <a:gd name="T36" fmla="*/ 593 w 2304"/>
              <a:gd name="T37" fmla="*/ 9385 h 14300"/>
              <a:gd name="T38" fmla="*/ 38 w 2304"/>
              <a:gd name="T39" fmla="*/ 9937 h 14300"/>
              <a:gd name="T40" fmla="*/ 593 w 2304"/>
              <a:gd name="T41" fmla="*/ 10489 h 14300"/>
              <a:gd name="T42" fmla="*/ 38 w 2304"/>
              <a:gd name="T43" fmla="*/ 11041 h 14300"/>
              <a:gd name="T44" fmla="*/ 555 w 2304"/>
              <a:gd name="T45" fmla="*/ 11555 h 14300"/>
              <a:gd name="T46" fmla="*/ 0 w 2304"/>
              <a:gd name="T47" fmla="*/ 12107 h 14300"/>
              <a:gd name="T48" fmla="*/ 555 w 2304"/>
              <a:gd name="T49" fmla="*/ 12659 h 14300"/>
              <a:gd name="T50" fmla="*/ 0 w 2304"/>
              <a:gd name="T51" fmla="*/ 13211 h 14300"/>
              <a:gd name="T52" fmla="*/ 555 w 2304"/>
              <a:gd name="T53" fmla="*/ 13763 h 14300"/>
              <a:gd name="T54" fmla="*/ 15 w 2304"/>
              <a:gd name="T55" fmla="*/ 14300 h 14300"/>
              <a:gd name="T56" fmla="*/ 2304 w 2304"/>
              <a:gd name="T57" fmla="*/ 14300 h 14300"/>
              <a:gd name="T58" fmla="*/ 2304 w 2304"/>
              <a:gd name="T59" fmla="*/ 0 h 14300"/>
              <a:gd name="T60" fmla="*/ 63 w 2304"/>
              <a:gd name="T61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02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3"/>
          <p:cNvSpPr>
            <a:spLocks noChangeAspect="1"/>
          </p:cNvSpPr>
          <p:nvPr userDrawn="1"/>
        </p:nvSpPr>
        <p:spPr bwMode="auto">
          <a:xfrm>
            <a:off x="10964794" y="0"/>
            <a:ext cx="1228866" cy="6858000"/>
          </a:xfrm>
          <a:custGeom>
            <a:avLst/>
            <a:gdLst>
              <a:gd name="T0" fmla="*/ 0 w 2539"/>
              <a:gd name="T1" fmla="*/ 8810 h 14300"/>
              <a:gd name="T2" fmla="*/ 0 w 2539"/>
              <a:gd name="T3" fmla="*/ 8810 h 14300"/>
              <a:gd name="T4" fmla="*/ 360 w 2539"/>
              <a:gd name="T5" fmla="*/ 9359 h 14300"/>
              <a:gd name="T6" fmla="*/ 0 w 2539"/>
              <a:gd name="T7" fmla="*/ 9908 h 14300"/>
              <a:gd name="T8" fmla="*/ 0 w 2539"/>
              <a:gd name="T9" fmla="*/ 9910 h 14300"/>
              <a:gd name="T10" fmla="*/ 0 w 2539"/>
              <a:gd name="T11" fmla="*/ 9911 h 14300"/>
              <a:gd name="T12" fmla="*/ 360 w 2539"/>
              <a:gd name="T13" fmla="*/ 10460 h 14300"/>
              <a:gd name="T14" fmla="*/ 0 w 2539"/>
              <a:gd name="T15" fmla="*/ 11009 h 14300"/>
              <a:gd name="T16" fmla="*/ 0 w 2539"/>
              <a:gd name="T17" fmla="*/ 11009 h 14300"/>
              <a:gd name="T18" fmla="*/ 0 w 2539"/>
              <a:gd name="T19" fmla="*/ 11012 h 14300"/>
              <a:gd name="T20" fmla="*/ 363 w 2539"/>
              <a:gd name="T21" fmla="*/ 11562 h 14300"/>
              <a:gd name="T22" fmla="*/ 0 w 2539"/>
              <a:gd name="T23" fmla="*/ 12113 h 14300"/>
              <a:gd name="T24" fmla="*/ 363 w 2539"/>
              <a:gd name="T25" fmla="*/ 12663 h 14300"/>
              <a:gd name="T26" fmla="*/ 0 w 2539"/>
              <a:gd name="T27" fmla="*/ 13214 h 14300"/>
              <a:gd name="T28" fmla="*/ 363 w 2539"/>
              <a:gd name="T29" fmla="*/ 13764 h 14300"/>
              <a:gd name="T30" fmla="*/ 0 w 2539"/>
              <a:gd name="T31" fmla="*/ 14300 h 14300"/>
              <a:gd name="T32" fmla="*/ 2539 w 2539"/>
              <a:gd name="T33" fmla="*/ 14300 h 14300"/>
              <a:gd name="T34" fmla="*/ 2539 w 2539"/>
              <a:gd name="T35" fmla="*/ 0 h 14300"/>
              <a:gd name="T36" fmla="*/ 0 w 2539"/>
              <a:gd name="T37" fmla="*/ 0 h 14300"/>
              <a:gd name="T38" fmla="*/ 363 w 2539"/>
              <a:gd name="T39" fmla="*/ 551 h 14300"/>
              <a:gd name="T40" fmla="*/ 0 w 2539"/>
              <a:gd name="T41" fmla="*/ 1101 h 14300"/>
              <a:gd name="T42" fmla="*/ 363 w 2539"/>
              <a:gd name="T43" fmla="*/ 1651 h 14300"/>
              <a:gd name="T44" fmla="*/ 0 w 2539"/>
              <a:gd name="T45" fmla="*/ 2202 h 14300"/>
              <a:gd name="T46" fmla="*/ 363 w 2539"/>
              <a:gd name="T47" fmla="*/ 2752 h 14300"/>
              <a:gd name="T48" fmla="*/ 0 w 2539"/>
              <a:gd name="T49" fmla="*/ 3303 h 14300"/>
              <a:gd name="T50" fmla="*/ 363 w 2539"/>
              <a:gd name="T51" fmla="*/ 3853 h 14300"/>
              <a:gd name="T52" fmla="*/ 0 w 2539"/>
              <a:gd name="T53" fmla="*/ 4404 h 14300"/>
              <a:gd name="T54" fmla="*/ 363 w 2539"/>
              <a:gd name="T55" fmla="*/ 4954 h 14300"/>
              <a:gd name="T56" fmla="*/ 0 w 2539"/>
              <a:gd name="T57" fmla="*/ 5505 h 14300"/>
              <a:gd name="T58" fmla="*/ 363 w 2539"/>
              <a:gd name="T59" fmla="*/ 6055 h 14300"/>
              <a:gd name="T60" fmla="*/ 0 w 2539"/>
              <a:gd name="T61" fmla="*/ 6606 h 14300"/>
              <a:gd name="T62" fmla="*/ 363 w 2539"/>
              <a:gd name="T63" fmla="*/ 7156 h 14300"/>
              <a:gd name="T64" fmla="*/ 0 w 2539"/>
              <a:gd name="T65" fmla="*/ 7706 h 14300"/>
              <a:gd name="T66" fmla="*/ 363 w 2539"/>
              <a:gd name="T67" fmla="*/ 8257 h 14300"/>
              <a:gd name="T68" fmla="*/ 0 w 2539"/>
              <a:gd name="T69" fmla="*/ 8807 h 14300"/>
              <a:gd name="T70" fmla="*/ 0 w 2539"/>
              <a:gd name="T71" fmla="*/ 881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09"/>
                </a:ln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24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ChangeAspect="1"/>
          </p:cNvSpPr>
          <p:nvPr userDrawn="1"/>
        </p:nvSpPr>
        <p:spPr bwMode="auto">
          <a:xfrm>
            <a:off x="10887581" y="0"/>
            <a:ext cx="1304878" cy="6858000"/>
          </a:xfrm>
          <a:custGeom>
            <a:avLst/>
            <a:gdLst>
              <a:gd name="T0" fmla="*/ 0 w 2700"/>
              <a:gd name="T1" fmla="*/ 34 h 14300"/>
              <a:gd name="T2" fmla="*/ 440 w 2700"/>
              <a:gd name="T3" fmla="*/ 301 h 14300"/>
              <a:gd name="T4" fmla="*/ 440 w 2700"/>
              <a:gd name="T5" fmla="*/ 606 h 14300"/>
              <a:gd name="T6" fmla="*/ 0 w 2700"/>
              <a:gd name="T7" fmla="*/ 873 h 14300"/>
              <a:gd name="T8" fmla="*/ 440 w 2700"/>
              <a:gd name="T9" fmla="*/ 1140 h 14300"/>
              <a:gd name="T10" fmla="*/ 440 w 2700"/>
              <a:gd name="T11" fmla="*/ 1445 h 14300"/>
              <a:gd name="T12" fmla="*/ 0 w 2700"/>
              <a:gd name="T13" fmla="*/ 1710 h 14300"/>
              <a:gd name="T14" fmla="*/ 440 w 2700"/>
              <a:gd name="T15" fmla="*/ 1977 h 14300"/>
              <a:gd name="T16" fmla="*/ 440 w 2700"/>
              <a:gd name="T17" fmla="*/ 2282 h 14300"/>
              <a:gd name="T18" fmla="*/ 0 w 2700"/>
              <a:gd name="T19" fmla="*/ 2548 h 14300"/>
              <a:gd name="T20" fmla="*/ 440 w 2700"/>
              <a:gd name="T21" fmla="*/ 2815 h 14300"/>
              <a:gd name="T22" fmla="*/ 440 w 2700"/>
              <a:gd name="T23" fmla="*/ 3120 h 14300"/>
              <a:gd name="T24" fmla="*/ 0 w 2700"/>
              <a:gd name="T25" fmla="*/ 3387 h 14300"/>
              <a:gd name="T26" fmla="*/ 440 w 2700"/>
              <a:gd name="T27" fmla="*/ 3654 h 14300"/>
              <a:gd name="T28" fmla="*/ 440 w 2700"/>
              <a:gd name="T29" fmla="*/ 3959 h 14300"/>
              <a:gd name="T30" fmla="*/ 0 w 2700"/>
              <a:gd name="T31" fmla="*/ 4226 h 14300"/>
              <a:gd name="T32" fmla="*/ 440 w 2700"/>
              <a:gd name="T33" fmla="*/ 4493 h 14300"/>
              <a:gd name="T34" fmla="*/ 440 w 2700"/>
              <a:gd name="T35" fmla="*/ 4798 h 14300"/>
              <a:gd name="T36" fmla="*/ 0 w 2700"/>
              <a:gd name="T37" fmla="*/ 5066 h 14300"/>
              <a:gd name="T38" fmla="*/ 440 w 2700"/>
              <a:gd name="T39" fmla="*/ 5333 h 14300"/>
              <a:gd name="T40" fmla="*/ 440 w 2700"/>
              <a:gd name="T41" fmla="*/ 5638 h 14300"/>
              <a:gd name="T42" fmla="*/ 0 w 2700"/>
              <a:gd name="T43" fmla="*/ 5904 h 14300"/>
              <a:gd name="T44" fmla="*/ 440 w 2700"/>
              <a:gd name="T45" fmla="*/ 6172 h 14300"/>
              <a:gd name="T46" fmla="*/ 440 w 2700"/>
              <a:gd name="T47" fmla="*/ 6476 h 14300"/>
              <a:gd name="T48" fmla="*/ 0 w 2700"/>
              <a:gd name="T49" fmla="*/ 6741 h 14300"/>
              <a:gd name="T50" fmla="*/ 440 w 2700"/>
              <a:gd name="T51" fmla="*/ 7008 h 14300"/>
              <a:gd name="T52" fmla="*/ 440 w 2700"/>
              <a:gd name="T53" fmla="*/ 7313 h 14300"/>
              <a:gd name="T54" fmla="*/ 0 w 2700"/>
              <a:gd name="T55" fmla="*/ 7580 h 14300"/>
              <a:gd name="T56" fmla="*/ 440 w 2700"/>
              <a:gd name="T57" fmla="*/ 7847 h 14300"/>
              <a:gd name="T58" fmla="*/ 440 w 2700"/>
              <a:gd name="T59" fmla="*/ 8152 h 14300"/>
              <a:gd name="T60" fmla="*/ 0 w 2700"/>
              <a:gd name="T61" fmla="*/ 8419 h 14300"/>
              <a:gd name="T62" fmla="*/ 440 w 2700"/>
              <a:gd name="T63" fmla="*/ 8686 h 14300"/>
              <a:gd name="T64" fmla="*/ 440 w 2700"/>
              <a:gd name="T65" fmla="*/ 8991 h 14300"/>
              <a:gd name="T66" fmla="*/ 0 w 2700"/>
              <a:gd name="T67" fmla="*/ 9257 h 14300"/>
              <a:gd name="T68" fmla="*/ 440 w 2700"/>
              <a:gd name="T69" fmla="*/ 9525 h 14300"/>
              <a:gd name="T70" fmla="*/ 543 w 2700"/>
              <a:gd name="T71" fmla="*/ 9707 h 14300"/>
              <a:gd name="T72" fmla="*/ 92 w 2700"/>
              <a:gd name="T73" fmla="*/ 9979 h 14300"/>
              <a:gd name="T74" fmla="*/ 101 w 2700"/>
              <a:gd name="T75" fmla="*/ 10277 h 14300"/>
              <a:gd name="T76" fmla="*/ 543 w 2700"/>
              <a:gd name="T77" fmla="*/ 10547 h 14300"/>
              <a:gd name="T78" fmla="*/ 96 w 2700"/>
              <a:gd name="T79" fmla="*/ 10817 h 14300"/>
              <a:gd name="T80" fmla="*/ 101 w 2700"/>
              <a:gd name="T81" fmla="*/ 11116 h 14300"/>
              <a:gd name="T82" fmla="*/ 543 w 2700"/>
              <a:gd name="T83" fmla="*/ 11385 h 14300"/>
              <a:gd name="T84" fmla="*/ 96 w 2700"/>
              <a:gd name="T85" fmla="*/ 11655 h 14300"/>
              <a:gd name="T86" fmla="*/ 101 w 2700"/>
              <a:gd name="T87" fmla="*/ 11953 h 14300"/>
              <a:gd name="T88" fmla="*/ 543 w 2700"/>
              <a:gd name="T89" fmla="*/ 12222 h 14300"/>
              <a:gd name="T90" fmla="*/ 96 w 2700"/>
              <a:gd name="T91" fmla="*/ 12493 h 14300"/>
              <a:gd name="T92" fmla="*/ 101 w 2700"/>
              <a:gd name="T93" fmla="*/ 12792 h 14300"/>
              <a:gd name="T94" fmla="*/ 543 w 2700"/>
              <a:gd name="T95" fmla="*/ 13061 h 14300"/>
              <a:gd name="T96" fmla="*/ 96 w 2700"/>
              <a:gd name="T97" fmla="*/ 13331 h 14300"/>
              <a:gd name="T98" fmla="*/ 101 w 2700"/>
              <a:gd name="T99" fmla="*/ 13631 h 14300"/>
              <a:gd name="T100" fmla="*/ 543 w 2700"/>
              <a:gd name="T101" fmla="*/ 13900 h 14300"/>
              <a:gd name="T102" fmla="*/ 96 w 2700"/>
              <a:gd name="T103" fmla="*/ 14170 h 14300"/>
              <a:gd name="T104" fmla="*/ 2700 w 2700"/>
              <a:gd name="T105" fmla="*/ 14300 h 14300"/>
              <a:gd name="T106" fmla="*/ 3 w 2700"/>
              <a:gd name="T107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15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/>
          </p:cNvSpPr>
          <p:nvPr userDrawn="1"/>
        </p:nvSpPr>
        <p:spPr bwMode="auto">
          <a:xfrm>
            <a:off x="10903659" y="0"/>
            <a:ext cx="1290370" cy="6858000"/>
          </a:xfrm>
          <a:custGeom>
            <a:avLst/>
            <a:gdLst>
              <a:gd name="T0" fmla="*/ 362 w 2658"/>
              <a:gd name="T1" fmla="*/ 0 h 14271"/>
              <a:gd name="T2" fmla="*/ 0 w 2658"/>
              <a:gd name="T3" fmla="*/ 549 h 14271"/>
              <a:gd name="T4" fmla="*/ 362 w 2658"/>
              <a:gd name="T5" fmla="*/ 1098 h 14271"/>
              <a:gd name="T6" fmla="*/ 0 w 2658"/>
              <a:gd name="T7" fmla="*/ 1647 h 14271"/>
              <a:gd name="T8" fmla="*/ 362 w 2658"/>
              <a:gd name="T9" fmla="*/ 2196 h 14271"/>
              <a:gd name="T10" fmla="*/ 0 w 2658"/>
              <a:gd name="T11" fmla="*/ 2745 h 14271"/>
              <a:gd name="T12" fmla="*/ 362 w 2658"/>
              <a:gd name="T13" fmla="*/ 3293 h 14271"/>
              <a:gd name="T14" fmla="*/ 0 w 2658"/>
              <a:gd name="T15" fmla="*/ 3842 h 14271"/>
              <a:gd name="T16" fmla="*/ 362 w 2658"/>
              <a:gd name="T17" fmla="*/ 4391 h 14271"/>
              <a:gd name="T18" fmla="*/ 0 w 2658"/>
              <a:gd name="T19" fmla="*/ 4940 h 14271"/>
              <a:gd name="T20" fmla="*/ 362 w 2658"/>
              <a:gd name="T21" fmla="*/ 5489 h 14271"/>
              <a:gd name="T22" fmla="*/ 0 w 2658"/>
              <a:gd name="T23" fmla="*/ 6038 h 14271"/>
              <a:gd name="T24" fmla="*/ 362 w 2658"/>
              <a:gd name="T25" fmla="*/ 6587 h 14271"/>
              <a:gd name="T26" fmla="*/ 0 w 2658"/>
              <a:gd name="T27" fmla="*/ 7136 h 14271"/>
              <a:gd name="T28" fmla="*/ 362 w 2658"/>
              <a:gd name="T29" fmla="*/ 7685 h 14271"/>
              <a:gd name="T30" fmla="*/ 0 w 2658"/>
              <a:gd name="T31" fmla="*/ 8234 h 14271"/>
              <a:gd name="T32" fmla="*/ 362 w 2658"/>
              <a:gd name="T33" fmla="*/ 8782 h 14271"/>
              <a:gd name="T34" fmla="*/ 0 w 2658"/>
              <a:gd name="T35" fmla="*/ 9331 h 14271"/>
              <a:gd name="T36" fmla="*/ 362 w 2658"/>
              <a:gd name="T37" fmla="*/ 9880 h 14271"/>
              <a:gd name="T38" fmla="*/ 0 w 2658"/>
              <a:gd name="T39" fmla="*/ 10429 h 14271"/>
              <a:gd name="T40" fmla="*/ 362 w 2658"/>
              <a:gd name="T41" fmla="*/ 10978 h 14271"/>
              <a:gd name="T42" fmla="*/ 0 w 2658"/>
              <a:gd name="T43" fmla="*/ 11527 h 14271"/>
              <a:gd name="T44" fmla="*/ 362 w 2658"/>
              <a:gd name="T45" fmla="*/ 12076 h 14271"/>
              <a:gd name="T46" fmla="*/ 0 w 2658"/>
              <a:gd name="T47" fmla="*/ 12625 h 14271"/>
              <a:gd name="T48" fmla="*/ 362 w 2658"/>
              <a:gd name="T49" fmla="*/ 13174 h 14271"/>
              <a:gd name="T50" fmla="*/ 0 w 2658"/>
              <a:gd name="T51" fmla="*/ 13722 h 14271"/>
              <a:gd name="T52" fmla="*/ 362 w 2658"/>
              <a:gd name="T53" fmla="*/ 14271 h 14271"/>
              <a:gd name="T54" fmla="*/ 2658 w 2658"/>
              <a:gd name="T55" fmla="*/ 14271 h 14271"/>
              <a:gd name="T56" fmla="*/ 2658 w 2658"/>
              <a:gd name="T57" fmla="*/ 1 h 14271"/>
              <a:gd name="T58" fmla="*/ 362 w 2658"/>
              <a:gd name="T59" fmla="*/ 0 h 1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28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01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3584460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45403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65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6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11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690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236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>
            <a:spLocks/>
          </p:cNvSpPr>
          <p:nvPr userDrawn="1"/>
        </p:nvSpPr>
        <p:spPr bwMode="auto">
          <a:xfrm>
            <a:off x="0" y="5199434"/>
            <a:ext cx="12193200" cy="1645854"/>
          </a:xfrm>
          <a:custGeom>
            <a:avLst/>
            <a:gdLst>
              <a:gd name="T0" fmla="*/ 25400 w 25400"/>
              <a:gd name="T1" fmla="*/ 181 h 3411"/>
              <a:gd name="T2" fmla="*/ 24469 w 25400"/>
              <a:gd name="T3" fmla="*/ 450 h 3411"/>
              <a:gd name="T4" fmla="*/ 24383 w 25400"/>
              <a:gd name="T5" fmla="*/ 450 h 3411"/>
              <a:gd name="T6" fmla="*/ 22690 w 25400"/>
              <a:gd name="T7" fmla="*/ 0 h 3411"/>
              <a:gd name="T8" fmla="*/ 20997 w 25400"/>
              <a:gd name="T9" fmla="*/ 450 h 3411"/>
              <a:gd name="T10" fmla="*/ 19304 w 25400"/>
              <a:gd name="T11" fmla="*/ 0 h 3411"/>
              <a:gd name="T12" fmla="*/ 17611 w 25400"/>
              <a:gd name="T13" fmla="*/ 450 h 3411"/>
              <a:gd name="T14" fmla="*/ 15919 w 25400"/>
              <a:gd name="T15" fmla="*/ 0 h 3411"/>
              <a:gd name="T16" fmla="*/ 14226 w 25400"/>
              <a:gd name="T17" fmla="*/ 450 h 3411"/>
              <a:gd name="T18" fmla="*/ 12533 w 25400"/>
              <a:gd name="T19" fmla="*/ 0 h 3411"/>
              <a:gd name="T20" fmla="*/ 10840 w 25400"/>
              <a:gd name="T21" fmla="*/ 450 h 3411"/>
              <a:gd name="T22" fmla="*/ 9147 w 25400"/>
              <a:gd name="T23" fmla="*/ 0 h 3411"/>
              <a:gd name="T24" fmla="*/ 7454 w 25400"/>
              <a:gd name="T25" fmla="*/ 450 h 3411"/>
              <a:gd name="T26" fmla="*/ 5761 w 25400"/>
              <a:gd name="T27" fmla="*/ 0 h 3411"/>
              <a:gd name="T28" fmla="*/ 4068 w 25400"/>
              <a:gd name="T29" fmla="*/ 450 h 3411"/>
              <a:gd name="T30" fmla="*/ 2376 w 25400"/>
              <a:gd name="T31" fmla="*/ 0 h 3411"/>
              <a:gd name="T32" fmla="*/ 683 w 25400"/>
              <a:gd name="T33" fmla="*/ 450 h 3411"/>
              <a:gd name="T34" fmla="*/ 0 w 25400"/>
              <a:gd name="T35" fmla="*/ 308 h 3411"/>
              <a:gd name="T36" fmla="*/ 0 w 25400"/>
              <a:gd name="T37" fmla="*/ 3411 h 3411"/>
              <a:gd name="T38" fmla="*/ 25400 w 25400"/>
              <a:gd name="T39" fmla="*/ 3411 h 3411"/>
              <a:gd name="T40" fmla="*/ 25400 w 25400"/>
              <a:gd name="T41" fmla="*/ 181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/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16069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>
            <a:spLocks/>
          </p:cNvSpPr>
          <p:nvPr userDrawn="1"/>
        </p:nvSpPr>
        <p:spPr bwMode="auto">
          <a:xfrm>
            <a:off x="8715984" y="3384933"/>
            <a:ext cx="3459636" cy="3474385"/>
          </a:xfrm>
          <a:custGeom>
            <a:avLst/>
            <a:gdLst>
              <a:gd name="T0" fmla="*/ 0 w 7208"/>
              <a:gd name="T1" fmla="*/ 7249 h 7249"/>
              <a:gd name="T2" fmla="*/ 7208 w 7208"/>
              <a:gd name="T3" fmla="*/ 7249 h 7249"/>
              <a:gd name="T4" fmla="*/ 7208 w 7208"/>
              <a:gd name="T5" fmla="*/ 0 h 7249"/>
              <a:gd name="T6" fmla="*/ 6688 w 7208"/>
              <a:gd name="T7" fmla="*/ 995 h 7249"/>
              <a:gd name="T8" fmla="*/ 6688 w 7208"/>
              <a:gd name="T9" fmla="*/ 995 h 7249"/>
              <a:gd name="T10" fmla="*/ 5172 w 7208"/>
              <a:gd name="T11" fmla="*/ 1874 h 7249"/>
              <a:gd name="T12" fmla="*/ 5172 w 7208"/>
              <a:gd name="T13" fmla="*/ 1874 h 7249"/>
              <a:gd name="T14" fmla="*/ 4293 w 7208"/>
              <a:gd name="T15" fmla="*/ 3389 h 7249"/>
              <a:gd name="T16" fmla="*/ 4293 w 7208"/>
              <a:gd name="T17" fmla="*/ 3389 h 7249"/>
              <a:gd name="T18" fmla="*/ 2778 w 7208"/>
              <a:gd name="T19" fmla="*/ 4268 h 7249"/>
              <a:gd name="T20" fmla="*/ 2778 w 7208"/>
              <a:gd name="T21" fmla="*/ 4268 h 7249"/>
              <a:gd name="T22" fmla="*/ 1899 w 7208"/>
              <a:gd name="T23" fmla="*/ 5783 h 7249"/>
              <a:gd name="T24" fmla="*/ 1899 w 7208"/>
              <a:gd name="T25" fmla="*/ 5783 h 7249"/>
              <a:gd name="T26" fmla="*/ 384 w 7208"/>
              <a:gd name="T27" fmla="*/ 6662 h 7249"/>
              <a:gd name="T28" fmla="*/ 384 w 7208"/>
              <a:gd name="T29" fmla="*/ 6662 h 7249"/>
              <a:gd name="T30" fmla="*/ 0 w 7208"/>
              <a:gd name="T31" fmla="*/ 7249 h 7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lnTo>
                  <a:pt x="6688" y="995"/>
                </a:lnTo>
                <a:cubicBezTo>
                  <a:pt x="6089" y="1593"/>
                  <a:pt x="5771" y="1275"/>
                  <a:pt x="5172" y="1874"/>
                </a:cubicBezTo>
                <a:lnTo>
                  <a:pt x="5172" y="1874"/>
                </a:lnTo>
                <a:cubicBezTo>
                  <a:pt x="4574" y="2472"/>
                  <a:pt x="4892" y="2790"/>
                  <a:pt x="4293" y="3389"/>
                </a:cubicBezTo>
                <a:lnTo>
                  <a:pt x="4293" y="3389"/>
                </a:lnTo>
                <a:cubicBezTo>
                  <a:pt x="3695" y="3988"/>
                  <a:pt x="3377" y="3669"/>
                  <a:pt x="2778" y="4268"/>
                </a:cubicBezTo>
                <a:lnTo>
                  <a:pt x="2778" y="4268"/>
                </a:lnTo>
                <a:cubicBezTo>
                  <a:pt x="2180" y="4867"/>
                  <a:pt x="2498" y="5185"/>
                  <a:pt x="1899" y="5783"/>
                </a:cubicBezTo>
                <a:lnTo>
                  <a:pt x="1899" y="5783"/>
                </a:lnTo>
                <a:cubicBezTo>
                  <a:pt x="1301" y="6382"/>
                  <a:pt x="983" y="6064"/>
                  <a:pt x="384" y="6662"/>
                </a:cubicBezTo>
                <a:lnTo>
                  <a:pt x="384" y="6662"/>
                </a:ln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 anchorCtr="0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grpSp>
        <p:nvGrpSpPr>
          <p:cNvPr id="37" name="Ryhmä 36"/>
          <p:cNvGrpSpPr/>
          <p:nvPr userDrawn="1"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3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21096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83931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057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18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393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white">
          <a:xfrm>
            <a:off x="0" y="0"/>
            <a:ext cx="9393678" cy="6858000"/>
          </a:xfrm>
          <a:custGeom>
            <a:avLst/>
            <a:gdLst>
              <a:gd name="T0" fmla="*/ 5214 w 19559"/>
              <a:gd name="T1" fmla="*/ 14300 h 14300"/>
              <a:gd name="T2" fmla="*/ 5647 w 19559"/>
              <a:gd name="T3" fmla="*/ 13565 h 14300"/>
              <a:gd name="T4" fmla="*/ 7162 w 19559"/>
              <a:gd name="T5" fmla="*/ 12686 h 14300"/>
              <a:gd name="T6" fmla="*/ 8041 w 19559"/>
              <a:gd name="T7" fmla="*/ 11171 h 14300"/>
              <a:gd name="T8" fmla="*/ 9556 w 19559"/>
              <a:gd name="T9" fmla="*/ 10292 h 14300"/>
              <a:gd name="T10" fmla="*/ 10435 w 19559"/>
              <a:gd name="T11" fmla="*/ 8777 h 14300"/>
              <a:gd name="T12" fmla="*/ 11951 w 19559"/>
              <a:gd name="T13" fmla="*/ 7898 h 14300"/>
              <a:gd name="T14" fmla="*/ 12830 w 19559"/>
              <a:gd name="T15" fmla="*/ 6382 h 14300"/>
              <a:gd name="T16" fmla="*/ 14345 w 19559"/>
              <a:gd name="T17" fmla="*/ 5503 h 14300"/>
              <a:gd name="T18" fmla="*/ 15224 w 19559"/>
              <a:gd name="T19" fmla="*/ 3988 h 14300"/>
              <a:gd name="T20" fmla="*/ 16739 w 19559"/>
              <a:gd name="T21" fmla="*/ 3109 h 14300"/>
              <a:gd name="T22" fmla="*/ 17618 w 19559"/>
              <a:gd name="T23" fmla="*/ 1594 h 14300"/>
              <a:gd name="T24" fmla="*/ 19132 w 19559"/>
              <a:gd name="T25" fmla="*/ 716 h 14300"/>
              <a:gd name="T26" fmla="*/ 19559 w 19559"/>
              <a:gd name="T27" fmla="*/ 0 h 14300"/>
              <a:gd name="T28" fmla="*/ 0 w 19559"/>
              <a:gd name="T29" fmla="*/ 0 h 14300"/>
              <a:gd name="T30" fmla="*/ 0 w 19559"/>
              <a:gd name="T31" fmla="*/ 14300 h 14300"/>
              <a:gd name="T32" fmla="*/ 5214 w 19559"/>
              <a:gd name="T33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8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8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1070 w 25400"/>
              <a:gd name="T1" fmla="*/ 14300 h 14300"/>
              <a:gd name="T2" fmla="*/ 11503 w 25400"/>
              <a:gd name="T3" fmla="*/ 13565 h 14300"/>
              <a:gd name="T4" fmla="*/ 13018 w 25400"/>
              <a:gd name="T5" fmla="*/ 12686 h 14300"/>
              <a:gd name="T6" fmla="*/ 13897 w 25400"/>
              <a:gd name="T7" fmla="*/ 11171 h 14300"/>
              <a:gd name="T8" fmla="*/ 15412 w 25400"/>
              <a:gd name="T9" fmla="*/ 10292 h 14300"/>
              <a:gd name="T10" fmla="*/ 16291 w 25400"/>
              <a:gd name="T11" fmla="*/ 8777 h 14300"/>
              <a:gd name="T12" fmla="*/ 17807 w 25400"/>
              <a:gd name="T13" fmla="*/ 7898 h 14300"/>
              <a:gd name="T14" fmla="*/ 18686 w 25400"/>
              <a:gd name="T15" fmla="*/ 6382 h 14300"/>
              <a:gd name="T16" fmla="*/ 20201 w 25400"/>
              <a:gd name="T17" fmla="*/ 5503 h 14300"/>
              <a:gd name="T18" fmla="*/ 21080 w 25400"/>
              <a:gd name="T19" fmla="*/ 3988 h 14300"/>
              <a:gd name="T20" fmla="*/ 22595 w 25400"/>
              <a:gd name="T21" fmla="*/ 3109 h 14300"/>
              <a:gd name="T22" fmla="*/ 23474 w 25400"/>
              <a:gd name="T23" fmla="*/ 1594 h 14300"/>
              <a:gd name="T24" fmla="*/ 24988 w 25400"/>
              <a:gd name="T25" fmla="*/ 716 h 14300"/>
              <a:gd name="T26" fmla="*/ 25400 w 25400"/>
              <a:gd name="T27" fmla="*/ 48 h 14300"/>
              <a:gd name="T28" fmla="*/ 25400 w 25400"/>
              <a:gd name="T29" fmla="*/ 0 h 14300"/>
              <a:gd name="T30" fmla="*/ 0 w 25400"/>
              <a:gd name="T31" fmla="*/ 0 h 14300"/>
              <a:gd name="T32" fmla="*/ 0 w 25400"/>
              <a:gd name="T33" fmla="*/ 14300 h 14300"/>
              <a:gd name="T34" fmla="*/ 11070 w 25400"/>
              <a:gd name="T3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14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white">
          <a:xfrm>
            <a:off x="0" y="0"/>
            <a:ext cx="12192000" cy="3888500"/>
          </a:xfrm>
          <a:custGeom>
            <a:avLst/>
            <a:gdLst>
              <a:gd name="T0" fmla="*/ 0 w 25400"/>
              <a:gd name="T1" fmla="*/ 6386 h 8063"/>
              <a:gd name="T2" fmla="*/ 2540 w 25400"/>
              <a:gd name="T3" fmla="*/ 8063 h 8063"/>
              <a:gd name="T4" fmla="*/ 5080 w 25400"/>
              <a:gd name="T5" fmla="*/ 6386 h 8063"/>
              <a:gd name="T6" fmla="*/ 7620 w 25400"/>
              <a:gd name="T7" fmla="*/ 8063 h 8063"/>
              <a:gd name="T8" fmla="*/ 10160 w 25400"/>
              <a:gd name="T9" fmla="*/ 6386 h 8063"/>
              <a:gd name="T10" fmla="*/ 12700 w 25400"/>
              <a:gd name="T11" fmla="*/ 8063 h 8063"/>
              <a:gd name="T12" fmla="*/ 15240 w 25400"/>
              <a:gd name="T13" fmla="*/ 6386 h 8063"/>
              <a:gd name="T14" fmla="*/ 17780 w 25400"/>
              <a:gd name="T15" fmla="*/ 8063 h 8063"/>
              <a:gd name="T16" fmla="*/ 20320 w 25400"/>
              <a:gd name="T17" fmla="*/ 6386 h 8063"/>
              <a:gd name="T18" fmla="*/ 22860 w 25400"/>
              <a:gd name="T19" fmla="*/ 8063 h 8063"/>
              <a:gd name="T20" fmla="*/ 25400 w 25400"/>
              <a:gd name="T21" fmla="*/ 6386 h 8063"/>
              <a:gd name="T22" fmla="*/ 25400 w 25400"/>
              <a:gd name="T23" fmla="*/ 0 h 8063"/>
              <a:gd name="T24" fmla="*/ 0 w 25400"/>
              <a:gd name="T25" fmla="*/ 0 h 8063"/>
              <a:gd name="T26" fmla="*/ 0 w 25400"/>
              <a:gd name="T27" fmla="*/ 6386 h 8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02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5572461"/>
          </a:xfrm>
          <a:custGeom>
            <a:avLst/>
            <a:gdLst>
              <a:gd name="T0" fmla="*/ 0 w 25400"/>
              <a:gd name="T1" fmla="*/ 9914 h 11590"/>
              <a:gd name="T2" fmla="*/ 2540 w 25400"/>
              <a:gd name="T3" fmla="*/ 11590 h 11590"/>
              <a:gd name="T4" fmla="*/ 5080 w 25400"/>
              <a:gd name="T5" fmla="*/ 9914 h 11590"/>
              <a:gd name="T6" fmla="*/ 7620 w 25400"/>
              <a:gd name="T7" fmla="*/ 11590 h 11590"/>
              <a:gd name="T8" fmla="*/ 10160 w 25400"/>
              <a:gd name="T9" fmla="*/ 9914 h 11590"/>
              <a:gd name="T10" fmla="*/ 12700 w 25400"/>
              <a:gd name="T11" fmla="*/ 11590 h 11590"/>
              <a:gd name="T12" fmla="*/ 15240 w 25400"/>
              <a:gd name="T13" fmla="*/ 9914 h 11590"/>
              <a:gd name="T14" fmla="*/ 17780 w 25400"/>
              <a:gd name="T15" fmla="*/ 11590 h 11590"/>
              <a:gd name="T16" fmla="*/ 20320 w 25400"/>
              <a:gd name="T17" fmla="*/ 9914 h 11590"/>
              <a:gd name="T18" fmla="*/ 22860 w 25400"/>
              <a:gd name="T19" fmla="*/ 11590 h 11590"/>
              <a:gd name="T20" fmla="*/ 25400 w 25400"/>
              <a:gd name="T21" fmla="*/ 9914 h 11590"/>
              <a:gd name="T22" fmla="*/ 25400 w 25400"/>
              <a:gd name="T23" fmla="*/ 0 h 11590"/>
              <a:gd name="T24" fmla="*/ 0 w 25400"/>
              <a:gd name="T25" fmla="*/ 0 h 11590"/>
              <a:gd name="T26" fmla="*/ 0 w 25400"/>
              <a:gd name="T27" fmla="*/ 9914 h 1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7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white">
          <a:xfrm>
            <a:off x="0" y="0"/>
            <a:ext cx="7305472" cy="6858000"/>
          </a:xfrm>
          <a:custGeom>
            <a:avLst/>
            <a:gdLst>
              <a:gd name="T0" fmla="*/ 15203 w 15203"/>
              <a:gd name="T1" fmla="*/ 14300 h 14300"/>
              <a:gd name="T2" fmla="*/ 14018 w 15203"/>
              <a:gd name="T3" fmla="*/ 12518 h 14300"/>
              <a:gd name="T4" fmla="*/ 15203 w 15203"/>
              <a:gd name="T5" fmla="*/ 10722 h 14300"/>
              <a:gd name="T6" fmla="*/ 14018 w 15203"/>
              <a:gd name="T7" fmla="*/ 8926 h 14300"/>
              <a:gd name="T8" fmla="*/ 15203 w 15203"/>
              <a:gd name="T9" fmla="*/ 7131 h 14300"/>
              <a:gd name="T10" fmla="*/ 14018 w 15203"/>
              <a:gd name="T11" fmla="*/ 5335 h 14300"/>
              <a:gd name="T12" fmla="*/ 15203 w 15203"/>
              <a:gd name="T13" fmla="*/ 3540 h 14300"/>
              <a:gd name="T14" fmla="*/ 14018 w 15203"/>
              <a:gd name="T15" fmla="*/ 1744 h 14300"/>
              <a:gd name="T16" fmla="*/ 15202 w 15203"/>
              <a:gd name="T17" fmla="*/ 0 h 14300"/>
              <a:gd name="T18" fmla="*/ 0 w 15203"/>
              <a:gd name="T19" fmla="*/ 0 h 14300"/>
              <a:gd name="T20" fmla="*/ 0 w 15203"/>
              <a:gd name="T21" fmla="*/ 3271 h 14300"/>
              <a:gd name="T22" fmla="*/ 0 w 15203"/>
              <a:gd name="T23" fmla="*/ 14300 h 14300"/>
              <a:gd name="T24" fmla="*/ 15203 w 15203"/>
              <a:gd name="T2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1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9679021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14300 h 14300"/>
              <a:gd name="T4" fmla="*/ 20141 w 20142"/>
              <a:gd name="T5" fmla="*/ 14300 h 14300"/>
              <a:gd name="T6" fmla="*/ 18957 w 20142"/>
              <a:gd name="T7" fmla="*/ 12518 h 14300"/>
              <a:gd name="T8" fmla="*/ 20142 w 20142"/>
              <a:gd name="T9" fmla="*/ 10722 h 14300"/>
              <a:gd name="T10" fmla="*/ 18957 w 20142"/>
              <a:gd name="T11" fmla="*/ 8926 h 14300"/>
              <a:gd name="T12" fmla="*/ 20142 w 20142"/>
              <a:gd name="T13" fmla="*/ 7131 h 14300"/>
              <a:gd name="T14" fmla="*/ 18957 w 20142"/>
              <a:gd name="T15" fmla="*/ 5335 h 14300"/>
              <a:gd name="T16" fmla="*/ 20142 w 20142"/>
              <a:gd name="T17" fmla="*/ 3540 h 14300"/>
              <a:gd name="T18" fmla="*/ 18957 w 20142"/>
              <a:gd name="T19" fmla="*/ 1744 h 14300"/>
              <a:gd name="T20" fmla="*/ 20141 w 20142"/>
              <a:gd name="T21" fmla="*/ 0 h 14300"/>
              <a:gd name="T22" fmla="*/ 0 w 20142"/>
              <a:gd name="T2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55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white">
          <a:xfrm>
            <a:off x="0" y="0"/>
            <a:ext cx="9815209" cy="6858000"/>
          </a:xfrm>
          <a:custGeom>
            <a:avLst/>
            <a:gdLst>
              <a:gd name="T0" fmla="*/ 0 w 20470"/>
              <a:gd name="T1" fmla="*/ 14293 h 14293"/>
              <a:gd name="T2" fmla="*/ 5684 w 20470"/>
              <a:gd name="T3" fmla="*/ 14293 h 14293"/>
              <a:gd name="T4" fmla="*/ 5306 w 20470"/>
              <a:gd name="T5" fmla="*/ 13517 h 14293"/>
              <a:gd name="T6" fmla="*/ 5472 w 20470"/>
              <a:gd name="T7" fmla="*/ 12643 h 14293"/>
              <a:gd name="T8" fmla="*/ 6345 w 20470"/>
              <a:gd name="T9" fmla="*/ 12478 h 14293"/>
              <a:gd name="T10" fmla="*/ 7917 w 20470"/>
              <a:gd name="T11" fmla="*/ 13245 h 14293"/>
              <a:gd name="T12" fmla="*/ 8751 w 20470"/>
              <a:gd name="T13" fmla="*/ 13067 h 14293"/>
              <a:gd name="T14" fmla="*/ 8921 w 20470"/>
              <a:gd name="T15" fmla="*/ 12211 h 14293"/>
              <a:gd name="T16" fmla="*/ 8164 w 20470"/>
              <a:gd name="T17" fmla="*/ 10659 h 14293"/>
              <a:gd name="T18" fmla="*/ 8330 w 20470"/>
              <a:gd name="T19" fmla="*/ 9785 h 14293"/>
              <a:gd name="T20" fmla="*/ 9203 w 20470"/>
              <a:gd name="T21" fmla="*/ 9620 h 14293"/>
              <a:gd name="T22" fmla="*/ 10775 w 20470"/>
              <a:gd name="T23" fmla="*/ 10387 h 14293"/>
              <a:gd name="T24" fmla="*/ 11609 w 20470"/>
              <a:gd name="T25" fmla="*/ 10209 h 14293"/>
              <a:gd name="T26" fmla="*/ 11780 w 20470"/>
              <a:gd name="T27" fmla="*/ 9353 h 14293"/>
              <a:gd name="T28" fmla="*/ 11022 w 20470"/>
              <a:gd name="T29" fmla="*/ 7801 h 14293"/>
              <a:gd name="T30" fmla="*/ 11188 w 20470"/>
              <a:gd name="T31" fmla="*/ 6927 h 14293"/>
              <a:gd name="T32" fmla="*/ 12061 w 20470"/>
              <a:gd name="T33" fmla="*/ 6762 h 14293"/>
              <a:gd name="T34" fmla="*/ 13631 w 20470"/>
              <a:gd name="T35" fmla="*/ 7532 h 14293"/>
              <a:gd name="T36" fmla="*/ 14462 w 20470"/>
              <a:gd name="T37" fmla="*/ 7357 h 14293"/>
              <a:gd name="T38" fmla="*/ 14632 w 20470"/>
              <a:gd name="T39" fmla="*/ 6500 h 14293"/>
              <a:gd name="T40" fmla="*/ 13875 w 20470"/>
              <a:gd name="T41" fmla="*/ 4948 h 14293"/>
              <a:gd name="T42" fmla="*/ 14040 w 20470"/>
              <a:gd name="T43" fmla="*/ 4075 h 14293"/>
              <a:gd name="T44" fmla="*/ 14913 w 20470"/>
              <a:gd name="T45" fmla="*/ 3910 h 14293"/>
              <a:gd name="T46" fmla="*/ 16486 w 20470"/>
              <a:gd name="T47" fmla="*/ 4676 h 14293"/>
              <a:gd name="T48" fmla="*/ 17320 w 20470"/>
              <a:gd name="T49" fmla="*/ 4499 h 14293"/>
              <a:gd name="T50" fmla="*/ 17490 w 20470"/>
              <a:gd name="T51" fmla="*/ 3642 h 14293"/>
              <a:gd name="T52" fmla="*/ 16733 w 20470"/>
              <a:gd name="T53" fmla="*/ 2090 h 14293"/>
              <a:gd name="T54" fmla="*/ 16899 w 20470"/>
              <a:gd name="T55" fmla="*/ 1217 h 14293"/>
              <a:gd name="T56" fmla="*/ 17772 w 20470"/>
              <a:gd name="T57" fmla="*/ 1051 h 14293"/>
              <a:gd name="T58" fmla="*/ 19345 w 20470"/>
              <a:gd name="T59" fmla="*/ 1818 h 14293"/>
              <a:gd name="T60" fmla="*/ 20179 w 20470"/>
              <a:gd name="T61" fmla="*/ 1639 h 14293"/>
              <a:gd name="T62" fmla="*/ 20349 w 20470"/>
              <a:gd name="T63" fmla="*/ 783 h 14293"/>
              <a:gd name="T64" fmla="*/ 19967 w 20470"/>
              <a:gd name="T65" fmla="*/ 0 h 14293"/>
              <a:gd name="T66" fmla="*/ 0 w 20470"/>
              <a:gd name="T67" fmla="*/ 0 h 14293"/>
              <a:gd name="T68" fmla="*/ 0 w 20470"/>
              <a:gd name="T69" fmla="*/ 14293 h 14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7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-1" y="0"/>
            <a:ext cx="12193200" cy="6858000"/>
          </a:xfrm>
          <a:custGeom>
            <a:avLst/>
            <a:gdLst>
              <a:gd name="T0" fmla="*/ 0 w 25400"/>
              <a:gd name="T1" fmla="*/ 14293 h 14293"/>
              <a:gd name="T2" fmla="*/ 11682 w 25400"/>
              <a:gd name="T3" fmla="*/ 14293 h 14293"/>
              <a:gd name="T4" fmla="*/ 11303 w 25400"/>
              <a:gd name="T5" fmla="*/ 13517 h 14293"/>
              <a:gd name="T6" fmla="*/ 11469 w 25400"/>
              <a:gd name="T7" fmla="*/ 12643 h 14293"/>
              <a:gd name="T8" fmla="*/ 12342 w 25400"/>
              <a:gd name="T9" fmla="*/ 12478 h 14293"/>
              <a:gd name="T10" fmla="*/ 13914 w 25400"/>
              <a:gd name="T11" fmla="*/ 13245 h 14293"/>
              <a:gd name="T12" fmla="*/ 14748 w 25400"/>
              <a:gd name="T13" fmla="*/ 13067 h 14293"/>
              <a:gd name="T14" fmla="*/ 14919 w 25400"/>
              <a:gd name="T15" fmla="*/ 12211 h 14293"/>
              <a:gd name="T16" fmla="*/ 14161 w 25400"/>
              <a:gd name="T17" fmla="*/ 10659 h 14293"/>
              <a:gd name="T18" fmla="*/ 14327 w 25400"/>
              <a:gd name="T19" fmla="*/ 9785 h 14293"/>
              <a:gd name="T20" fmla="*/ 15200 w 25400"/>
              <a:gd name="T21" fmla="*/ 9620 h 14293"/>
              <a:gd name="T22" fmla="*/ 16773 w 25400"/>
              <a:gd name="T23" fmla="*/ 10387 h 14293"/>
              <a:gd name="T24" fmla="*/ 17607 w 25400"/>
              <a:gd name="T25" fmla="*/ 10209 h 14293"/>
              <a:gd name="T26" fmla="*/ 17777 w 25400"/>
              <a:gd name="T27" fmla="*/ 9353 h 14293"/>
              <a:gd name="T28" fmla="*/ 17020 w 25400"/>
              <a:gd name="T29" fmla="*/ 7801 h 14293"/>
              <a:gd name="T30" fmla="*/ 17185 w 25400"/>
              <a:gd name="T31" fmla="*/ 6927 h 14293"/>
              <a:gd name="T32" fmla="*/ 18058 w 25400"/>
              <a:gd name="T33" fmla="*/ 6762 h 14293"/>
              <a:gd name="T34" fmla="*/ 19628 w 25400"/>
              <a:gd name="T35" fmla="*/ 7532 h 14293"/>
              <a:gd name="T36" fmla="*/ 20459 w 25400"/>
              <a:gd name="T37" fmla="*/ 7357 h 14293"/>
              <a:gd name="T38" fmla="*/ 20629 w 25400"/>
              <a:gd name="T39" fmla="*/ 6500 h 14293"/>
              <a:gd name="T40" fmla="*/ 19872 w 25400"/>
              <a:gd name="T41" fmla="*/ 4948 h 14293"/>
              <a:gd name="T42" fmla="*/ 20038 w 25400"/>
              <a:gd name="T43" fmla="*/ 4075 h 14293"/>
              <a:gd name="T44" fmla="*/ 20911 w 25400"/>
              <a:gd name="T45" fmla="*/ 3910 h 14293"/>
              <a:gd name="T46" fmla="*/ 22483 w 25400"/>
              <a:gd name="T47" fmla="*/ 4676 h 14293"/>
              <a:gd name="T48" fmla="*/ 23317 w 25400"/>
              <a:gd name="T49" fmla="*/ 4499 h 14293"/>
              <a:gd name="T50" fmla="*/ 23487 w 25400"/>
              <a:gd name="T51" fmla="*/ 3642 h 14293"/>
              <a:gd name="T52" fmla="*/ 22730 w 25400"/>
              <a:gd name="T53" fmla="*/ 2090 h 14293"/>
              <a:gd name="T54" fmla="*/ 22896 w 25400"/>
              <a:gd name="T55" fmla="*/ 1217 h 14293"/>
              <a:gd name="T56" fmla="*/ 23769 w 25400"/>
              <a:gd name="T57" fmla="*/ 1051 h 14293"/>
              <a:gd name="T58" fmla="*/ 25342 w 25400"/>
              <a:gd name="T59" fmla="*/ 1818 h 14293"/>
              <a:gd name="T60" fmla="*/ 25400 w 25400"/>
              <a:gd name="T61" fmla="*/ 1837 h 14293"/>
              <a:gd name="T62" fmla="*/ 25400 w 25400"/>
              <a:gd name="T63" fmla="*/ 0 h 14293"/>
              <a:gd name="T64" fmla="*/ 0 w 25400"/>
              <a:gd name="T65" fmla="*/ 0 h 14293"/>
              <a:gd name="T66" fmla="*/ 0 w 25400"/>
              <a:gd name="T67" fmla="*/ 14293 h 14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03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spect="1"/>
          </p:cNvSpPr>
          <p:nvPr userDrawn="1"/>
        </p:nvSpPr>
        <p:spPr bwMode="auto">
          <a:xfrm>
            <a:off x="-18000" y="-18000"/>
            <a:ext cx="9727872" cy="6876000"/>
          </a:xfrm>
          <a:custGeom>
            <a:avLst/>
            <a:gdLst>
              <a:gd name="T0" fmla="*/ 0 w 20206"/>
              <a:gd name="T1" fmla="*/ 13 h 14300"/>
              <a:gd name="T2" fmla="*/ 0 w 20206"/>
              <a:gd name="T3" fmla="*/ 14300 h 14300"/>
              <a:gd name="T4" fmla="*/ 7482 w 20206"/>
              <a:gd name="T5" fmla="*/ 14300 h 14300"/>
              <a:gd name="T6" fmla="*/ 7478 w 20206"/>
              <a:gd name="T7" fmla="*/ 12595 h 14300"/>
              <a:gd name="T8" fmla="*/ 9300 w 20206"/>
              <a:gd name="T9" fmla="*/ 12600 h 14300"/>
              <a:gd name="T10" fmla="*/ 9295 w 20206"/>
              <a:gd name="T11" fmla="*/ 10777 h 14300"/>
              <a:gd name="T12" fmla="*/ 11118 w 20206"/>
              <a:gd name="T13" fmla="*/ 10782 h 14300"/>
              <a:gd name="T14" fmla="*/ 11113 w 20206"/>
              <a:gd name="T15" fmla="*/ 9085 h 14300"/>
              <a:gd name="T16" fmla="*/ 12935 w 20206"/>
              <a:gd name="T17" fmla="*/ 9090 h 14300"/>
              <a:gd name="T18" fmla="*/ 12930 w 20206"/>
              <a:gd name="T19" fmla="*/ 7267 h 14300"/>
              <a:gd name="T20" fmla="*/ 14753 w 20206"/>
              <a:gd name="T21" fmla="*/ 7272 h 14300"/>
              <a:gd name="T22" fmla="*/ 14748 w 20206"/>
              <a:gd name="T23" fmla="*/ 5450 h 14300"/>
              <a:gd name="T24" fmla="*/ 16571 w 20206"/>
              <a:gd name="T25" fmla="*/ 5455 h 14300"/>
              <a:gd name="T26" fmla="*/ 16566 w 20206"/>
              <a:gd name="T27" fmla="*/ 3632 h 14300"/>
              <a:gd name="T28" fmla="*/ 18388 w 20206"/>
              <a:gd name="T29" fmla="*/ 3637 h 14300"/>
              <a:gd name="T30" fmla="*/ 18383 w 20206"/>
              <a:gd name="T31" fmla="*/ 1815 h 14300"/>
              <a:gd name="T32" fmla="*/ 20206 w 20206"/>
              <a:gd name="T33" fmla="*/ 1820 h 14300"/>
              <a:gd name="T34" fmla="*/ 20201 w 20206"/>
              <a:gd name="T35" fmla="*/ 0 h 14300"/>
              <a:gd name="T36" fmla="*/ 0 w 20206"/>
              <a:gd name="T37" fmla="*/ 13 h 14300"/>
              <a:gd name="connsiteX0" fmla="*/ 284 w 20206"/>
              <a:gd name="connsiteY0" fmla="*/ 196 h 14300"/>
              <a:gd name="connsiteX1" fmla="*/ 0 w 20206"/>
              <a:gd name="connsiteY1" fmla="*/ 14300 h 14300"/>
              <a:gd name="connsiteX2" fmla="*/ 7482 w 20206"/>
              <a:gd name="connsiteY2" fmla="*/ 14300 h 14300"/>
              <a:gd name="connsiteX3" fmla="*/ 7478 w 20206"/>
              <a:gd name="connsiteY3" fmla="*/ 12595 h 14300"/>
              <a:gd name="connsiteX4" fmla="*/ 9300 w 20206"/>
              <a:gd name="connsiteY4" fmla="*/ 12600 h 14300"/>
              <a:gd name="connsiteX5" fmla="*/ 9295 w 20206"/>
              <a:gd name="connsiteY5" fmla="*/ 10777 h 14300"/>
              <a:gd name="connsiteX6" fmla="*/ 11118 w 20206"/>
              <a:gd name="connsiteY6" fmla="*/ 10782 h 14300"/>
              <a:gd name="connsiteX7" fmla="*/ 11113 w 20206"/>
              <a:gd name="connsiteY7" fmla="*/ 9085 h 14300"/>
              <a:gd name="connsiteX8" fmla="*/ 12935 w 20206"/>
              <a:gd name="connsiteY8" fmla="*/ 9090 h 14300"/>
              <a:gd name="connsiteX9" fmla="*/ 12930 w 20206"/>
              <a:gd name="connsiteY9" fmla="*/ 7267 h 14300"/>
              <a:gd name="connsiteX10" fmla="*/ 14753 w 20206"/>
              <a:gd name="connsiteY10" fmla="*/ 7272 h 14300"/>
              <a:gd name="connsiteX11" fmla="*/ 14748 w 20206"/>
              <a:gd name="connsiteY11" fmla="*/ 5450 h 14300"/>
              <a:gd name="connsiteX12" fmla="*/ 16571 w 20206"/>
              <a:gd name="connsiteY12" fmla="*/ 5455 h 14300"/>
              <a:gd name="connsiteX13" fmla="*/ 16566 w 20206"/>
              <a:gd name="connsiteY13" fmla="*/ 3632 h 14300"/>
              <a:gd name="connsiteX14" fmla="*/ 18388 w 20206"/>
              <a:gd name="connsiteY14" fmla="*/ 3637 h 14300"/>
              <a:gd name="connsiteX15" fmla="*/ 18383 w 20206"/>
              <a:gd name="connsiteY15" fmla="*/ 1815 h 14300"/>
              <a:gd name="connsiteX16" fmla="*/ 20206 w 20206"/>
              <a:gd name="connsiteY16" fmla="*/ 1820 h 14300"/>
              <a:gd name="connsiteX17" fmla="*/ 20201 w 20206"/>
              <a:gd name="connsiteY17" fmla="*/ 0 h 14300"/>
              <a:gd name="connsiteX18" fmla="*/ 284 w 20206"/>
              <a:gd name="connsiteY18" fmla="*/ 196 h 14300"/>
              <a:gd name="connsiteX0" fmla="*/ 27 w 20233"/>
              <a:gd name="connsiteY0" fmla="*/ 13 h 14300"/>
              <a:gd name="connsiteX1" fmla="*/ 27 w 20233"/>
              <a:gd name="connsiteY1" fmla="*/ 14300 h 14300"/>
              <a:gd name="connsiteX2" fmla="*/ 7509 w 20233"/>
              <a:gd name="connsiteY2" fmla="*/ 14300 h 14300"/>
              <a:gd name="connsiteX3" fmla="*/ 7505 w 20233"/>
              <a:gd name="connsiteY3" fmla="*/ 12595 h 14300"/>
              <a:gd name="connsiteX4" fmla="*/ 9327 w 20233"/>
              <a:gd name="connsiteY4" fmla="*/ 12600 h 14300"/>
              <a:gd name="connsiteX5" fmla="*/ 9322 w 20233"/>
              <a:gd name="connsiteY5" fmla="*/ 10777 h 14300"/>
              <a:gd name="connsiteX6" fmla="*/ 11145 w 20233"/>
              <a:gd name="connsiteY6" fmla="*/ 10782 h 14300"/>
              <a:gd name="connsiteX7" fmla="*/ 11140 w 20233"/>
              <a:gd name="connsiteY7" fmla="*/ 9085 h 14300"/>
              <a:gd name="connsiteX8" fmla="*/ 12962 w 20233"/>
              <a:gd name="connsiteY8" fmla="*/ 9090 h 14300"/>
              <a:gd name="connsiteX9" fmla="*/ 12957 w 20233"/>
              <a:gd name="connsiteY9" fmla="*/ 7267 h 14300"/>
              <a:gd name="connsiteX10" fmla="*/ 14780 w 20233"/>
              <a:gd name="connsiteY10" fmla="*/ 7272 h 14300"/>
              <a:gd name="connsiteX11" fmla="*/ 14775 w 20233"/>
              <a:gd name="connsiteY11" fmla="*/ 5450 h 14300"/>
              <a:gd name="connsiteX12" fmla="*/ 16598 w 20233"/>
              <a:gd name="connsiteY12" fmla="*/ 5455 h 14300"/>
              <a:gd name="connsiteX13" fmla="*/ 16593 w 20233"/>
              <a:gd name="connsiteY13" fmla="*/ 3632 h 14300"/>
              <a:gd name="connsiteX14" fmla="*/ 18415 w 20233"/>
              <a:gd name="connsiteY14" fmla="*/ 3637 h 14300"/>
              <a:gd name="connsiteX15" fmla="*/ 18410 w 20233"/>
              <a:gd name="connsiteY15" fmla="*/ 1815 h 14300"/>
              <a:gd name="connsiteX16" fmla="*/ 20233 w 20233"/>
              <a:gd name="connsiteY16" fmla="*/ 1820 h 14300"/>
              <a:gd name="connsiteX17" fmla="*/ 20228 w 20233"/>
              <a:gd name="connsiteY17" fmla="*/ 0 h 14300"/>
              <a:gd name="connsiteX18" fmla="*/ 27 w 20233"/>
              <a:gd name="connsiteY18" fmla="*/ 13 h 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04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14300 h 14300"/>
              <a:gd name="T4" fmla="*/ 14503 w 25400"/>
              <a:gd name="T5" fmla="*/ 14300 h 14300"/>
              <a:gd name="T6" fmla="*/ 14498 w 25400"/>
              <a:gd name="T7" fmla="*/ 12595 h 14300"/>
              <a:gd name="T8" fmla="*/ 16321 w 25400"/>
              <a:gd name="T9" fmla="*/ 12600 h 14300"/>
              <a:gd name="T10" fmla="*/ 16316 w 25400"/>
              <a:gd name="T11" fmla="*/ 10777 h 14300"/>
              <a:gd name="T12" fmla="*/ 18138 w 25400"/>
              <a:gd name="T13" fmla="*/ 10782 h 14300"/>
              <a:gd name="T14" fmla="*/ 18133 w 25400"/>
              <a:gd name="T15" fmla="*/ 9085 h 14300"/>
              <a:gd name="T16" fmla="*/ 19956 w 25400"/>
              <a:gd name="T17" fmla="*/ 9090 h 14300"/>
              <a:gd name="T18" fmla="*/ 19951 w 25400"/>
              <a:gd name="T19" fmla="*/ 7267 h 14300"/>
              <a:gd name="T20" fmla="*/ 21773 w 25400"/>
              <a:gd name="T21" fmla="*/ 7272 h 14300"/>
              <a:gd name="T22" fmla="*/ 21768 w 25400"/>
              <a:gd name="T23" fmla="*/ 5450 h 14300"/>
              <a:gd name="T24" fmla="*/ 23591 w 25400"/>
              <a:gd name="T25" fmla="*/ 5455 h 14300"/>
              <a:gd name="T26" fmla="*/ 23586 w 25400"/>
              <a:gd name="T27" fmla="*/ 3632 h 14300"/>
              <a:gd name="T28" fmla="*/ 25400 w 25400"/>
              <a:gd name="T29" fmla="*/ 3637 h 14300"/>
              <a:gd name="T30" fmla="*/ 25400 w 25400"/>
              <a:gd name="T31" fmla="*/ 0 h 14300"/>
              <a:gd name="T32" fmla="*/ 0 w 25400"/>
              <a:gd name="T3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15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1070 w 25400"/>
              <a:gd name="T1" fmla="*/ 14300 h 14300"/>
              <a:gd name="T2" fmla="*/ 11503 w 25400"/>
              <a:gd name="T3" fmla="*/ 13565 h 14300"/>
              <a:gd name="T4" fmla="*/ 13018 w 25400"/>
              <a:gd name="T5" fmla="*/ 12686 h 14300"/>
              <a:gd name="T6" fmla="*/ 13897 w 25400"/>
              <a:gd name="T7" fmla="*/ 11171 h 14300"/>
              <a:gd name="T8" fmla="*/ 15412 w 25400"/>
              <a:gd name="T9" fmla="*/ 10292 h 14300"/>
              <a:gd name="T10" fmla="*/ 16291 w 25400"/>
              <a:gd name="T11" fmla="*/ 8777 h 14300"/>
              <a:gd name="T12" fmla="*/ 17807 w 25400"/>
              <a:gd name="T13" fmla="*/ 7898 h 14300"/>
              <a:gd name="T14" fmla="*/ 18686 w 25400"/>
              <a:gd name="T15" fmla="*/ 6382 h 14300"/>
              <a:gd name="T16" fmla="*/ 20201 w 25400"/>
              <a:gd name="T17" fmla="*/ 5503 h 14300"/>
              <a:gd name="T18" fmla="*/ 21080 w 25400"/>
              <a:gd name="T19" fmla="*/ 3988 h 14300"/>
              <a:gd name="T20" fmla="*/ 22595 w 25400"/>
              <a:gd name="T21" fmla="*/ 3109 h 14300"/>
              <a:gd name="T22" fmla="*/ 23474 w 25400"/>
              <a:gd name="T23" fmla="*/ 1594 h 14300"/>
              <a:gd name="T24" fmla="*/ 24988 w 25400"/>
              <a:gd name="T25" fmla="*/ 716 h 14300"/>
              <a:gd name="T26" fmla="*/ 25400 w 25400"/>
              <a:gd name="T27" fmla="*/ 48 h 14300"/>
              <a:gd name="T28" fmla="*/ 25400 w 25400"/>
              <a:gd name="T29" fmla="*/ 0 h 14300"/>
              <a:gd name="T30" fmla="*/ 0 w 25400"/>
              <a:gd name="T31" fmla="*/ 0 h 14300"/>
              <a:gd name="T32" fmla="*/ 0 w 25400"/>
              <a:gd name="T33" fmla="*/ 14300 h 14300"/>
              <a:gd name="T34" fmla="*/ 11070 w 25400"/>
              <a:gd name="T3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44738"/>
            <a:ext cx="5461000" cy="3044385"/>
          </a:xfrm>
        </p:spPr>
        <p:txBody>
          <a:bodyPr anchor="b" anchorCtr="0"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Lisää mahdollinen yhteystieto</a:t>
            </a:r>
          </a:p>
        </p:txBody>
      </p:sp>
      <p:sp>
        <p:nvSpPr>
          <p:cNvPr id="8" name="Tekstiruutu 7"/>
          <p:cNvSpPr txBox="1"/>
          <p:nvPr userDrawn="1"/>
        </p:nvSpPr>
        <p:spPr>
          <a:xfrm>
            <a:off x="301556" y="194553"/>
            <a:ext cx="10087583" cy="173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9000" b="1">
                <a:solidFill>
                  <a:srgbClr val="FFFFFF"/>
                </a:solidFill>
                <a:latin typeface="+mj-lt"/>
              </a:rPr>
              <a:t>Kiitos!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5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00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1070 w 25400"/>
              <a:gd name="T1" fmla="*/ 14300 h 14300"/>
              <a:gd name="T2" fmla="*/ 11503 w 25400"/>
              <a:gd name="T3" fmla="*/ 13565 h 14300"/>
              <a:gd name="T4" fmla="*/ 13018 w 25400"/>
              <a:gd name="T5" fmla="*/ 12686 h 14300"/>
              <a:gd name="T6" fmla="*/ 13897 w 25400"/>
              <a:gd name="T7" fmla="*/ 11171 h 14300"/>
              <a:gd name="T8" fmla="*/ 15412 w 25400"/>
              <a:gd name="T9" fmla="*/ 10292 h 14300"/>
              <a:gd name="T10" fmla="*/ 16291 w 25400"/>
              <a:gd name="T11" fmla="*/ 8777 h 14300"/>
              <a:gd name="T12" fmla="*/ 17807 w 25400"/>
              <a:gd name="T13" fmla="*/ 7898 h 14300"/>
              <a:gd name="T14" fmla="*/ 18686 w 25400"/>
              <a:gd name="T15" fmla="*/ 6382 h 14300"/>
              <a:gd name="T16" fmla="*/ 20201 w 25400"/>
              <a:gd name="T17" fmla="*/ 5503 h 14300"/>
              <a:gd name="T18" fmla="*/ 21080 w 25400"/>
              <a:gd name="T19" fmla="*/ 3988 h 14300"/>
              <a:gd name="T20" fmla="*/ 22595 w 25400"/>
              <a:gd name="T21" fmla="*/ 3109 h 14300"/>
              <a:gd name="T22" fmla="*/ 23474 w 25400"/>
              <a:gd name="T23" fmla="*/ 1594 h 14300"/>
              <a:gd name="T24" fmla="*/ 24988 w 25400"/>
              <a:gd name="T25" fmla="*/ 716 h 14300"/>
              <a:gd name="T26" fmla="*/ 25400 w 25400"/>
              <a:gd name="T27" fmla="*/ 48 h 14300"/>
              <a:gd name="T28" fmla="*/ 25400 w 25400"/>
              <a:gd name="T29" fmla="*/ 0 h 14300"/>
              <a:gd name="T30" fmla="*/ 0 w 25400"/>
              <a:gd name="T31" fmla="*/ 0 h 14300"/>
              <a:gd name="T32" fmla="*/ 0 w 25400"/>
              <a:gd name="T33" fmla="*/ 14300 h 14300"/>
              <a:gd name="T34" fmla="*/ 11070 w 25400"/>
              <a:gd name="T3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  <p:sp>
        <p:nvSpPr>
          <p:cNvPr id="7" name="Tekstin paikkamerkki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44738"/>
            <a:ext cx="5461000" cy="3044385"/>
          </a:xfrm>
        </p:spPr>
        <p:txBody>
          <a:bodyPr anchor="b" anchorCtr="0"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Lisää mahdollinen yhteystieto</a:t>
            </a:r>
          </a:p>
        </p:txBody>
      </p:sp>
      <p:sp>
        <p:nvSpPr>
          <p:cNvPr id="8" name="Tekstiruutu 7"/>
          <p:cNvSpPr txBox="1"/>
          <p:nvPr userDrawn="1"/>
        </p:nvSpPr>
        <p:spPr>
          <a:xfrm>
            <a:off x="301556" y="194553"/>
            <a:ext cx="10087583" cy="173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9000" b="1" err="1">
                <a:solidFill>
                  <a:srgbClr val="FFFFFF"/>
                </a:solidFill>
                <a:latin typeface="+mj-lt"/>
              </a:rPr>
              <a:t>Thank</a:t>
            </a:r>
            <a:r>
              <a:rPr lang="fi-FI" sz="9000" b="1">
                <a:solidFill>
                  <a:srgbClr val="FFFFFF"/>
                </a:solidFill>
                <a:latin typeface="+mj-lt"/>
              </a:rPr>
              <a:t> </a:t>
            </a:r>
            <a:r>
              <a:rPr lang="fi-FI" sz="9000" b="1" err="1">
                <a:solidFill>
                  <a:srgbClr val="FFFFFF"/>
                </a:solidFill>
                <a:latin typeface="+mj-lt"/>
              </a:rPr>
              <a:t>you</a:t>
            </a:r>
            <a:r>
              <a:rPr lang="fi-FI" sz="9000" b="1">
                <a:solidFill>
                  <a:srgbClr val="FFFFFF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3493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791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76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054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auto">
          <a:xfrm>
            <a:off x="11046771" y="0"/>
            <a:ext cx="1142297" cy="6858000"/>
          </a:xfrm>
          <a:custGeom>
            <a:avLst/>
            <a:gdLst>
              <a:gd name="T0" fmla="*/ 222 w 2359"/>
              <a:gd name="T1" fmla="*/ 0 h 14300"/>
              <a:gd name="T2" fmla="*/ 0 w 2359"/>
              <a:gd name="T3" fmla="*/ 709 h 14300"/>
              <a:gd name="T4" fmla="*/ 239 w 2359"/>
              <a:gd name="T5" fmla="*/ 1609 h 14300"/>
              <a:gd name="T6" fmla="*/ 0 w 2359"/>
              <a:gd name="T7" fmla="*/ 2509 h 14300"/>
              <a:gd name="T8" fmla="*/ 239 w 2359"/>
              <a:gd name="T9" fmla="*/ 3409 h 14300"/>
              <a:gd name="T10" fmla="*/ 0 w 2359"/>
              <a:gd name="T11" fmla="*/ 4308 h 14300"/>
              <a:gd name="T12" fmla="*/ 239 w 2359"/>
              <a:gd name="T13" fmla="*/ 5208 h 14300"/>
              <a:gd name="T14" fmla="*/ 239 w 2359"/>
              <a:gd name="T15" fmla="*/ 5254 h 14300"/>
              <a:gd name="T16" fmla="*/ 0 w 2359"/>
              <a:gd name="T17" fmla="*/ 6154 h 14300"/>
              <a:gd name="T18" fmla="*/ 239 w 2359"/>
              <a:gd name="T19" fmla="*/ 7053 h 14300"/>
              <a:gd name="T20" fmla="*/ 0 w 2359"/>
              <a:gd name="T21" fmla="*/ 7953 h 14300"/>
              <a:gd name="T22" fmla="*/ 239 w 2359"/>
              <a:gd name="T23" fmla="*/ 8853 h 14300"/>
              <a:gd name="T24" fmla="*/ 0 w 2359"/>
              <a:gd name="T25" fmla="*/ 9752 h 14300"/>
              <a:gd name="T26" fmla="*/ 239 w 2359"/>
              <a:gd name="T27" fmla="*/ 10652 h 14300"/>
              <a:gd name="T28" fmla="*/ 0 w 2359"/>
              <a:gd name="T29" fmla="*/ 11552 h 14300"/>
              <a:gd name="T30" fmla="*/ 239 w 2359"/>
              <a:gd name="T31" fmla="*/ 12451 h 14300"/>
              <a:gd name="T32" fmla="*/ 0 w 2359"/>
              <a:gd name="T33" fmla="*/ 13351 h 14300"/>
              <a:gd name="T34" fmla="*/ 239 w 2359"/>
              <a:gd name="T35" fmla="*/ 14251 h 14300"/>
              <a:gd name="T36" fmla="*/ 238 w 2359"/>
              <a:gd name="T37" fmla="*/ 14300 h 14300"/>
              <a:gd name="T38" fmla="*/ 2359 w 2359"/>
              <a:gd name="T39" fmla="*/ 14300 h 14300"/>
              <a:gd name="T40" fmla="*/ 2359 w 2359"/>
              <a:gd name="T41" fmla="*/ 0 h 14300"/>
              <a:gd name="T42" fmla="*/ 222 w 2359"/>
              <a:gd name="T4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7726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368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1528928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09491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303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91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bussi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77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9950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689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>
            <a:spLocks/>
          </p:cNvSpPr>
          <p:nvPr userDrawn="1"/>
        </p:nvSpPr>
        <p:spPr bwMode="auto">
          <a:xfrm>
            <a:off x="0" y="5199434"/>
            <a:ext cx="12193200" cy="1645854"/>
          </a:xfrm>
          <a:custGeom>
            <a:avLst/>
            <a:gdLst>
              <a:gd name="T0" fmla="*/ 25400 w 25400"/>
              <a:gd name="T1" fmla="*/ 181 h 3411"/>
              <a:gd name="T2" fmla="*/ 24469 w 25400"/>
              <a:gd name="T3" fmla="*/ 450 h 3411"/>
              <a:gd name="T4" fmla="*/ 24383 w 25400"/>
              <a:gd name="T5" fmla="*/ 450 h 3411"/>
              <a:gd name="T6" fmla="*/ 22690 w 25400"/>
              <a:gd name="T7" fmla="*/ 0 h 3411"/>
              <a:gd name="T8" fmla="*/ 20997 w 25400"/>
              <a:gd name="T9" fmla="*/ 450 h 3411"/>
              <a:gd name="T10" fmla="*/ 19304 w 25400"/>
              <a:gd name="T11" fmla="*/ 0 h 3411"/>
              <a:gd name="T12" fmla="*/ 17611 w 25400"/>
              <a:gd name="T13" fmla="*/ 450 h 3411"/>
              <a:gd name="T14" fmla="*/ 15919 w 25400"/>
              <a:gd name="T15" fmla="*/ 0 h 3411"/>
              <a:gd name="T16" fmla="*/ 14226 w 25400"/>
              <a:gd name="T17" fmla="*/ 450 h 3411"/>
              <a:gd name="T18" fmla="*/ 12533 w 25400"/>
              <a:gd name="T19" fmla="*/ 0 h 3411"/>
              <a:gd name="T20" fmla="*/ 10840 w 25400"/>
              <a:gd name="T21" fmla="*/ 450 h 3411"/>
              <a:gd name="T22" fmla="*/ 9147 w 25400"/>
              <a:gd name="T23" fmla="*/ 0 h 3411"/>
              <a:gd name="T24" fmla="*/ 7454 w 25400"/>
              <a:gd name="T25" fmla="*/ 450 h 3411"/>
              <a:gd name="T26" fmla="*/ 5761 w 25400"/>
              <a:gd name="T27" fmla="*/ 0 h 3411"/>
              <a:gd name="T28" fmla="*/ 4068 w 25400"/>
              <a:gd name="T29" fmla="*/ 450 h 3411"/>
              <a:gd name="T30" fmla="*/ 2376 w 25400"/>
              <a:gd name="T31" fmla="*/ 0 h 3411"/>
              <a:gd name="T32" fmla="*/ 683 w 25400"/>
              <a:gd name="T33" fmla="*/ 450 h 3411"/>
              <a:gd name="T34" fmla="*/ 0 w 25400"/>
              <a:gd name="T35" fmla="*/ 308 h 3411"/>
              <a:gd name="T36" fmla="*/ 0 w 25400"/>
              <a:gd name="T37" fmla="*/ 3411 h 3411"/>
              <a:gd name="T38" fmla="*/ 25400 w 25400"/>
              <a:gd name="T39" fmla="*/ 3411 h 3411"/>
              <a:gd name="T40" fmla="*/ 25400 w 25400"/>
              <a:gd name="T41" fmla="*/ 181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/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938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058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034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white">
          <a:xfrm>
            <a:off x="0" y="0"/>
            <a:ext cx="9393678" cy="6858000"/>
          </a:xfrm>
          <a:custGeom>
            <a:avLst/>
            <a:gdLst>
              <a:gd name="T0" fmla="*/ 5214 w 19559"/>
              <a:gd name="T1" fmla="*/ 14300 h 14300"/>
              <a:gd name="T2" fmla="*/ 5647 w 19559"/>
              <a:gd name="T3" fmla="*/ 13565 h 14300"/>
              <a:gd name="T4" fmla="*/ 7162 w 19559"/>
              <a:gd name="T5" fmla="*/ 12686 h 14300"/>
              <a:gd name="T6" fmla="*/ 8041 w 19559"/>
              <a:gd name="T7" fmla="*/ 11171 h 14300"/>
              <a:gd name="T8" fmla="*/ 9556 w 19559"/>
              <a:gd name="T9" fmla="*/ 10292 h 14300"/>
              <a:gd name="T10" fmla="*/ 10435 w 19559"/>
              <a:gd name="T11" fmla="*/ 8777 h 14300"/>
              <a:gd name="T12" fmla="*/ 11951 w 19559"/>
              <a:gd name="T13" fmla="*/ 7898 h 14300"/>
              <a:gd name="T14" fmla="*/ 12830 w 19559"/>
              <a:gd name="T15" fmla="*/ 6382 h 14300"/>
              <a:gd name="T16" fmla="*/ 14345 w 19559"/>
              <a:gd name="T17" fmla="*/ 5503 h 14300"/>
              <a:gd name="T18" fmla="*/ 15224 w 19559"/>
              <a:gd name="T19" fmla="*/ 3988 h 14300"/>
              <a:gd name="T20" fmla="*/ 16739 w 19559"/>
              <a:gd name="T21" fmla="*/ 3109 h 14300"/>
              <a:gd name="T22" fmla="*/ 17618 w 19559"/>
              <a:gd name="T23" fmla="*/ 1594 h 14300"/>
              <a:gd name="T24" fmla="*/ 19132 w 19559"/>
              <a:gd name="T25" fmla="*/ 716 h 14300"/>
              <a:gd name="T26" fmla="*/ 19559 w 19559"/>
              <a:gd name="T27" fmla="*/ 0 h 14300"/>
              <a:gd name="T28" fmla="*/ 0 w 19559"/>
              <a:gd name="T29" fmla="*/ 0 h 14300"/>
              <a:gd name="T30" fmla="*/ 0 w 19559"/>
              <a:gd name="T31" fmla="*/ 14300 h 14300"/>
              <a:gd name="T32" fmla="*/ 5214 w 19559"/>
              <a:gd name="T33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669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1070 w 25400"/>
              <a:gd name="T1" fmla="*/ 14300 h 14300"/>
              <a:gd name="T2" fmla="*/ 11503 w 25400"/>
              <a:gd name="T3" fmla="*/ 13565 h 14300"/>
              <a:gd name="T4" fmla="*/ 13018 w 25400"/>
              <a:gd name="T5" fmla="*/ 12686 h 14300"/>
              <a:gd name="T6" fmla="*/ 13897 w 25400"/>
              <a:gd name="T7" fmla="*/ 11171 h 14300"/>
              <a:gd name="T8" fmla="*/ 15412 w 25400"/>
              <a:gd name="T9" fmla="*/ 10292 h 14300"/>
              <a:gd name="T10" fmla="*/ 16291 w 25400"/>
              <a:gd name="T11" fmla="*/ 8777 h 14300"/>
              <a:gd name="T12" fmla="*/ 17807 w 25400"/>
              <a:gd name="T13" fmla="*/ 7898 h 14300"/>
              <a:gd name="T14" fmla="*/ 18686 w 25400"/>
              <a:gd name="T15" fmla="*/ 6382 h 14300"/>
              <a:gd name="T16" fmla="*/ 20201 w 25400"/>
              <a:gd name="T17" fmla="*/ 5503 h 14300"/>
              <a:gd name="T18" fmla="*/ 21080 w 25400"/>
              <a:gd name="T19" fmla="*/ 3988 h 14300"/>
              <a:gd name="T20" fmla="*/ 22595 w 25400"/>
              <a:gd name="T21" fmla="*/ 3109 h 14300"/>
              <a:gd name="T22" fmla="*/ 23474 w 25400"/>
              <a:gd name="T23" fmla="*/ 1594 h 14300"/>
              <a:gd name="T24" fmla="*/ 24988 w 25400"/>
              <a:gd name="T25" fmla="*/ 716 h 14300"/>
              <a:gd name="T26" fmla="*/ 25400 w 25400"/>
              <a:gd name="T27" fmla="*/ 48 h 14300"/>
              <a:gd name="T28" fmla="*/ 25400 w 25400"/>
              <a:gd name="T29" fmla="*/ 0 h 14300"/>
              <a:gd name="T30" fmla="*/ 0 w 25400"/>
              <a:gd name="T31" fmla="*/ 0 h 14300"/>
              <a:gd name="T32" fmla="*/ 0 w 25400"/>
              <a:gd name="T33" fmla="*/ 14300 h 14300"/>
              <a:gd name="T34" fmla="*/ 11070 w 25400"/>
              <a:gd name="T3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67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white">
          <a:xfrm>
            <a:off x="0" y="0"/>
            <a:ext cx="12192000" cy="3888500"/>
          </a:xfrm>
          <a:custGeom>
            <a:avLst/>
            <a:gdLst>
              <a:gd name="T0" fmla="*/ 0 w 25400"/>
              <a:gd name="T1" fmla="*/ 6386 h 8063"/>
              <a:gd name="T2" fmla="*/ 2540 w 25400"/>
              <a:gd name="T3" fmla="*/ 8063 h 8063"/>
              <a:gd name="T4" fmla="*/ 5080 w 25400"/>
              <a:gd name="T5" fmla="*/ 6386 h 8063"/>
              <a:gd name="T6" fmla="*/ 7620 w 25400"/>
              <a:gd name="T7" fmla="*/ 8063 h 8063"/>
              <a:gd name="T8" fmla="*/ 10160 w 25400"/>
              <a:gd name="T9" fmla="*/ 6386 h 8063"/>
              <a:gd name="T10" fmla="*/ 12700 w 25400"/>
              <a:gd name="T11" fmla="*/ 8063 h 8063"/>
              <a:gd name="T12" fmla="*/ 15240 w 25400"/>
              <a:gd name="T13" fmla="*/ 6386 h 8063"/>
              <a:gd name="T14" fmla="*/ 17780 w 25400"/>
              <a:gd name="T15" fmla="*/ 8063 h 8063"/>
              <a:gd name="T16" fmla="*/ 20320 w 25400"/>
              <a:gd name="T17" fmla="*/ 6386 h 8063"/>
              <a:gd name="T18" fmla="*/ 22860 w 25400"/>
              <a:gd name="T19" fmla="*/ 8063 h 8063"/>
              <a:gd name="T20" fmla="*/ 25400 w 25400"/>
              <a:gd name="T21" fmla="*/ 6386 h 8063"/>
              <a:gd name="T22" fmla="*/ 25400 w 25400"/>
              <a:gd name="T23" fmla="*/ 0 h 8063"/>
              <a:gd name="T24" fmla="*/ 0 w 25400"/>
              <a:gd name="T25" fmla="*/ 0 h 8063"/>
              <a:gd name="T26" fmla="*/ 0 w 25400"/>
              <a:gd name="T27" fmla="*/ 6386 h 8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37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5572461"/>
          </a:xfrm>
          <a:custGeom>
            <a:avLst/>
            <a:gdLst>
              <a:gd name="T0" fmla="*/ 0 w 25400"/>
              <a:gd name="T1" fmla="*/ 9914 h 11590"/>
              <a:gd name="T2" fmla="*/ 2540 w 25400"/>
              <a:gd name="T3" fmla="*/ 11590 h 11590"/>
              <a:gd name="T4" fmla="*/ 5080 w 25400"/>
              <a:gd name="T5" fmla="*/ 9914 h 11590"/>
              <a:gd name="T6" fmla="*/ 7620 w 25400"/>
              <a:gd name="T7" fmla="*/ 11590 h 11590"/>
              <a:gd name="T8" fmla="*/ 10160 w 25400"/>
              <a:gd name="T9" fmla="*/ 9914 h 11590"/>
              <a:gd name="T10" fmla="*/ 12700 w 25400"/>
              <a:gd name="T11" fmla="*/ 11590 h 11590"/>
              <a:gd name="T12" fmla="*/ 15240 w 25400"/>
              <a:gd name="T13" fmla="*/ 9914 h 11590"/>
              <a:gd name="T14" fmla="*/ 17780 w 25400"/>
              <a:gd name="T15" fmla="*/ 11590 h 11590"/>
              <a:gd name="T16" fmla="*/ 20320 w 25400"/>
              <a:gd name="T17" fmla="*/ 9914 h 11590"/>
              <a:gd name="T18" fmla="*/ 22860 w 25400"/>
              <a:gd name="T19" fmla="*/ 11590 h 11590"/>
              <a:gd name="T20" fmla="*/ 25400 w 25400"/>
              <a:gd name="T21" fmla="*/ 9914 h 11590"/>
              <a:gd name="T22" fmla="*/ 25400 w 25400"/>
              <a:gd name="T23" fmla="*/ 0 h 11590"/>
              <a:gd name="T24" fmla="*/ 0 w 25400"/>
              <a:gd name="T25" fmla="*/ 0 h 11590"/>
              <a:gd name="T26" fmla="*/ 0 w 25400"/>
              <a:gd name="T27" fmla="*/ 9914 h 1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25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white">
          <a:xfrm>
            <a:off x="0" y="0"/>
            <a:ext cx="7305472" cy="6858000"/>
          </a:xfrm>
          <a:custGeom>
            <a:avLst/>
            <a:gdLst>
              <a:gd name="T0" fmla="*/ 15203 w 15203"/>
              <a:gd name="T1" fmla="*/ 14300 h 14300"/>
              <a:gd name="T2" fmla="*/ 14018 w 15203"/>
              <a:gd name="T3" fmla="*/ 12518 h 14300"/>
              <a:gd name="T4" fmla="*/ 15203 w 15203"/>
              <a:gd name="T5" fmla="*/ 10722 h 14300"/>
              <a:gd name="T6" fmla="*/ 14018 w 15203"/>
              <a:gd name="T7" fmla="*/ 8926 h 14300"/>
              <a:gd name="T8" fmla="*/ 15203 w 15203"/>
              <a:gd name="T9" fmla="*/ 7131 h 14300"/>
              <a:gd name="T10" fmla="*/ 14018 w 15203"/>
              <a:gd name="T11" fmla="*/ 5335 h 14300"/>
              <a:gd name="T12" fmla="*/ 15203 w 15203"/>
              <a:gd name="T13" fmla="*/ 3540 h 14300"/>
              <a:gd name="T14" fmla="*/ 14018 w 15203"/>
              <a:gd name="T15" fmla="*/ 1744 h 14300"/>
              <a:gd name="T16" fmla="*/ 15202 w 15203"/>
              <a:gd name="T17" fmla="*/ 0 h 14300"/>
              <a:gd name="T18" fmla="*/ 0 w 15203"/>
              <a:gd name="T19" fmla="*/ 0 h 14300"/>
              <a:gd name="T20" fmla="*/ 0 w 15203"/>
              <a:gd name="T21" fmla="*/ 3271 h 14300"/>
              <a:gd name="T22" fmla="*/ 0 w 15203"/>
              <a:gd name="T23" fmla="*/ 14300 h 14300"/>
              <a:gd name="T24" fmla="*/ 15203 w 15203"/>
              <a:gd name="T2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1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50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9679021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14300 h 14300"/>
              <a:gd name="T4" fmla="*/ 20141 w 20142"/>
              <a:gd name="T5" fmla="*/ 14300 h 14300"/>
              <a:gd name="T6" fmla="*/ 18957 w 20142"/>
              <a:gd name="T7" fmla="*/ 12518 h 14300"/>
              <a:gd name="T8" fmla="*/ 20142 w 20142"/>
              <a:gd name="T9" fmla="*/ 10722 h 14300"/>
              <a:gd name="T10" fmla="*/ 18957 w 20142"/>
              <a:gd name="T11" fmla="*/ 8926 h 14300"/>
              <a:gd name="T12" fmla="*/ 20142 w 20142"/>
              <a:gd name="T13" fmla="*/ 7131 h 14300"/>
              <a:gd name="T14" fmla="*/ 18957 w 20142"/>
              <a:gd name="T15" fmla="*/ 5335 h 14300"/>
              <a:gd name="T16" fmla="*/ 20142 w 20142"/>
              <a:gd name="T17" fmla="*/ 3540 h 14300"/>
              <a:gd name="T18" fmla="*/ 18957 w 20142"/>
              <a:gd name="T19" fmla="*/ 1744 h 14300"/>
              <a:gd name="T20" fmla="*/ 20141 w 20142"/>
              <a:gd name="T21" fmla="*/ 0 h 14300"/>
              <a:gd name="T22" fmla="*/ 0 w 20142"/>
              <a:gd name="T2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613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white">
          <a:xfrm>
            <a:off x="0" y="0"/>
            <a:ext cx="9815209" cy="6858000"/>
          </a:xfrm>
          <a:custGeom>
            <a:avLst/>
            <a:gdLst>
              <a:gd name="T0" fmla="*/ 0 w 20470"/>
              <a:gd name="T1" fmla="*/ 14293 h 14293"/>
              <a:gd name="T2" fmla="*/ 5684 w 20470"/>
              <a:gd name="T3" fmla="*/ 14293 h 14293"/>
              <a:gd name="T4" fmla="*/ 5306 w 20470"/>
              <a:gd name="T5" fmla="*/ 13517 h 14293"/>
              <a:gd name="T6" fmla="*/ 5472 w 20470"/>
              <a:gd name="T7" fmla="*/ 12643 h 14293"/>
              <a:gd name="T8" fmla="*/ 6345 w 20470"/>
              <a:gd name="T9" fmla="*/ 12478 h 14293"/>
              <a:gd name="T10" fmla="*/ 7917 w 20470"/>
              <a:gd name="T11" fmla="*/ 13245 h 14293"/>
              <a:gd name="T12" fmla="*/ 8751 w 20470"/>
              <a:gd name="T13" fmla="*/ 13067 h 14293"/>
              <a:gd name="T14" fmla="*/ 8921 w 20470"/>
              <a:gd name="T15" fmla="*/ 12211 h 14293"/>
              <a:gd name="T16" fmla="*/ 8164 w 20470"/>
              <a:gd name="T17" fmla="*/ 10659 h 14293"/>
              <a:gd name="T18" fmla="*/ 8330 w 20470"/>
              <a:gd name="T19" fmla="*/ 9785 h 14293"/>
              <a:gd name="T20" fmla="*/ 9203 w 20470"/>
              <a:gd name="T21" fmla="*/ 9620 h 14293"/>
              <a:gd name="T22" fmla="*/ 10775 w 20470"/>
              <a:gd name="T23" fmla="*/ 10387 h 14293"/>
              <a:gd name="T24" fmla="*/ 11609 w 20470"/>
              <a:gd name="T25" fmla="*/ 10209 h 14293"/>
              <a:gd name="T26" fmla="*/ 11780 w 20470"/>
              <a:gd name="T27" fmla="*/ 9353 h 14293"/>
              <a:gd name="T28" fmla="*/ 11022 w 20470"/>
              <a:gd name="T29" fmla="*/ 7801 h 14293"/>
              <a:gd name="T30" fmla="*/ 11188 w 20470"/>
              <a:gd name="T31" fmla="*/ 6927 h 14293"/>
              <a:gd name="T32" fmla="*/ 12061 w 20470"/>
              <a:gd name="T33" fmla="*/ 6762 h 14293"/>
              <a:gd name="T34" fmla="*/ 13631 w 20470"/>
              <a:gd name="T35" fmla="*/ 7532 h 14293"/>
              <a:gd name="T36" fmla="*/ 14462 w 20470"/>
              <a:gd name="T37" fmla="*/ 7357 h 14293"/>
              <a:gd name="T38" fmla="*/ 14632 w 20470"/>
              <a:gd name="T39" fmla="*/ 6500 h 14293"/>
              <a:gd name="T40" fmla="*/ 13875 w 20470"/>
              <a:gd name="T41" fmla="*/ 4948 h 14293"/>
              <a:gd name="T42" fmla="*/ 14040 w 20470"/>
              <a:gd name="T43" fmla="*/ 4075 h 14293"/>
              <a:gd name="T44" fmla="*/ 14913 w 20470"/>
              <a:gd name="T45" fmla="*/ 3910 h 14293"/>
              <a:gd name="T46" fmla="*/ 16486 w 20470"/>
              <a:gd name="T47" fmla="*/ 4676 h 14293"/>
              <a:gd name="T48" fmla="*/ 17320 w 20470"/>
              <a:gd name="T49" fmla="*/ 4499 h 14293"/>
              <a:gd name="T50" fmla="*/ 17490 w 20470"/>
              <a:gd name="T51" fmla="*/ 3642 h 14293"/>
              <a:gd name="T52" fmla="*/ 16733 w 20470"/>
              <a:gd name="T53" fmla="*/ 2090 h 14293"/>
              <a:gd name="T54" fmla="*/ 16899 w 20470"/>
              <a:gd name="T55" fmla="*/ 1217 h 14293"/>
              <a:gd name="T56" fmla="*/ 17772 w 20470"/>
              <a:gd name="T57" fmla="*/ 1051 h 14293"/>
              <a:gd name="T58" fmla="*/ 19345 w 20470"/>
              <a:gd name="T59" fmla="*/ 1818 h 14293"/>
              <a:gd name="T60" fmla="*/ 20179 w 20470"/>
              <a:gd name="T61" fmla="*/ 1639 h 14293"/>
              <a:gd name="T62" fmla="*/ 20349 w 20470"/>
              <a:gd name="T63" fmla="*/ 783 h 14293"/>
              <a:gd name="T64" fmla="*/ 19967 w 20470"/>
              <a:gd name="T65" fmla="*/ 0 h 14293"/>
              <a:gd name="T66" fmla="*/ 0 w 20470"/>
              <a:gd name="T67" fmla="*/ 0 h 14293"/>
              <a:gd name="T68" fmla="*/ 0 w 20470"/>
              <a:gd name="T69" fmla="*/ 14293 h 14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4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-1" y="0"/>
            <a:ext cx="12193200" cy="6858000"/>
          </a:xfrm>
          <a:custGeom>
            <a:avLst/>
            <a:gdLst>
              <a:gd name="T0" fmla="*/ 0 w 25400"/>
              <a:gd name="T1" fmla="*/ 14293 h 14293"/>
              <a:gd name="T2" fmla="*/ 11682 w 25400"/>
              <a:gd name="T3" fmla="*/ 14293 h 14293"/>
              <a:gd name="T4" fmla="*/ 11303 w 25400"/>
              <a:gd name="T5" fmla="*/ 13517 h 14293"/>
              <a:gd name="T6" fmla="*/ 11469 w 25400"/>
              <a:gd name="T7" fmla="*/ 12643 h 14293"/>
              <a:gd name="T8" fmla="*/ 12342 w 25400"/>
              <a:gd name="T9" fmla="*/ 12478 h 14293"/>
              <a:gd name="T10" fmla="*/ 13914 w 25400"/>
              <a:gd name="T11" fmla="*/ 13245 h 14293"/>
              <a:gd name="T12" fmla="*/ 14748 w 25400"/>
              <a:gd name="T13" fmla="*/ 13067 h 14293"/>
              <a:gd name="T14" fmla="*/ 14919 w 25400"/>
              <a:gd name="T15" fmla="*/ 12211 h 14293"/>
              <a:gd name="T16" fmla="*/ 14161 w 25400"/>
              <a:gd name="T17" fmla="*/ 10659 h 14293"/>
              <a:gd name="T18" fmla="*/ 14327 w 25400"/>
              <a:gd name="T19" fmla="*/ 9785 h 14293"/>
              <a:gd name="T20" fmla="*/ 15200 w 25400"/>
              <a:gd name="T21" fmla="*/ 9620 h 14293"/>
              <a:gd name="T22" fmla="*/ 16773 w 25400"/>
              <a:gd name="T23" fmla="*/ 10387 h 14293"/>
              <a:gd name="T24" fmla="*/ 17607 w 25400"/>
              <a:gd name="T25" fmla="*/ 10209 h 14293"/>
              <a:gd name="T26" fmla="*/ 17777 w 25400"/>
              <a:gd name="T27" fmla="*/ 9353 h 14293"/>
              <a:gd name="T28" fmla="*/ 17020 w 25400"/>
              <a:gd name="T29" fmla="*/ 7801 h 14293"/>
              <a:gd name="T30" fmla="*/ 17185 w 25400"/>
              <a:gd name="T31" fmla="*/ 6927 h 14293"/>
              <a:gd name="T32" fmla="*/ 18058 w 25400"/>
              <a:gd name="T33" fmla="*/ 6762 h 14293"/>
              <a:gd name="T34" fmla="*/ 19628 w 25400"/>
              <a:gd name="T35" fmla="*/ 7532 h 14293"/>
              <a:gd name="T36" fmla="*/ 20459 w 25400"/>
              <a:gd name="T37" fmla="*/ 7357 h 14293"/>
              <a:gd name="T38" fmla="*/ 20629 w 25400"/>
              <a:gd name="T39" fmla="*/ 6500 h 14293"/>
              <a:gd name="T40" fmla="*/ 19872 w 25400"/>
              <a:gd name="T41" fmla="*/ 4948 h 14293"/>
              <a:gd name="T42" fmla="*/ 20038 w 25400"/>
              <a:gd name="T43" fmla="*/ 4075 h 14293"/>
              <a:gd name="T44" fmla="*/ 20911 w 25400"/>
              <a:gd name="T45" fmla="*/ 3910 h 14293"/>
              <a:gd name="T46" fmla="*/ 22483 w 25400"/>
              <a:gd name="T47" fmla="*/ 4676 h 14293"/>
              <a:gd name="T48" fmla="*/ 23317 w 25400"/>
              <a:gd name="T49" fmla="*/ 4499 h 14293"/>
              <a:gd name="T50" fmla="*/ 23487 w 25400"/>
              <a:gd name="T51" fmla="*/ 3642 h 14293"/>
              <a:gd name="T52" fmla="*/ 22730 w 25400"/>
              <a:gd name="T53" fmla="*/ 2090 h 14293"/>
              <a:gd name="T54" fmla="*/ 22896 w 25400"/>
              <a:gd name="T55" fmla="*/ 1217 h 14293"/>
              <a:gd name="T56" fmla="*/ 23769 w 25400"/>
              <a:gd name="T57" fmla="*/ 1051 h 14293"/>
              <a:gd name="T58" fmla="*/ 25342 w 25400"/>
              <a:gd name="T59" fmla="*/ 1818 h 14293"/>
              <a:gd name="T60" fmla="*/ 25400 w 25400"/>
              <a:gd name="T61" fmla="*/ 1837 h 14293"/>
              <a:gd name="T62" fmla="*/ 25400 w 25400"/>
              <a:gd name="T63" fmla="*/ 0 h 14293"/>
              <a:gd name="T64" fmla="*/ 0 w 25400"/>
              <a:gd name="T65" fmla="*/ 0 h 14293"/>
              <a:gd name="T66" fmla="*/ 0 w 25400"/>
              <a:gd name="T67" fmla="*/ 14293 h 14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22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 noChangeAspect="1"/>
          </p:cNvSpPr>
          <p:nvPr userDrawn="1"/>
        </p:nvSpPr>
        <p:spPr bwMode="auto">
          <a:xfrm>
            <a:off x="-18000" y="-18000"/>
            <a:ext cx="9727872" cy="6876000"/>
          </a:xfrm>
          <a:custGeom>
            <a:avLst/>
            <a:gdLst>
              <a:gd name="T0" fmla="*/ 0 w 20206"/>
              <a:gd name="T1" fmla="*/ 13 h 14300"/>
              <a:gd name="T2" fmla="*/ 0 w 20206"/>
              <a:gd name="T3" fmla="*/ 14300 h 14300"/>
              <a:gd name="T4" fmla="*/ 7482 w 20206"/>
              <a:gd name="T5" fmla="*/ 14300 h 14300"/>
              <a:gd name="T6" fmla="*/ 7478 w 20206"/>
              <a:gd name="T7" fmla="*/ 12595 h 14300"/>
              <a:gd name="T8" fmla="*/ 9300 w 20206"/>
              <a:gd name="T9" fmla="*/ 12600 h 14300"/>
              <a:gd name="T10" fmla="*/ 9295 w 20206"/>
              <a:gd name="T11" fmla="*/ 10777 h 14300"/>
              <a:gd name="T12" fmla="*/ 11118 w 20206"/>
              <a:gd name="T13" fmla="*/ 10782 h 14300"/>
              <a:gd name="T14" fmla="*/ 11113 w 20206"/>
              <a:gd name="T15" fmla="*/ 9085 h 14300"/>
              <a:gd name="T16" fmla="*/ 12935 w 20206"/>
              <a:gd name="T17" fmla="*/ 9090 h 14300"/>
              <a:gd name="T18" fmla="*/ 12930 w 20206"/>
              <a:gd name="T19" fmla="*/ 7267 h 14300"/>
              <a:gd name="T20" fmla="*/ 14753 w 20206"/>
              <a:gd name="T21" fmla="*/ 7272 h 14300"/>
              <a:gd name="T22" fmla="*/ 14748 w 20206"/>
              <a:gd name="T23" fmla="*/ 5450 h 14300"/>
              <a:gd name="T24" fmla="*/ 16571 w 20206"/>
              <a:gd name="T25" fmla="*/ 5455 h 14300"/>
              <a:gd name="T26" fmla="*/ 16566 w 20206"/>
              <a:gd name="T27" fmla="*/ 3632 h 14300"/>
              <a:gd name="T28" fmla="*/ 18388 w 20206"/>
              <a:gd name="T29" fmla="*/ 3637 h 14300"/>
              <a:gd name="T30" fmla="*/ 18383 w 20206"/>
              <a:gd name="T31" fmla="*/ 1815 h 14300"/>
              <a:gd name="T32" fmla="*/ 20206 w 20206"/>
              <a:gd name="T33" fmla="*/ 1820 h 14300"/>
              <a:gd name="T34" fmla="*/ 20201 w 20206"/>
              <a:gd name="T35" fmla="*/ 0 h 14300"/>
              <a:gd name="T36" fmla="*/ 0 w 20206"/>
              <a:gd name="T37" fmla="*/ 13 h 14300"/>
              <a:gd name="connsiteX0" fmla="*/ 284 w 20206"/>
              <a:gd name="connsiteY0" fmla="*/ 196 h 14300"/>
              <a:gd name="connsiteX1" fmla="*/ 0 w 20206"/>
              <a:gd name="connsiteY1" fmla="*/ 14300 h 14300"/>
              <a:gd name="connsiteX2" fmla="*/ 7482 w 20206"/>
              <a:gd name="connsiteY2" fmla="*/ 14300 h 14300"/>
              <a:gd name="connsiteX3" fmla="*/ 7478 w 20206"/>
              <a:gd name="connsiteY3" fmla="*/ 12595 h 14300"/>
              <a:gd name="connsiteX4" fmla="*/ 9300 w 20206"/>
              <a:gd name="connsiteY4" fmla="*/ 12600 h 14300"/>
              <a:gd name="connsiteX5" fmla="*/ 9295 w 20206"/>
              <a:gd name="connsiteY5" fmla="*/ 10777 h 14300"/>
              <a:gd name="connsiteX6" fmla="*/ 11118 w 20206"/>
              <a:gd name="connsiteY6" fmla="*/ 10782 h 14300"/>
              <a:gd name="connsiteX7" fmla="*/ 11113 w 20206"/>
              <a:gd name="connsiteY7" fmla="*/ 9085 h 14300"/>
              <a:gd name="connsiteX8" fmla="*/ 12935 w 20206"/>
              <a:gd name="connsiteY8" fmla="*/ 9090 h 14300"/>
              <a:gd name="connsiteX9" fmla="*/ 12930 w 20206"/>
              <a:gd name="connsiteY9" fmla="*/ 7267 h 14300"/>
              <a:gd name="connsiteX10" fmla="*/ 14753 w 20206"/>
              <a:gd name="connsiteY10" fmla="*/ 7272 h 14300"/>
              <a:gd name="connsiteX11" fmla="*/ 14748 w 20206"/>
              <a:gd name="connsiteY11" fmla="*/ 5450 h 14300"/>
              <a:gd name="connsiteX12" fmla="*/ 16571 w 20206"/>
              <a:gd name="connsiteY12" fmla="*/ 5455 h 14300"/>
              <a:gd name="connsiteX13" fmla="*/ 16566 w 20206"/>
              <a:gd name="connsiteY13" fmla="*/ 3632 h 14300"/>
              <a:gd name="connsiteX14" fmla="*/ 18388 w 20206"/>
              <a:gd name="connsiteY14" fmla="*/ 3637 h 14300"/>
              <a:gd name="connsiteX15" fmla="*/ 18383 w 20206"/>
              <a:gd name="connsiteY15" fmla="*/ 1815 h 14300"/>
              <a:gd name="connsiteX16" fmla="*/ 20206 w 20206"/>
              <a:gd name="connsiteY16" fmla="*/ 1820 h 14300"/>
              <a:gd name="connsiteX17" fmla="*/ 20201 w 20206"/>
              <a:gd name="connsiteY17" fmla="*/ 0 h 14300"/>
              <a:gd name="connsiteX18" fmla="*/ 284 w 20206"/>
              <a:gd name="connsiteY18" fmla="*/ 196 h 14300"/>
              <a:gd name="connsiteX0" fmla="*/ 27 w 20233"/>
              <a:gd name="connsiteY0" fmla="*/ 13 h 14300"/>
              <a:gd name="connsiteX1" fmla="*/ 27 w 20233"/>
              <a:gd name="connsiteY1" fmla="*/ 14300 h 14300"/>
              <a:gd name="connsiteX2" fmla="*/ 7509 w 20233"/>
              <a:gd name="connsiteY2" fmla="*/ 14300 h 14300"/>
              <a:gd name="connsiteX3" fmla="*/ 7505 w 20233"/>
              <a:gd name="connsiteY3" fmla="*/ 12595 h 14300"/>
              <a:gd name="connsiteX4" fmla="*/ 9327 w 20233"/>
              <a:gd name="connsiteY4" fmla="*/ 12600 h 14300"/>
              <a:gd name="connsiteX5" fmla="*/ 9322 w 20233"/>
              <a:gd name="connsiteY5" fmla="*/ 10777 h 14300"/>
              <a:gd name="connsiteX6" fmla="*/ 11145 w 20233"/>
              <a:gd name="connsiteY6" fmla="*/ 10782 h 14300"/>
              <a:gd name="connsiteX7" fmla="*/ 11140 w 20233"/>
              <a:gd name="connsiteY7" fmla="*/ 9085 h 14300"/>
              <a:gd name="connsiteX8" fmla="*/ 12962 w 20233"/>
              <a:gd name="connsiteY8" fmla="*/ 9090 h 14300"/>
              <a:gd name="connsiteX9" fmla="*/ 12957 w 20233"/>
              <a:gd name="connsiteY9" fmla="*/ 7267 h 14300"/>
              <a:gd name="connsiteX10" fmla="*/ 14780 w 20233"/>
              <a:gd name="connsiteY10" fmla="*/ 7272 h 14300"/>
              <a:gd name="connsiteX11" fmla="*/ 14775 w 20233"/>
              <a:gd name="connsiteY11" fmla="*/ 5450 h 14300"/>
              <a:gd name="connsiteX12" fmla="*/ 16598 w 20233"/>
              <a:gd name="connsiteY12" fmla="*/ 5455 h 14300"/>
              <a:gd name="connsiteX13" fmla="*/ 16593 w 20233"/>
              <a:gd name="connsiteY13" fmla="*/ 3632 h 14300"/>
              <a:gd name="connsiteX14" fmla="*/ 18415 w 20233"/>
              <a:gd name="connsiteY14" fmla="*/ 3637 h 14300"/>
              <a:gd name="connsiteX15" fmla="*/ 18410 w 20233"/>
              <a:gd name="connsiteY15" fmla="*/ 1815 h 14300"/>
              <a:gd name="connsiteX16" fmla="*/ 20233 w 20233"/>
              <a:gd name="connsiteY16" fmla="*/ 1820 h 14300"/>
              <a:gd name="connsiteX17" fmla="*/ 20228 w 20233"/>
              <a:gd name="connsiteY17" fmla="*/ 0 h 14300"/>
              <a:gd name="connsiteX18" fmla="*/ 27 w 20233"/>
              <a:gd name="connsiteY18" fmla="*/ 13 h 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615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14300 h 14300"/>
              <a:gd name="T4" fmla="*/ 14503 w 25400"/>
              <a:gd name="T5" fmla="*/ 14300 h 14300"/>
              <a:gd name="T6" fmla="*/ 14498 w 25400"/>
              <a:gd name="T7" fmla="*/ 12595 h 14300"/>
              <a:gd name="T8" fmla="*/ 16321 w 25400"/>
              <a:gd name="T9" fmla="*/ 12600 h 14300"/>
              <a:gd name="T10" fmla="*/ 16316 w 25400"/>
              <a:gd name="T11" fmla="*/ 10777 h 14300"/>
              <a:gd name="T12" fmla="*/ 18138 w 25400"/>
              <a:gd name="T13" fmla="*/ 10782 h 14300"/>
              <a:gd name="T14" fmla="*/ 18133 w 25400"/>
              <a:gd name="T15" fmla="*/ 9085 h 14300"/>
              <a:gd name="T16" fmla="*/ 19956 w 25400"/>
              <a:gd name="T17" fmla="*/ 9090 h 14300"/>
              <a:gd name="T18" fmla="*/ 19951 w 25400"/>
              <a:gd name="T19" fmla="*/ 7267 h 14300"/>
              <a:gd name="T20" fmla="*/ 21773 w 25400"/>
              <a:gd name="T21" fmla="*/ 7272 h 14300"/>
              <a:gd name="T22" fmla="*/ 21768 w 25400"/>
              <a:gd name="T23" fmla="*/ 5450 h 14300"/>
              <a:gd name="T24" fmla="*/ 23591 w 25400"/>
              <a:gd name="T25" fmla="*/ 5455 h 14300"/>
              <a:gd name="T26" fmla="*/ 23586 w 25400"/>
              <a:gd name="T27" fmla="*/ 3632 h 14300"/>
              <a:gd name="T28" fmla="*/ 25400 w 25400"/>
              <a:gd name="T29" fmla="*/ 3637 h 14300"/>
              <a:gd name="T30" fmla="*/ 25400 w 25400"/>
              <a:gd name="T31" fmla="*/ 0 h 14300"/>
              <a:gd name="T32" fmla="*/ 0 w 25400"/>
              <a:gd name="T3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5" name="Ryhmä 14"/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29099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935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75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475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auto">
          <a:xfrm>
            <a:off x="10805607" y="0"/>
            <a:ext cx="1395671" cy="6858000"/>
          </a:xfrm>
          <a:custGeom>
            <a:avLst/>
            <a:gdLst>
              <a:gd name="T0" fmla="*/ 63 w 2885"/>
              <a:gd name="T1" fmla="*/ 0 h 14300"/>
              <a:gd name="T2" fmla="*/ 38 w 2885"/>
              <a:gd name="T3" fmla="*/ 25 h 14300"/>
              <a:gd name="T4" fmla="*/ 593 w 2885"/>
              <a:gd name="T5" fmla="*/ 577 h 14300"/>
              <a:gd name="T6" fmla="*/ 38 w 2885"/>
              <a:gd name="T7" fmla="*/ 1128 h 14300"/>
              <a:gd name="T8" fmla="*/ 555 w 2885"/>
              <a:gd name="T9" fmla="*/ 1643 h 14300"/>
              <a:gd name="T10" fmla="*/ 0 w 2885"/>
              <a:gd name="T11" fmla="*/ 2194 h 14300"/>
              <a:gd name="T12" fmla="*/ 555 w 2885"/>
              <a:gd name="T13" fmla="*/ 2746 h 14300"/>
              <a:gd name="T14" fmla="*/ 0 w 2885"/>
              <a:gd name="T15" fmla="*/ 3298 h 14300"/>
              <a:gd name="T16" fmla="*/ 555 w 2885"/>
              <a:gd name="T17" fmla="*/ 3850 h 14300"/>
              <a:gd name="T18" fmla="*/ 0 w 2885"/>
              <a:gd name="T19" fmla="*/ 4402 h 14300"/>
              <a:gd name="T20" fmla="*/ 555 w 2885"/>
              <a:gd name="T21" fmla="*/ 4954 h 14300"/>
              <a:gd name="T22" fmla="*/ 0 w 2885"/>
              <a:gd name="T23" fmla="*/ 5506 h 14300"/>
              <a:gd name="T24" fmla="*/ 555 w 2885"/>
              <a:gd name="T25" fmla="*/ 6058 h 14300"/>
              <a:gd name="T26" fmla="*/ 0 w 2885"/>
              <a:gd name="T27" fmla="*/ 6610 h 14300"/>
              <a:gd name="T28" fmla="*/ 582 w 2885"/>
              <a:gd name="T29" fmla="*/ 7189 h 14300"/>
              <a:gd name="T30" fmla="*/ 38 w 2885"/>
              <a:gd name="T31" fmla="*/ 7729 h 14300"/>
              <a:gd name="T32" fmla="*/ 593 w 2885"/>
              <a:gd name="T33" fmla="*/ 8281 h 14300"/>
              <a:gd name="T34" fmla="*/ 38 w 2885"/>
              <a:gd name="T35" fmla="*/ 8833 h 14300"/>
              <a:gd name="T36" fmla="*/ 593 w 2885"/>
              <a:gd name="T37" fmla="*/ 9385 h 14300"/>
              <a:gd name="T38" fmla="*/ 38 w 2885"/>
              <a:gd name="T39" fmla="*/ 9937 h 14300"/>
              <a:gd name="T40" fmla="*/ 593 w 2885"/>
              <a:gd name="T41" fmla="*/ 10489 h 14300"/>
              <a:gd name="T42" fmla="*/ 38 w 2885"/>
              <a:gd name="T43" fmla="*/ 11041 h 14300"/>
              <a:gd name="T44" fmla="*/ 555 w 2885"/>
              <a:gd name="T45" fmla="*/ 11555 h 14300"/>
              <a:gd name="T46" fmla="*/ 0 w 2885"/>
              <a:gd name="T47" fmla="*/ 12107 h 14300"/>
              <a:gd name="T48" fmla="*/ 555 w 2885"/>
              <a:gd name="T49" fmla="*/ 12659 h 14300"/>
              <a:gd name="T50" fmla="*/ 0 w 2885"/>
              <a:gd name="T51" fmla="*/ 13211 h 14300"/>
              <a:gd name="T52" fmla="*/ 555 w 2885"/>
              <a:gd name="T53" fmla="*/ 13763 h 14300"/>
              <a:gd name="T54" fmla="*/ 15 w 2885"/>
              <a:gd name="T55" fmla="*/ 14300 h 14300"/>
              <a:gd name="T56" fmla="*/ 2885 w 2885"/>
              <a:gd name="T57" fmla="*/ 14300 h 14300"/>
              <a:gd name="T58" fmla="*/ 2885 w 2885"/>
              <a:gd name="T59" fmla="*/ 0 h 14300"/>
              <a:gd name="T60" fmla="*/ 63 w 2885"/>
              <a:gd name="T61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72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243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69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9617842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7434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63398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878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4035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6225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>
            <a:spLocks/>
          </p:cNvSpPr>
          <p:nvPr userDrawn="1"/>
        </p:nvSpPr>
        <p:spPr bwMode="auto">
          <a:xfrm>
            <a:off x="0" y="5199434"/>
            <a:ext cx="12193200" cy="1645854"/>
          </a:xfrm>
          <a:custGeom>
            <a:avLst/>
            <a:gdLst>
              <a:gd name="T0" fmla="*/ 25400 w 25400"/>
              <a:gd name="T1" fmla="*/ 181 h 3411"/>
              <a:gd name="T2" fmla="*/ 24469 w 25400"/>
              <a:gd name="T3" fmla="*/ 450 h 3411"/>
              <a:gd name="T4" fmla="*/ 24383 w 25400"/>
              <a:gd name="T5" fmla="*/ 450 h 3411"/>
              <a:gd name="T6" fmla="*/ 22690 w 25400"/>
              <a:gd name="T7" fmla="*/ 0 h 3411"/>
              <a:gd name="T8" fmla="*/ 20997 w 25400"/>
              <a:gd name="T9" fmla="*/ 450 h 3411"/>
              <a:gd name="T10" fmla="*/ 19304 w 25400"/>
              <a:gd name="T11" fmla="*/ 0 h 3411"/>
              <a:gd name="T12" fmla="*/ 17611 w 25400"/>
              <a:gd name="T13" fmla="*/ 450 h 3411"/>
              <a:gd name="T14" fmla="*/ 15919 w 25400"/>
              <a:gd name="T15" fmla="*/ 0 h 3411"/>
              <a:gd name="T16" fmla="*/ 14226 w 25400"/>
              <a:gd name="T17" fmla="*/ 450 h 3411"/>
              <a:gd name="T18" fmla="*/ 12533 w 25400"/>
              <a:gd name="T19" fmla="*/ 0 h 3411"/>
              <a:gd name="T20" fmla="*/ 10840 w 25400"/>
              <a:gd name="T21" fmla="*/ 450 h 3411"/>
              <a:gd name="T22" fmla="*/ 9147 w 25400"/>
              <a:gd name="T23" fmla="*/ 0 h 3411"/>
              <a:gd name="T24" fmla="*/ 7454 w 25400"/>
              <a:gd name="T25" fmla="*/ 450 h 3411"/>
              <a:gd name="T26" fmla="*/ 5761 w 25400"/>
              <a:gd name="T27" fmla="*/ 0 h 3411"/>
              <a:gd name="T28" fmla="*/ 4068 w 25400"/>
              <a:gd name="T29" fmla="*/ 450 h 3411"/>
              <a:gd name="T30" fmla="*/ 2376 w 25400"/>
              <a:gd name="T31" fmla="*/ 0 h 3411"/>
              <a:gd name="T32" fmla="*/ 683 w 25400"/>
              <a:gd name="T33" fmla="*/ 450 h 3411"/>
              <a:gd name="T34" fmla="*/ 0 w 25400"/>
              <a:gd name="T35" fmla="*/ 308 h 3411"/>
              <a:gd name="T36" fmla="*/ 0 w 25400"/>
              <a:gd name="T37" fmla="*/ 3411 h 3411"/>
              <a:gd name="T38" fmla="*/ 25400 w 25400"/>
              <a:gd name="T39" fmla="*/ 3411 h 3411"/>
              <a:gd name="T40" fmla="*/ 25400 w 25400"/>
              <a:gd name="T41" fmla="*/ 181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/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847971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7096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6131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white">
          <a:xfrm>
            <a:off x="0" y="0"/>
            <a:ext cx="9393678" cy="6858000"/>
          </a:xfrm>
          <a:custGeom>
            <a:avLst/>
            <a:gdLst>
              <a:gd name="T0" fmla="*/ 5214 w 19559"/>
              <a:gd name="T1" fmla="*/ 14300 h 14300"/>
              <a:gd name="T2" fmla="*/ 5647 w 19559"/>
              <a:gd name="T3" fmla="*/ 13565 h 14300"/>
              <a:gd name="T4" fmla="*/ 7162 w 19559"/>
              <a:gd name="T5" fmla="*/ 12686 h 14300"/>
              <a:gd name="T6" fmla="*/ 8041 w 19559"/>
              <a:gd name="T7" fmla="*/ 11171 h 14300"/>
              <a:gd name="T8" fmla="*/ 9556 w 19559"/>
              <a:gd name="T9" fmla="*/ 10292 h 14300"/>
              <a:gd name="T10" fmla="*/ 10435 w 19559"/>
              <a:gd name="T11" fmla="*/ 8777 h 14300"/>
              <a:gd name="T12" fmla="*/ 11951 w 19559"/>
              <a:gd name="T13" fmla="*/ 7898 h 14300"/>
              <a:gd name="T14" fmla="*/ 12830 w 19559"/>
              <a:gd name="T15" fmla="*/ 6382 h 14300"/>
              <a:gd name="T16" fmla="*/ 14345 w 19559"/>
              <a:gd name="T17" fmla="*/ 5503 h 14300"/>
              <a:gd name="T18" fmla="*/ 15224 w 19559"/>
              <a:gd name="T19" fmla="*/ 3988 h 14300"/>
              <a:gd name="T20" fmla="*/ 16739 w 19559"/>
              <a:gd name="T21" fmla="*/ 3109 h 14300"/>
              <a:gd name="T22" fmla="*/ 17618 w 19559"/>
              <a:gd name="T23" fmla="*/ 1594 h 14300"/>
              <a:gd name="T24" fmla="*/ 19132 w 19559"/>
              <a:gd name="T25" fmla="*/ 716 h 14300"/>
              <a:gd name="T26" fmla="*/ 19559 w 19559"/>
              <a:gd name="T27" fmla="*/ 0 h 14300"/>
              <a:gd name="T28" fmla="*/ 0 w 19559"/>
              <a:gd name="T29" fmla="*/ 0 h 14300"/>
              <a:gd name="T30" fmla="*/ 0 w 19559"/>
              <a:gd name="T31" fmla="*/ 14300 h 14300"/>
              <a:gd name="T32" fmla="*/ 5214 w 19559"/>
              <a:gd name="T33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2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022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1070 w 25400"/>
              <a:gd name="T1" fmla="*/ 14300 h 14300"/>
              <a:gd name="T2" fmla="*/ 11503 w 25400"/>
              <a:gd name="T3" fmla="*/ 13565 h 14300"/>
              <a:gd name="T4" fmla="*/ 13018 w 25400"/>
              <a:gd name="T5" fmla="*/ 12686 h 14300"/>
              <a:gd name="T6" fmla="*/ 13897 w 25400"/>
              <a:gd name="T7" fmla="*/ 11171 h 14300"/>
              <a:gd name="T8" fmla="*/ 15412 w 25400"/>
              <a:gd name="T9" fmla="*/ 10292 h 14300"/>
              <a:gd name="T10" fmla="*/ 16291 w 25400"/>
              <a:gd name="T11" fmla="*/ 8777 h 14300"/>
              <a:gd name="T12" fmla="*/ 17807 w 25400"/>
              <a:gd name="T13" fmla="*/ 7898 h 14300"/>
              <a:gd name="T14" fmla="*/ 18686 w 25400"/>
              <a:gd name="T15" fmla="*/ 6382 h 14300"/>
              <a:gd name="T16" fmla="*/ 20201 w 25400"/>
              <a:gd name="T17" fmla="*/ 5503 h 14300"/>
              <a:gd name="T18" fmla="*/ 21080 w 25400"/>
              <a:gd name="T19" fmla="*/ 3988 h 14300"/>
              <a:gd name="T20" fmla="*/ 22595 w 25400"/>
              <a:gd name="T21" fmla="*/ 3109 h 14300"/>
              <a:gd name="T22" fmla="*/ 23474 w 25400"/>
              <a:gd name="T23" fmla="*/ 1594 h 14300"/>
              <a:gd name="T24" fmla="*/ 24988 w 25400"/>
              <a:gd name="T25" fmla="*/ 716 h 14300"/>
              <a:gd name="T26" fmla="*/ 25400 w 25400"/>
              <a:gd name="T27" fmla="*/ 48 h 14300"/>
              <a:gd name="T28" fmla="*/ 25400 w 25400"/>
              <a:gd name="T29" fmla="*/ 0 h 14300"/>
              <a:gd name="T30" fmla="*/ 0 w 25400"/>
              <a:gd name="T31" fmla="*/ 0 h 14300"/>
              <a:gd name="T32" fmla="*/ 0 w 25400"/>
              <a:gd name="T33" fmla="*/ 14300 h 14300"/>
              <a:gd name="T34" fmla="*/ 11070 w 25400"/>
              <a:gd name="T3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371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white">
          <a:xfrm>
            <a:off x="0" y="0"/>
            <a:ext cx="12192000" cy="3888500"/>
          </a:xfrm>
          <a:custGeom>
            <a:avLst/>
            <a:gdLst>
              <a:gd name="T0" fmla="*/ 0 w 25400"/>
              <a:gd name="T1" fmla="*/ 6386 h 8063"/>
              <a:gd name="T2" fmla="*/ 2540 w 25400"/>
              <a:gd name="T3" fmla="*/ 8063 h 8063"/>
              <a:gd name="T4" fmla="*/ 5080 w 25400"/>
              <a:gd name="T5" fmla="*/ 6386 h 8063"/>
              <a:gd name="T6" fmla="*/ 7620 w 25400"/>
              <a:gd name="T7" fmla="*/ 8063 h 8063"/>
              <a:gd name="T8" fmla="*/ 10160 w 25400"/>
              <a:gd name="T9" fmla="*/ 6386 h 8063"/>
              <a:gd name="T10" fmla="*/ 12700 w 25400"/>
              <a:gd name="T11" fmla="*/ 8063 h 8063"/>
              <a:gd name="T12" fmla="*/ 15240 w 25400"/>
              <a:gd name="T13" fmla="*/ 6386 h 8063"/>
              <a:gd name="T14" fmla="*/ 17780 w 25400"/>
              <a:gd name="T15" fmla="*/ 8063 h 8063"/>
              <a:gd name="T16" fmla="*/ 20320 w 25400"/>
              <a:gd name="T17" fmla="*/ 6386 h 8063"/>
              <a:gd name="T18" fmla="*/ 22860 w 25400"/>
              <a:gd name="T19" fmla="*/ 8063 h 8063"/>
              <a:gd name="T20" fmla="*/ 25400 w 25400"/>
              <a:gd name="T21" fmla="*/ 6386 h 8063"/>
              <a:gd name="T22" fmla="*/ 25400 w 25400"/>
              <a:gd name="T23" fmla="*/ 0 h 8063"/>
              <a:gd name="T24" fmla="*/ 0 w 25400"/>
              <a:gd name="T25" fmla="*/ 0 h 8063"/>
              <a:gd name="T26" fmla="*/ 0 w 25400"/>
              <a:gd name="T27" fmla="*/ 6386 h 8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557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5572461"/>
          </a:xfrm>
          <a:custGeom>
            <a:avLst/>
            <a:gdLst>
              <a:gd name="T0" fmla="*/ 0 w 25400"/>
              <a:gd name="T1" fmla="*/ 9914 h 11590"/>
              <a:gd name="T2" fmla="*/ 2540 w 25400"/>
              <a:gd name="T3" fmla="*/ 11590 h 11590"/>
              <a:gd name="T4" fmla="*/ 5080 w 25400"/>
              <a:gd name="T5" fmla="*/ 9914 h 11590"/>
              <a:gd name="T6" fmla="*/ 7620 w 25400"/>
              <a:gd name="T7" fmla="*/ 11590 h 11590"/>
              <a:gd name="T8" fmla="*/ 10160 w 25400"/>
              <a:gd name="T9" fmla="*/ 9914 h 11590"/>
              <a:gd name="T10" fmla="*/ 12700 w 25400"/>
              <a:gd name="T11" fmla="*/ 11590 h 11590"/>
              <a:gd name="T12" fmla="*/ 15240 w 25400"/>
              <a:gd name="T13" fmla="*/ 9914 h 11590"/>
              <a:gd name="T14" fmla="*/ 17780 w 25400"/>
              <a:gd name="T15" fmla="*/ 11590 h 11590"/>
              <a:gd name="T16" fmla="*/ 20320 w 25400"/>
              <a:gd name="T17" fmla="*/ 9914 h 11590"/>
              <a:gd name="T18" fmla="*/ 22860 w 25400"/>
              <a:gd name="T19" fmla="*/ 11590 h 11590"/>
              <a:gd name="T20" fmla="*/ 25400 w 25400"/>
              <a:gd name="T21" fmla="*/ 9914 h 11590"/>
              <a:gd name="T22" fmla="*/ 25400 w 25400"/>
              <a:gd name="T23" fmla="*/ 0 h 11590"/>
              <a:gd name="T24" fmla="*/ 0 w 25400"/>
              <a:gd name="T25" fmla="*/ 0 h 11590"/>
              <a:gd name="T26" fmla="*/ 0 w 25400"/>
              <a:gd name="T27" fmla="*/ 9914 h 1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572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white">
          <a:xfrm>
            <a:off x="0" y="0"/>
            <a:ext cx="7305472" cy="6858000"/>
          </a:xfrm>
          <a:custGeom>
            <a:avLst/>
            <a:gdLst>
              <a:gd name="T0" fmla="*/ 15203 w 15203"/>
              <a:gd name="T1" fmla="*/ 14300 h 14300"/>
              <a:gd name="T2" fmla="*/ 14018 w 15203"/>
              <a:gd name="T3" fmla="*/ 12518 h 14300"/>
              <a:gd name="T4" fmla="*/ 15203 w 15203"/>
              <a:gd name="T5" fmla="*/ 10722 h 14300"/>
              <a:gd name="T6" fmla="*/ 14018 w 15203"/>
              <a:gd name="T7" fmla="*/ 8926 h 14300"/>
              <a:gd name="T8" fmla="*/ 15203 w 15203"/>
              <a:gd name="T9" fmla="*/ 7131 h 14300"/>
              <a:gd name="T10" fmla="*/ 14018 w 15203"/>
              <a:gd name="T11" fmla="*/ 5335 h 14300"/>
              <a:gd name="T12" fmla="*/ 15203 w 15203"/>
              <a:gd name="T13" fmla="*/ 3540 h 14300"/>
              <a:gd name="T14" fmla="*/ 14018 w 15203"/>
              <a:gd name="T15" fmla="*/ 1744 h 14300"/>
              <a:gd name="T16" fmla="*/ 15202 w 15203"/>
              <a:gd name="T17" fmla="*/ 0 h 14300"/>
              <a:gd name="T18" fmla="*/ 0 w 15203"/>
              <a:gd name="T19" fmla="*/ 0 h 14300"/>
              <a:gd name="T20" fmla="*/ 0 w 15203"/>
              <a:gd name="T21" fmla="*/ 3271 h 14300"/>
              <a:gd name="T22" fmla="*/ 0 w 15203"/>
              <a:gd name="T23" fmla="*/ 14300 h 14300"/>
              <a:gd name="T24" fmla="*/ 15203 w 15203"/>
              <a:gd name="T2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512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9679021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14300 h 14300"/>
              <a:gd name="T4" fmla="*/ 20141 w 20142"/>
              <a:gd name="T5" fmla="*/ 14300 h 14300"/>
              <a:gd name="T6" fmla="*/ 18957 w 20142"/>
              <a:gd name="T7" fmla="*/ 12518 h 14300"/>
              <a:gd name="T8" fmla="*/ 20142 w 20142"/>
              <a:gd name="T9" fmla="*/ 10722 h 14300"/>
              <a:gd name="T10" fmla="*/ 18957 w 20142"/>
              <a:gd name="T11" fmla="*/ 8926 h 14300"/>
              <a:gd name="T12" fmla="*/ 20142 w 20142"/>
              <a:gd name="T13" fmla="*/ 7131 h 14300"/>
              <a:gd name="T14" fmla="*/ 18957 w 20142"/>
              <a:gd name="T15" fmla="*/ 5335 h 14300"/>
              <a:gd name="T16" fmla="*/ 20142 w 20142"/>
              <a:gd name="T17" fmla="*/ 3540 h 14300"/>
              <a:gd name="T18" fmla="*/ 18957 w 20142"/>
              <a:gd name="T19" fmla="*/ 1744 h 14300"/>
              <a:gd name="T20" fmla="*/ 20141 w 20142"/>
              <a:gd name="T21" fmla="*/ 0 h 14300"/>
              <a:gd name="T22" fmla="*/ 0 w 20142"/>
              <a:gd name="T2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832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white">
          <a:xfrm>
            <a:off x="0" y="0"/>
            <a:ext cx="9815209" cy="6858000"/>
          </a:xfrm>
          <a:custGeom>
            <a:avLst/>
            <a:gdLst>
              <a:gd name="T0" fmla="*/ 0 w 20470"/>
              <a:gd name="T1" fmla="*/ 14293 h 14293"/>
              <a:gd name="T2" fmla="*/ 5684 w 20470"/>
              <a:gd name="T3" fmla="*/ 14293 h 14293"/>
              <a:gd name="T4" fmla="*/ 5306 w 20470"/>
              <a:gd name="T5" fmla="*/ 13517 h 14293"/>
              <a:gd name="T6" fmla="*/ 5472 w 20470"/>
              <a:gd name="T7" fmla="*/ 12643 h 14293"/>
              <a:gd name="T8" fmla="*/ 6345 w 20470"/>
              <a:gd name="T9" fmla="*/ 12478 h 14293"/>
              <a:gd name="T10" fmla="*/ 7917 w 20470"/>
              <a:gd name="T11" fmla="*/ 13245 h 14293"/>
              <a:gd name="T12" fmla="*/ 8751 w 20470"/>
              <a:gd name="T13" fmla="*/ 13067 h 14293"/>
              <a:gd name="T14" fmla="*/ 8921 w 20470"/>
              <a:gd name="T15" fmla="*/ 12211 h 14293"/>
              <a:gd name="T16" fmla="*/ 8164 w 20470"/>
              <a:gd name="T17" fmla="*/ 10659 h 14293"/>
              <a:gd name="T18" fmla="*/ 8330 w 20470"/>
              <a:gd name="T19" fmla="*/ 9785 h 14293"/>
              <a:gd name="T20" fmla="*/ 9203 w 20470"/>
              <a:gd name="T21" fmla="*/ 9620 h 14293"/>
              <a:gd name="T22" fmla="*/ 10775 w 20470"/>
              <a:gd name="T23" fmla="*/ 10387 h 14293"/>
              <a:gd name="T24" fmla="*/ 11609 w 20470"/>
              <a:gd name="T25" fmla="*/ 10209 h 14293"/>
              <a:gd name="T26" fmla="*/ 11780 w 20470"/>
              <a:gd name="T27" fmla="*/ 9353 h 14293"/>
              <a:gd name="T28" fmla="*/ 11022 w 20470"/>
              <a:gd name="T29" fmla="*/ 7801 h 14293"/>
              <a:gd name="T30" fmla="*/ 11188 w 20470"/>
              <a:gd name="T31" fmla="*/ 6927 h 14293"/>
              <a:gd name="T32" fmla="*/ 12061 w 20470"/>
              <a:gd name="T33" fmla="*/ 6762 h 14293"/>
              <a:gd name="T34" fmla="*/ 13631 w 20470"/>
              <a:gd name="T35" fmla="*/ 7532 h 14293"/>
              <a:gd name="T36" fmla="*/ 14462 w 20470"/>
              <a:gd name="T37" fmla="*/ 7357 h 14293"/>
              <a:gd name="T38" fmla="*/ 14632 w 20470"/>
              <a:gd name="T39" fmla="*/ 6500 h 14293"/>
              <a:gd name="T40" fmla="*/ 13875 w 20470"/>
              <a:gd name="T41" fmla="*/ 4948 h 14293"/>
              <a:gd name="T42" fmla="*/ 14040 w 20470"/>
              <a:gd name="T43" fmla="*/ 4075 h 14293"/>
              <a:gd name="T44" fmla="*/ 14913 w 20470"/>
              <a:gd name="T45" fmla="*/ 3910 h 14293"/>
              <a:gd name="T46" fmla="*/ 16486 w 20470"/>
              <a:gd name="T47" fmla="*/ 4676 h 14293"/>
              <a:gd name="T48" fmla="*/ 17320 w 20470"/>
              <a:gd name="T49" fmla="*/ 4499 h 14293"/>
              <a:gd name="T50" fmla="*/ 17490 w 20470"/>
              <a:gd name="T51" fmla="*/ 3642 h 14293"/>
              <a:gd name="T52" fmla="*/ 16733 w 20470"/>
              <a:gd name="T53" fmla="*/ 2090 h 14293"/>
              <a:gd name="T54" fmla="*/ 16899 w 20470"/>
              <a:gd name="T55" fmla="*/ 1217 h 14293"/>
              <a:gd name="T56" fmla="*/ 17772 w 20470"/>
              <a:gd name="T57" fmla="*/ 1051 h 14293"/>
              <a:gd name="T58" fmla="*/ 19345 w 20470"/>
              <a:gd name="T59" fmla="*/ 1818 h 14293"/>
              <a:gd name="T60" fmla="*/ 20179 w 20470"/>
              <a:gd name="T61" fmla="*/ 1639 h 14293"/>
              <a:gd name="T62" fmla="*/ 20349 w 20470"/>
              <a:gd name="T63" fmla="*/ 783 h 14293"/>
              <a:gd name="T64" fmla="*/ 19967 w 20470"/>
              <a:gd name="T65" fmla="*/ 0 h 14293"/>
              <a:gd name="T66" fmla="*/ 0 w 20470"/>
              <a:gd name="T67" fmla="*/ 0 h 14293"/>
              <a:gd name="T68" fmla="*/ 0 w 20470"/>
              <a:gd name="T69" fmla="*/ 14293 h 14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76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-1" y="0"/>
            <a:ext cx="12193200" cy="6858000"/>
          </a:xfrm>
          <a:custGeom>
            <a:avLst/>
            <a:gdLst>
              <a:gd name="T0" fmla="*/ 0 w 25400"/>
              <a:gd name="T1" fmla="*/ 14293 h 14293"/>
              <a:gd name="T2" fmla="*/ 11682 w 25400"/>
              <a:gd name="T3" fmla="*/ 14293 h 14293"/>
              <a:gd name="T4" fmla="*/ 11303 w 25400"/>
              <a:gd name="T5" fmla="*/ 13517 h 14293"/>
              <a:gd name="T6" fmla="*/ 11469 w 25400"/>
              <a:gd name="T7" fmla="*/ 12643 h 14293"/>
              <a:gd name="T8" fmla="*/ 12342 w 25400"/>
              <a:gd name="T9" fmla="*/ 12478 h 14293"/>
              <a:gd name="T10" fmla="*/ 13914 w 25400"/>
              <a:gd name="T11" fmla="*/ 13245 h 14293"/>
              <a:gd name="T12" fmla="*/ 14748 w 25400"/>
              <a:gd name="T13" fmla="*/ 13067 h 14293"/>
              <a:gd name="T14" fmla="*/ 14919 w 25400"/>
              <a:gd name="T15" fmla="*/ 12211 h 14293"/>
              <a:gd name="T16" fmla="*/ 14161 w 25400"/>
              <a:gd name="T17" fmla="*/ 10659 h 14293"/>
              <a:gd name="T18" fmla="*/ 14327 w 25400"/>
              <a:gd name="T19" fmla="*/ 9785 h 14293"/>
              <a:gd name="T20" fmla="*/ 15200 w 25400"/>
              <a:gd name="T21" fmla="*/ 9620 h 14293"/>
              <a:gd name="T22" fmla="*/ 16773 w 25400"/>
              <a:gd name="T23" fmla="*/ 10387 h 14293"/>
              <a:gd name="T24" fmla="*/ 17607 w 25400"/>
              <a:gd name="T25" fmla="*/ 10209 h 14293"/>
              <a:gd name="T26" fmla="*/ 17777 w 25400"/>
              <a:gd name="T27" fmla="*/ 9353 h 14293"/>
              <a:gd name="T28" fmla="*/ 17020 w 25400"/>
              <a:gd name="T29" fmla="*/ 7801 h 14293"/>
              <a:gd name="T30" fmla="*/ 17185 w 25400"/>
              <a:gd name="T31" fmla="*/ 6927 h 14293"/>
              <a:gd name="T32" fmla="*/ 18058 w 25400"/>
              <a:gd name="T33" fmla="*/ 6762 h 14293"/>
              <a:gd name="T34" fmla="*/ 19628 w 25400"/>
              <a:gd name="T35" fmla="*/ 7532 h 14293"/>
              <a:gd name="T36" fmla="*/ 20459 w 25400"/>
              <a:gd name="T37" fmla="*/ 7357 h 14293"/>
              <a:gd name="T38" fmla="*/ 20629 w 25400"/>
              <a:gd name="T39" fmla="*/ 6500 h 14293"/>
              <a:gd name="T40" fmla="*/ 19872 w 25400"/>
              <a:gd name="T41" fmla="*/ 4948 h 14293"/>
              <a:gd name="T42" fmla="*/ 20038 w 25400"/>
              <a:gd name="T43" fmla="*/ 4075 h 14293"/>
              <a:gd name="T44" fmla="*/ 20911 w 25400"/>
              <a:gd name="T45" fmla="*/ 3910 h 14293"/>
              <a:gd name="T46" fmla="*/ 22483 w 25400"/>
              <a:gd name="T47" fmla="*/ 4676 h 14293"/>
              <a:gd name="T48" fmla="*/ 23317 w 25400"/>
              <a:gd name="T49" fmla="*/ 4499 h 14293"/>
              <a:gd name="T50" fmla="*/ 23487 w 25400"/>
              <a:gd name="T51" fmla="*/ 3642 h 14293"/>
              <a:gd name="T52" fmla="*/ 22730 w 25400"/>
              <a:gd name="T53" fmla="*/ 2090 h 14293"/>
              <a:gd name="T54" fmla="*/ 22896 w 25400"/>
              <a:gd name="T55" fmla="*/ 1217 h 14293"/>
              <a:gd name="T56" fmla="*/ 23769 w 25400"/>
              <a:gd name="T57" fmla="*/ 1051 h 14293"/>
              <a:gd name="T58" fmla="*/ 25342 w 25400"/>
              <a:gd name="T59" fmla="*/ 1818 h 14293"/>
              <a:gd name="T60" fmla="*/ 25400 w 25400"/>
              <a:gd name="T61" fmla="*/ 1837 h 14293"/>
              <a:gd name="T62" fmla="*/ 25400 w 25400"/>
              <a:gd name="T63" fmla="*/ 0 h 14293"/>
              <a:gd name="T64" fmla="*/ 0 w 25400"/>
              <a:gd name="T65" fmla="*/ 0 h 14293"/>
              <a:gd name="T66" fmla="*/ 0 w 25400"/>
              <a:gd name="T67" fmla="*/ 14293 h 14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365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 noChangeAspect="1"/>
          </p:cNvSpPr>
          <p:nvPr userDrawn="1"/>
        </p:nvSpPr>
        <p:spPr bwMode="auto">
          <a:xfrm>
            <a:off x="-18000" y="-18000"/>
            <a:ext cx="9727872" cy="6876000"/>
          </a:xfrm>
          <a:custGeom>
            <a:avLst/>
            <a:gdLst>
              <a:gd name="T0" fmla="*/ 0 w 20206"/>
              <a:gd name="T1" fmla="*/ 13 h 14300"/>
              <a:gd name="T2" fmla="*/ 0 w 20206"/>
              <a:gd name="T3" fmla="*/ 14300 h 14300"/>
              <a:gd name="T4" fmla="*/ 7482 w 20206"/>
              <a:gd name="T5" fmla="*/ 14300 h 14300"/>
              <a:gd name="T6" fmla="*/ 7478 w 20206"/>
              <a:gd name="T7" fmla="*/ 12595 h 14300"/>
              <a:gd name="T8" fmla="*/ 9300 w 20206"/>
              <a:gd name="T9" fmla="*/ 12600 h 14300"/>
              <a:gd name="T10" fmla="*/ 9295 w 20206"/>
              <a:gd name="T11" fmla="*/ 10777 h 14300"/>
              <a:gd name="T12" fmla="*/ 11118 w 20206"/>
              <a:gd name="T13" fmla="*/ 10782 h 14300"/>
              <a:gd name="T14" fmla="*/ 11113 w 20206"/>
              <a:gd name="T15" fmla="*/ 9085 h 14300"/>
              <a:gd name="T16" fmla="*/ 12935 w 20206"/>
              <a:gd name="T17" fmla="*/ 9090 h 14300"/>
              <a:gd name="T18" fmla="*/ 12930 w 20206"/>
              <a:gd name="T19" fmla="*/ 7267 h 14300"/>
              <a:gd name="T20" fmla="*/ 14753 w 20206"/>
              <a:gd name="T21" fmla="*/ 7272 h 14300"/>
              <a:gd name="T22" fmla="*/ 14748 w 20206"/>
              <a:gd name="T23" fmla="*/ 5450 h 14300"/>
              <a:gd name="T24" fmla="*/ 16571 w 20206"/>
              <a:gd name="T25" fmla="*/ 5455 h 14300"/>
              <a:gd name="T26" fmla="*/ 16566 w 20206"/>
              <a:gd name="T27" fmla="*/ 3632 h 14300"/>
              <a:gd name="T28" fmla="*/ 18388 w 20206"/>
              <a:gd name="T29" fmla="*/ 3637 h 14300"/>
              <a:gd name="T30" fmla="*/ 18383 w 20206"/>
              <a:gd name="T31" fmla="*/ 1815 h 14300"/>
              <a:gd name="T32" fmla="*/ 20206 w 20206"/>
              <a:gd name="T33" fmla="*/ 1820 h 14300"/>
              <a:gd name="T34" fmla="*/ 20201 w 20206"/>
              <a:gd name="T35" fmla="*/ 0 h 14300"/>
              <a:gd name="T36" fmla="*/ 0 w 20206"/>
              <a:gd name="T37" fmla="*/ 13 h 14300"/>
              <a:gd name="connsiteX0" fmla="*/ 284 w 20206"/>
              <a:gd name="connsiteY0" fmla="*/ 196 h 14300"/>
              <a:gd name="connsiteX1" fmla="*/ 0 w 20206"/>
              <a:gd name="connsiteY1" fmla="*/ 14300 h 14300"/>
              <a:gd name="connsiteX2" fmla="*/ 7482 w 20206"/>
              <a:gd name="connsiteY2" fmla="*/ 14300 h 14300"/>
              <a:gd name="connsiteX3" fmla="*/ 7478 w 20206"/>
              <a:gd name="connsiteY3" fmla="*/ 12595 h 14300"/>
              <a:gd name="connsiteX4" fmla="*/ 9300 w 20206"/>
              <a:gd name="connsiteY4" fmla="*/ 12600 h 14300"/>
              <a:gd name="connsiteX5" fmla="*/ 9295 w 20206"/>
              <a:gd name="connsiteY5" fmla="*/ 10777 h 14300"/>
              <a:gd name="connsiteX6" fmla="*/ 11118 w 20206"/>
              <a:gd name="connsiteY6" fmla="*/ 10782 h 14300"/>
              <a:gd name="connsiteX7" fmla="*/ 11113 w 20206"/>
              <a:gd name="connsiteY7" fmla="*/ 9085 h 14300"/>
              <a:gd name="connsiteX8" fmla="*/ 12935 w 20206"/>
              <a:gd name="connsiteY8" fmla="*/ 9090 h 14300"/>
              <a:gd name="connsiteX9" fmla="*/ 12930 w 20206"/>
              <a:gd name="connsiteY9" fmla="*/ 7267 h 14300"/>
              <a:gd name="connsiteX10" fmla="*/ 14753 w 20206"/>
              <a:gd name="connsiteY10" fmla="*/ 7272 h 14300"/>
              <a:gd name="connsiteX11" fmla="*/ 14748 w 20206"/>
              <a:gd name="connsiteY11" fmla="*/ 5450 h 14300"/>
              <a:gd name="connsiteX12" fmla="*/ 16571 w 20206"/>
              <a:gd name="connsiteY12" fmla="*/ 5455 h 14300"/>
              <a:gd name="connsiteX13" fmla="*/ 16566 w 20206"/>
              <a:gd name="connsiteY13" fmla="*/ 3632 h 14300"/>
              <a:gd name="connsiteX14" fmla="*/ 18388 w 20206"/>
              <a:gd name="connsiteY14" fmla="*/ 3637 h 14300"/>
              <a:gd name="connsiteX15" fmla="*/ 18383 w 20206"/>
              <a:gd name="connsiteY15" fmla="*/ 1815 h 14300"/>
              <a:gd name="connsiteX16" fmla="*/ 20206 w 20206"/>
              <a:gd name="connsiteY16" fmla="*/ 1820 h 14300"/>
              <a:gd name="connsiteX17" fmla="*/ 20201 w 20206"/>
              <a:gd name="connsiteY17" fmla="*/ 0 h 14300"/>
              <a:gd name="connsiteX18" fmla="*/ 284 w 20206"/>
              <a:gd name="connsiteY18" fmla="*/ 196 h 14300"/>
              <a:gd name="connsiteX0" fmla="*/ 27 w 20233"/>
              <a:gd name="connsiteY0" fmla="*/ 13 h 14300"/>
              <a:gd name="connsiteX1" fmla="*/ 27 w 20233"/>
              <a:gd name="connsiteY1" fmla="*/ 14300 h 14300"/>
              <a:gd name="connsiteX2" fmla="*/ 7509 w 20233"/>
              <a:gd name="connsiteY2" fmla="*/ 14300 h 14300"/>
              <a:gd name="connsiteX3" fmla="*/ 7505 w 20233"/>
              <a:gd name="connsiteY3" fmla="*/ 12595 h 14300"/>
              <a:gd name="connsiteX4" fmla="*/ 9327 w 20233"/>
              <a:gd name="connsiteY4" fmla="*/ 12600 h 14300"/>
              <a:gd name="connsiteX5" fmla="*/ 9322 w 20233"/>
              <a:gd name="connsiteY5" fmla="*/ 10777 h 14300"/>
              <a:gd name="connsiteX6" fmla="*/ 11145 w 20233"/>
              <a:gd name="connsiteY6" fmla="*/ 10782 h 14300"/>
              <a:gd name="connsiteX7" fmla="*/ 11140 w 20233"/>
              <a:gd name="connsiteY7" fmla="*/ 9085 h 14300"/>
              <a:gd name="connsiteX8" fmla="*/ 12962 w 20233"/>
              <a:gd name="connsiteY8" fmla="*/ 9090 h 14300"/>
              <a:gd name="connsiteX9" fmla="*/ 12957 w 20233"/>
              <a:gd name="connsiteY9" fmla="*/ 7267 h 14300"/>
              <a:gd name="connsiteX10" fmla="*/ 14780 w 20233"/>
              <a:gd name="connsiteY10" fmla="*/ 7272 h 14300"/>
              <a:gd name="connsiteX11" fmla="*/ 14775 w 20233"/>
              <a:gd name="connsiteY11" fmla="*/ 5450 h 14300"/>
              <a:gd name="connsiteX12" fmla="*/ 16598 w 20233"/>
              <a:gd name="connsiteY12" fmla="*/ 5455 h 14300"/>
              <a:gd name="connsiteX13" fmla="*/ 16593 w 20233"/>
              <a:gd name="connsiteY13" fmla="*/ 3632 h 14300"/>
              <a:gd name="connsiteX14" fmla="*/ 18415 w 20233"/>
              <a:gd name="connsiteY14" fmla="*/ 3637 h 14300"/>
              <a:gd name="connsiteX15" fmla="*/ 18410 w 20233"/>
              <a:gd name="connsiteY15" fmla="*/ 1815 h 14300"/>
              <a:gd name="connsiteX16" fmla="*/ 20233 w 20233"/>
              <a:gd name="connsiteY16" fmla="*/ 1820 h 14300"/>
              <a:gd name="connsiteX17" fmla="*/ 20228 w 20233"/>
              <a:gd name="connsiteY17" fmla="*/ 0 h 14300"/>
              <a:gd name="connsiteX18" fmla="*/ 27 w 20233"/>
              <a:gd name="connsiteY18" fmla="*/ 13 h 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891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14300 h 14300"/>
              <a:gd name="T4" fmla="*/ 14503 w 25400"/>
              <a:gd name="T5" fmla="*/ 14300 h 14300"/>
              <a:gd name="T6" fmla="*/ 14498 w 25400"/>
              <a:gd name="T7" fmla="*/ 12595 h 14300"/>
              <a:gd name="T8" fmla="*/ 16321 w 25400"/>
              <a:gd name="T9" fmla="*/ 12600 h 14300"/>
              <a:gd name="T10" fmla="*/ 16316 w 25400"/>
              <a:gd name="T11" fmla="*/ 10777 h 14300"/>
              <a:gd name="T12" fmla="*/ 18138 w 25400"/>
              <a:gd name="T13" fmla="*/ 10782 h 14300"/>
              <a:gd name="T14" fmla="*/ 18133 w 25400"/>
              <a:gd name="T15" fmla="*/ 9085 h 14300"/>
              <a:gd name="T16" fmla="*/ 19956 w 25400"/>
              <a:gd name="T17" fmla="*/ 9090 h 14300"/>
              <a:gd name="T18" fmla="*/ 19951 w 25400"/>
              <a:gd name="T19" fmla="*/ 7267 h 14300"/>
              <a:gd name="T20" fmla="*/ 21773 w 25400"/>
              <a:gd name="T21" fmla="*/ 7272 h 14300"/>
              <a:gd name="T22" fmla="*/ 21768 w 25400"/>
              <a:gd name="T23" fmla="*/ 5450 h 14300"/>
              <a:gd name="T24" fmla="*/ 23591 w 25400"/>
              <a:gd name="T25" fmla="*/ 5455 h 14300"/>
              <a:gd name="T26" fmla="*/ 23586 w 25400"/>
              <a:gd name="T27" fmla="*/ 3632 h 14300"/>
              <a:gd name="T28" fmla="*/ 25400 w 25400"/>
              <a:gd name="T29" fmla="*/ 3637 h 14300"/>
              <a:gd name="T30" fmla="*/ 25400 w 25400"/>
              <a:gd name="T31" fmla="*/ 0 h 14300"/>
              <a:gd name="T32" fmla="*/ 0 w 25400"/>
              <a:gd name="T3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139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65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899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758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5386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 bwMode="auto">
          <a:xfrm>
            <a:off x="11050621" y="0"/>
            <a:ext cx="1141379" cy="6858000"/>
          </a:xfrm>
          <a:prstGeom prst="rect">
            <a:avLst/>
          </a:prstGeom>
          <a:solidFill>
            <a:srgbClr val="00924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4335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0201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20956453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1265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8539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093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13706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72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image" Target="../media/image3.wmf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image" Target="../media/image4.wmf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image" Target="../media/image5.wmf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9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300">
                <a:solidFill>
                  <a:srgbClr val="000000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300">
                <a:solidFill>
                  <a:srgbClr val="000000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 b="1">
                <a:solidFill>
                  <a:srgbClr val="000000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49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716" r:id="rId3"/>
    <p:sldLayoutId id="2147483714" r:id="rId4"/>
    <p:sldLayoutId id="2147483715" r:id="rId5"/>
    <p:sldLayoutId id="2147483761" r:id="rId6"/>
    <p:sldLayoutId id="2147483720" r:id="rId7"/>
    <p:sldLayoutId id="2147483721" r:id="rId8"/>
    <p:sldLayoutId id="2147483719" r:id="rId9"/>
    <p:sldLayoutId id="21474836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652" r:id="rId16"/>
    <p:sldLayoutId id="2147483656" r:id="rId17"/>
    <p:sldLayoutId id="2147483709" r:id="rId18"/>
    <p:sldLayoutId id="2147483723" r:id="rId19"/>
    <p:sldLayoutId id="2147483725" r:id="rId20"/>
    <p:sldLayoutId id="2147483724" r:id="rId21"/>
    <p:sldLayoutId id="2147483722" r:id="rId22"/>
    <p:sldLayoutId id="2147483727" r:id="rId23"/>
    <p:sldLayoutId id="2147483728" r:id="rId24"/>
    <p:sldLayoutId id="2147483750" r:id="rId25"/>
    <p:sldLayoutId id="2147483654" r:id="rId26"/>
    <p:sldLayoutId id="2147483762" r:id="rId27"/>
    <p:sldLayoutId id="2147483655" r:id="rId28"/>
    <p:sldLayoutId id="2147483671" r:id="rId29"/>
    <p:sldLayoutId id="2147483729" r:id="rId30"/>
    <p:sldLayoutId id="2147483672" r:id="rId31"/>
    <p:sldLayoutId id="2147483730" r:id="rId32"/>
    <p:sldLayoutId id="2147483673" r:id="rId33"/>
    <p:sldLayoutId id="2147483731" r:id="rId34"/>
    <p:sldLayoutId id="2147483674" r:id="rId35"/>
    <p:sldLayoutId id="2147483732" r:id="rId36"/>
    <p:sldLayoutId id="2147483675" r:id="rId37"/>
    <p:sldLayoutId id="2147483733" r:id="rId38"/>
    <p:sldLayoutId id="2147483759" r:id="rId39"/>
    <p:sldLayoutId id="2147483760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300">
                <a:solidFill>
                  <a:srgbClr val="0000B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300">
                <a:solidFill>
                  <a:srgbClr val="0000B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 b="1">
                <a:solidFill>
                  <a:srgbClr val="0000B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3" y="6134100"/>
            <a:ext cx="1058330" cy="5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3" r:id="rId2"/>
    <p:sldLayoutId id="2147483666" r:id="rId3"/>
    <p:sldLayoutId id="2147483756" r:id="rId4"/>
    <p:sldLayoutId id="2147483667" r:id="rId5"/>
    <p:sldLayoutId id="2147483668" r:id="rId6"/>
    <p:sldLayoutId id="2147483710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669" r:id="rId13"/>
    <p:sldLayoutId id="2147483670" r:id="rId14"/>
    <p:sldLayoutId id="2147483676" r:id="rId15"/>
    <p:sldLayoutId id="2147483734" r:id="rId16"/>
    <p:sldLayoutId id="2147483677" r:id="rId17"/>
    <p:sldLayoutId id="2147483735" r:id="rId18"/>
    <p:sldLayoutId id="2147483678" r:id="rId19"/>
    <p:sldLayoutId id="2147483736" r:id="rId20"/>
    <p:sldLayoutId id="2147483679" r:id="rId21"/>
    <p:sldLayoutId id="2147483737" r:id="rId22"/>
    <p:sldLayoutId id="2147483680" r:id="rId23"/>
    <p:sldLayoutId id="2147483738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300">
                <a:solidFill>
                  <a:srgbClr val="FD4F00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300">
                <a:solidFill>
                  <a:srgbClr val="FD4F00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 b="1">
                <a:solidFill>
                  <a:srgbClr val="FD4F00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3" y="6134100"/>
            <a:ext cx="1058330" cy="5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7" r:id="rId2"/>
    <p:sldLayoutId id="2147483699" r:id="rId3"/>
    <p:sldLayoutId id="2147483757" r:id="rId4"/>
    <p:sldLayoutId id="2147483700" r:id="rId5"/>
    <p:sldLayoutId id="2147483701" r:id="rId6"/>
    <p:sldLayoutId id="2147483711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02" r:id="rId13"/>
    <p:sldLayoutId id="2147483703" r:id="rId14"/>
    <p:sldLayoutId id="2147483704" r:id="rId15"/>
    <p:sldLayoutId id="2147483739" r:id="rId16"/>
    <p:sldLayoutId id="2147483705" r:id="rId17"/>
    <p:sldLayoutId id="2147483740" r:id="rId18"/>
    <p:sldLayoutId id="2147483706" r:id="rId19"/>
    <p:sldLayoutId id="2147483741" r:id="rId20"/>
    <p:sldLayoutId id="2147483707" r:id="rId21"/>
    <p:sldLayoutId id="2147483742" r:id="rId22"/>
    <p:sldLayoutId id="2147483708" r:id="rId23"/>
    <p:sldLayoutId id="2147483743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300">
                <a:solidFill>
                  <a:srgbClr val="009246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300">
                <a:solidFill>
                  <a:srgbClr val="009246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 b="1">
                <a:solidFill>
                  <a:srgbClr val="009246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3" y="6134100"/>
            <a:ext cx="1058330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3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18" r:id="rId2"/>
    <p:sldLayoutId id="2147483686" r:id="rId3"/>
    <p:sldLayoutId id="2147483758" r:id="rId4"/>
    <p:sldLayoutId id="2147483687" r:id="rId5"/>
    <p:sldLayoutId id="2147483688" r:id="rId6"/>
    <p:sldLayoutId id="214748371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689" r:id="rId13"/>
    <p:sldLayoutId id="2147483690" r:id="rId14"/>
    <p:sldLayoutId id="2147483691" r:id="rId15"/>
    <p:sldLayoutId id="2147483744" r:id="rId16"/>
    <p:sldLayoutId id="2147483692" r:id="rId17"/>
    <p:sldLayoutId id="2147483745" r:id="rId18"/>
    <p:sldLayoutId id="2147483693" r:id="rId19"/>
    <p:sldLayoutId id="2147483746" r:id="rId20"/>
    <p:sldLayoutId id="2147483694" r:id="rId21"/>
    <p:sldLayoutId id="2147483747" r:id="rId22"/>
    <p:sldLayoutId id="2147483695" r:id="rId23"/>
    <p:sldLayoutId id="2147483748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4259179"/>
          </a:xfrm>
        </p:spPr>
        <p:txBody>
          <a:bodyPr/>
          <a:lstStyle/>
          <a:p>
            <a:r>
              <a:rPr lang="fi-FI" sz="6600" b="0" dirty="0" smtClean="0"/>
              <a:t/>
            </a:r>
            <a:br>
              <a:rPr lang="fi-FI" sz="6600" b="0" dirty="0" smtClean="0"/>
            </a:br>
            <a:r>
              <a:rPr lang="fi-FI" sz="6600" b="0" dirty="0" smtClean="0"/>
              <a:t>Kulkupelillä on väliä!</a:t>
            </a:r>
            <a:r>
              <a:rPr lang="fi-FI" sz="5400" b="0" dirty="0" smtClean="0"/>
              <a:t/>
            </a:r>
            <a:br>
              <a:rPr lang="fi-FI" sz="5400" b="0" dirty="0" smtClean="0"/>
            </a:br>
            <a:r>
              <a:rPr lang="fi-FI" sz="4000" b="0" dirty="0" smtClean="0"/>
              <a:t>Kestävä liikkuminen ja sen edistäminen</a:t>
            </a:r>
            <a:r>
              <a:rPr lang="fi-FI" sz="6000" b="0" dirty="0" smtClean="0"/>
              <a:t/>
            </a:r>
            <a:br>
              <a:rPr lang="fi-FI" sz="6000" b="0" dirty="0" smtClean="0"/>
            </a:br>
            <a:r>
              <a:rPr lang="fi-FI" sz="4800" b="0" dirty="0" smtClean="0"/>
              <a:t/>
            </a:r>
            <a:br>
              <a:rPr lang="fi-FI" sz="4800" b="0" dirty="0" smtClean="0"/>
            </a:br>
            <a:r>
              <a:rPr lang="fi-FI" sz="2800" b="0" dirty="0" smtClean="0"/>
              <a:t>Materiaali Kulkupelillä on väliä! –videon </a:t>
            </a:r>
            <a:br>
              <a:rPr lang="fi-FI" sz="2800" b="0" dirty="0" smtClean="0"/>
            </a:br>
            <a:r>
              <a:rPr lang="fi-FI" sz="2800" b="0" dirty="0" smtClean="0"/>
              <a:t>käsittelyyn ja siitä keskusteluun </a:t>
            </a:r>
            <a:r>
              <a:rPr lang="fi-FI" sz="2800" b="0" dirty="0" smtClean="0"/>
              <a:t>kouluille </a:t>
            </a:r>
            <a:br>
              <a:rPr lang="fi-FI" sz="2800" b="0" dirty="0" smtClean="0"/>
            </a:br>
            <a:r>
              <a:rPr lang="fi-FI" sz="2800" b="0" dirty="0" smtClean="0"/>
              <a:t>ja iltapäiväkerhoille.</a:t>
            </a:r>
            <a:r>
              <a:rPr lang="fi-FI" sz="2800" b="0" dirty="0" smtClean="0"/>
              <a:t/>
            </a:r>
            <a:br>
              <a:rPr lang="fi-FI" sz="2800" b="0" dirty="0" smtClean="0"/>
            </a:br>
            <a:endParaRPr lang="fi-FI" sz="2000" b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438421" y="5221704"/>
            <a:ext cx="10709478" cy="510481"/>
          </a:xfrm>
        </p:spPr>
        <p:txBody>
          <a:bodyPr/>
          <a:lstStyle/>
          <a:p>
            <a:r>
              <a:rPr lang="fi-FI" sz="2000" b="0" dirty="0"/>
              <a:t>Helsingin kaupunki, </a:t>
            </a:r>
            <a:r>
              <a:rPr lang="fi-FI" sz="2000" b="0" dirty="0" smtClean="0"/>
              <a:t>Ympäristöpalvelut</a:t>
            </a:r>
            <a:endParaRPr lang="fi-FI" sz="2000" b="0" dirty="0"/>
          </a:p>
        </p:txBody>
      </p:sp>
    </p:spTree>
    <p:extLst>
      <p:ext uri="{BB962C8B-B14F-4D97-AF65-F5344CB8AC3E}">
        <p14:creationId xmlns:p14="http://schemas.microsoft.com/office/powerpoint/2010/main" val="93729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6321464" cy="671099"/>
          </a:xfrm>
          <a:solidFill>
            <a:schemeClr val="bg1"/>
          </a:solidFill>
        </p:spPr>
        <p:txBody>
          <a:bodyPr/>
          <a:lstStyle/>
          <a:p>
            <a:r>
              <a:rPr lang="fi-FI" dirty="0" smtClean="0"/>
              <a:t>Kulkupelillä on väliä!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9" name="Kuvatekstiellipsi 8"/>
          <p:cNvSpPr/>
          <p:nvPr/>
        </p:nvSpPr>
        <p:spPr>
          <a:xfrm>
            <a:off x="2823246" y="1079661"/>
            <a:ext cx="3955417" cy="2726760"/>
          </a:xfrm>
          <a:prstGeom prst="wedgeEllipse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3246463" y="2022698"/>
            <a:ext cx="3180095" cy="8406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0000B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fi-FI" sz="3200" dirty="0" smtClean="0">
                <a:solidFill>
                  <a:schemeClr val="tx1"/>
                </a:solidFill>
              </a:rPr>
              <a:t>Mitä ajatuksia </a:t>
            </a:r>
          </a:p>
          <a:p>
            <a:r>
              <a:rPr lang="fi-FI" sz="3200" dirty="0" smtClean="0">
                <a:solidFill>
                  <a:schemeClr val="tx1"/>
                </a:solidFill>
              </a:rPr>
              <a:t>video herätti?</a:t>
            </a:r>
            <a:endParaRPr lang="fi-FI" sz="3200" dirty="0">
              <a:solidFill>
                <a:schemeClr val="tx1"/>
              </a:solidFill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8" y="1630175"/>
            <a:ext cx="5428181" cy="2466417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8328"/>
            <a:ext cx="7760610" cy="84881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2"/>
          <a:stretch/>
        </p:blipFill>
        <p:spPr>
          <a:xfrm>
            <a:off x="7738600" y="5328328"/>
            <a:ext cx="4458316" cy="848816"/>
          </a:xfrm>
          <a:prstGeom prst="rect">
            <a:avLst/>
          </a:prstGeom>
        </p:spPr>
      </p:pic>
      <p:pic>
        <p:nvPicPr>
          <p:cNvPr id="6" name="Sisällön paikkamerkki 5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98" y="3746500"/>
            <a:ext cx="5530850" cy="3111500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9" y="3902299"/>
            <a:ext cx="5254579" cy="295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selitepilvi 8"/>
          <p:cNvSpPr/>
          <p:nvPr/>
        </p:nvSpPr>
        <p:spPr>
          <a:xfrm>
            <a:off x="5795494" y="493375"/>
            <a:ext cx="4857272" cy="3177104"/>
          </a:xfrm>
          <a:prstGeom prst="cloudCallout">
            <a:avLst>
              <a:gd name="adj1" fmla="val -61731"/>
              <a:gd name="adj2" fmla="val 40658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6580" y="708531"/>
            <a:ext cx="5319585" cy="787615"/>
          </a:xfrm>
        </p:spPr>
        <p:txBody>
          <a:bodyPr/>
          <a:lstStyle/>
          <a:p>
            <a:pPr algn="ctr"/>
            <a:r>
              <a:rPr lang="fi-FI" dirty="0" smtClean="0"/>
              <a:t>”Joka paikassa puhutaan ilmaston-muutoksesta”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2" y="3255110"/>
            <a:ext cx="5324619" cy="2995098"/>
          </a:xfr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3</a:t>
            </a:fld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4294967295"/>
          </p:nvPr>
        </p:nvSpPr>
        <p:spPr>
          <a:xfrm>
            <a:off x="6244471" y="1267146"/>
            <a:ext cx="3438873" cy="1543805"/>
          </a:xfrm>
        </p:spPr>
        <p:txBody>
          <a:bodyPr/>
          <a:lstStyle/>
          <a:p>
            <a:pPr marL="0" indent="0" algn="ctr">
              <a:buNone/>
            </a:pPr>
            <a:r>
              <a:rPr lang="fi-FI" b="1" dirty="0" smtClean="0"/>
              <a:t>Miten liikenne vaikuttaa ilmastonmuutokseen ja ympäristöön?</a:t>
            </a:r>
            <a:endParaRPr lang="fi-FI" b="1" dirty="0"/>
          </a:p>
        </p:txBody>
      </p:sp>
      <p:sp>
        <p:nvSpPr>
          <p:cNvPr id="14" name="Sisällön paikkamerkki 3"/>
          <p:cNvSpPr txBox="1">
            <a:spLocks/>
          </p:cNvSpPr>
          <p:nvPr/>
        </p:nvSpPr>
        <p:spPr>
          <a:xfrm>
            <a:off x="8106072" y="3886450"/>
            <a:ext cx="1758354" cy="859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dirty="0" smtClean="0"/>
              <a:t>Ilmastonmuutos: noin 24 %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600" dirty="0" smtClean="0"/>
              <a:t>CO</a:t>
            </a:r>
            <a:r>
              <a:rPr lang="fi-FI" sz="1600" baseline="-25000" dirty="0" smtClean="0"/>
              <a:t>2</a:t>
            </a:r>
            <a:r>
              <a:rPr lang="fi-FI" sz="1600" dirty="0" smtClean="0"/>
              <a:t> -päästöistä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600" dirty="0" smtClean="0"/>
              <a:t>tulee liikenteestä</a:t>
            </a:r>
            <a:endParaRPr lang="fi-FI" sz="1600" dirty="0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4" y="4444250"/>
            <a:ext cx="2313874" cy="2261286"/>
          </a:xfrm>
          <a:prstGeom prst="rect">
            <a:avLst/>
          </a:prstGeom>
        </p:spPr>
      </p:pic>
      <p:sp>
        <p:nvSpPr>
          <p:cNvPr id="10" name="Kaarinuoli vasemmalle 9"/>
          <p:cNvSpPr/>
          <p:nvPr/>
        </p:nvSpPr>
        <p:spPr>
          <a:xfrm>
            <a:off x="9624994" y="2081927"/>
            <a:ext cx="1386951" cy="2755544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Liikenteen vaikutukset </a:t>
            </a:r>
            <a:r>
              <a:rPr lang="fi-FI" sz="3600" dirty="0" smtClean="0"/>
              <a:t>lähiympäristöön</a:t>
            </a:r>
            <a:endParaRPr lang="fi-FI" sz="3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140375"/>
            <a:ext cx="4902859" cy="275785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99" y="1146524"/>
            <a:ext cx="4916578" cy="2765575"/>
          </a:xfrm>
          <a:prstGeom prst="rect">
            <a:avLst/>
          </a:prstGeom>
        </p:spPr>
      </p:pic>
      <p:sp>
        <p:nvSpPr>
          <p:cNvPr id="15" name="Sisällön paikkamerkki 2"/>
          <p:cNvSpPr>
            <a:spLocks noGrp="1"/>
          </p:cNvSpPr>
          <p:nvPr>
            <p:ph idx="1"/>
          </p:nvPr>
        </p:nvSpPr>
        <p:spPr>
          <a:xfrm>
            <a:off x="457198" y="4049595"/>
            <a:ext cx="4902859" cy="2477664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fi-FI" sz="2000" dirty="0" smtClean="0"/>
              <a:t>Kuinka m</a:t>
            </a:r>
            <a:r>
              <a:rPr lang="fi-FI" sz="2000" dirty="0" smtClean="0"/>
              <a:t>onta </a:t>
            </a:r>
            <a:r>
              <a:rPr lang="fi-FI" sz="2000" dirty="0" smtClean="0"/>
              <a:t>matkustajaa mahtuu yhteen autoon? </a:t>
            </a:r>
            <a:endParaRPr lang="fi-FI" sz="2000" dirty="0"/>
          </a:p>
          <a:p>
            <a:pPr marL="457200" indent="-457200">
              <a:buFont typeface="+mj-lt"/>
              <a:buAutoNum type="arabicParenR"/>
            </a:pPr>
            <a:r>
              <a:rPr lang="fi-FI" sz="2000" dirty="0" smtClean="0"/>
              <a:t>Kuinka m</a:t>
            </a:r>
            <a:r>
              <a:rPr lang="fi-FI" sz="2000" dirty="0" smtClean="0"/>
              <a:t>onta </a:t>
            </a:r>
            <a:r>
              <a:rPr lang="fi-FI" sz="2000" dirty="0" smtClean="0"/>
              <a:t>matkustajaa yleensä </a:t>
            </a:r>
            <a:r>
              <a:rPr lang="fi-FI" sz="2000" dirty="0" smtClean="0"/>
              <a:t>yhdessä autossa </a:t>
            </a:r>
            <a:r>
              <a:rPr lang="fi-FI" sz="2000" dirty="0" smtClean="0"/>
              <a:t>on?</a:t>
            </a:r>
          </a:p>
          <a:p>
            <a:pPr marL="457200" indent="-457200">
              <a:buFont typeface="+mj-lt"/>
              <a:buAutoNum type="arabicParenR"/>
            </a:pPr>
            <a:r>
              <a:rPr lang="fi-FI" sz="2000" dirty="0" smtClean="0"/>
              <a:t>Mitä haittaa on siitä, että ihmiset kulkee yksin omilla autoilla?</a:t>
            </a:r>
            <a:endParaRPr lang="fi-FI" sz="2000" dirty="0"/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99" y="3967900"/>
            <a:ext cx="4916578" cy="2765575"/>
          </a:xfrm>
          <a:prstGeom prst="rect">
            <a:avLst/>
          </a:prstGeom>
        </p:spPr>
      </p:pic>
      <p:sp>
        <p:nvSpPr>
          <p:cNvPr id="17" name="Ellipsi 16"/>
          <p:cNvSpPr/>
          <p:nvPr/>
        </p:nvSpPr>
        <p:spPr>
          <a:xfrm>
            <a:off x="5496053" y="4615493"/>
            <a:ext cx="1179095" cy="1082842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600" b="1" dirty="0" smtClean="0"/>
              <a:t>pako-kaasut</a:t>
            </a:r>
            <a:endParaRPr lang="fi-FI" sz="1600" b="1" dirty="0"/>
          </a:p>
        </p:txBody>
      </p:sp>
      <p:sp>
        <p:nvSpPr>
          <p:cNvPr id="18" name="Ellipsi 17"/>
          <p:cNvSpPr/>
          <p:nvPr/>
        </p:nvSpPr>
        <p:spPr>
          <a:xfrm>
            <a:off x="9075035" y="4615493"/>
            <a:ext cx="1179095" cy="1082842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600" b="1" dirty="0" smtClean="0"/>
              <a:t>melu</a:t>
            </a:r>
            <a:endParaRPr lang="fi-FI" sz="1600" b="1" dirty="0"/>
          </a:p>
        </p:txBody>
      </p:sp>
      <p:sp>
        <p:nvSpPr>
          <p:cNvPr id="19" name="Ellipsi 18"/>
          <p:cNvSpPr/>
          <p:nvPr/>
        </p:nvSpPr>
        <p:spPr>
          <a:xfrm>
            <a:off x="5496052" y="5587115"/>
            <a:ext cx="1179095" cy="1082842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600" b="1" dirty="0"/>
              <a:t>k</a:t>
            </a:r>
            <a:r>
              <a:rPr lang="fi-FI" sz="1600" b="1" dirty="0" smtClean="0"/>
              <a:t>atu-pöly</a:t>
            </a:r>
            <a:endParaRPr lang="fi-FI" sz="1600" b="1" dirty="0"/>
          </a:p>
        </p:txBody>
      </p:sp>
      <p:sp>
        <p:nvSpPr>
          <p:cNvPr id="20" name="Ellipsi 19"/>
          <p:cNvSpPr/>
          <p:nvPr/>
        </p:nvSpPr>
        <p:spPr>
          <a:xfrm>
            <a:off x="9056987" y="5561066"/>
            <a:ext cx="1215190" cy="111893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600" b="1" dirty="0"/>
              <a:t>t</a:t>
            </a:r>
            <a:r>
              <a:rPr lang="fi-FI" sz="1600" b="1" dirty="0" smtClean="0"/>
              <a:t>ila loppuu</a:t>
            </a: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248058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omilla liikkumisvalinnoilla voi vähentää päästöjä?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165772"/>
            <a:ext cx="1396389" cy="842043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8" y="4103981"/>
            <a:ext cx="2827862" cy="117184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4" y="1646912"/>
            <a:ext cx="1326218" cy="1466558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85" y="1570078"/>
            <a:ext cx="1459542" cy="154374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8" y="3113470"/>
            <a:ext cx="4989107" cy="954316"/>
          </a:xfrm>
          <a:prstGeom prst="rect">
            <a:avLst/>
          </a:prstGeom>
        </p:spPr>
      </p:pic>
      <p:sp>
        <p:nvSpPr>
          <p:cNvPr id="12" name="Sisällön paikkamerkki 3"/>
          <p:cNvSpPr txBox="1">
            <a:spLocks/>
          </p:cNvSpPr>
          <p:nvPr/>
        </p:nvSpPr>
        <p:spPr>
          <a:xfrm>
            <a:off x="6307679" y="2224380"/>
            <a:ext cx="3438873" cy="40444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3" name="Nuoli oikealle 2"/>
          <p:cNvSpPr/>
          <p:nvPr/>
        </p:nvSpPr>
        <p:spPr>
          <a:xfrm>
            <a:off x="3495368" y="2094271"/>
            <a:ext cx="6710516" cy="76691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 oikealle 13"/>
          <p:cNvSpPr/>
          <p:nvPr/>
        </p:nvSpPr>
        <p:spPr>
          <a:xfrm>
            <a:off x="5443199" y="3207170"/>
            <a:ext cx="2594478" cy="76691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 oikealle 15"/>
          <p:cNvSpPr/>
          <p:nvPr/>
        </p:nvSpPr>
        <p:spPr>
          <a:xfrm>
            <a:off x="1961570" y="5275825"/>
            <a:ext cx="1082198" cy="7669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Nuoli oikealle 16"/>
          <p:cNvSpPr/>
          <p:nvPr/>
        </p:nvSpPr>
        <p:spPr>
          <a:xfrm>
            <a:off x="3064120" y="4303596"/>
            <a:ext cx="2594478" cy="76691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Sisällön paikkamerkki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180" y="1602899"/>
            <a:ext cx="1837820" cy="174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1961659"/>
          </a:xfrm>
        </p:spPr>
        <p:txBody>
          <a:bodyPr/>
          <a:lstStyle/>
          <a:p>
            <a:r>
              <a:rPr lang="fi-FI" dirty="0" smtClean="0"/>
              <a:t>Mitä muita etuja keksit kävelystä, pyöräilystä ja joukkoliikenteen käytöstä?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0" y="2720434"/>
            <a:ext cx="6767688" cy="3806825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Kuvatekstiellipsi 5"/>
          <p:cNvSpPr/>
          <p:nvPr/>
        </p:nvSpPr>
        <p:spPr>
          <a:xfrm>
            <a:off x="684728" y="2321707"/>
            <a:ext cx="4196985" cy="3765107"/>
          </a:xfrm>
          <a:prstGeom prst="wedgeEllipseCallout">
            <a:avLst>
              <a:gd name="adj1" fmla="val 70058"/>
              <a:gd name="adj2" fmla="val 439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1193174" y="2720434"/>
            <a:ext cx="3180095" cy="266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0000B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i-FI" sz="3200" dirty="0" smtClean="0">
                <a:solidFill>
                  <a:schemeClr val="tx1"/>
                </a:solidFill>
              </a:rPr>
              <a:t>Miltä näyttäisi tai kuulostaisi </a:t>
            </a:r>
            <a:r>
              <a:rPr lang="fi-FI" sz="3200" dirty="0">
                <a:solidFill>
                  <a:schemeClr val="tx1"/>
                </a:solidFill>
              </a:rPr>
              <a:t>kaupungin keskusta ilman autoja</a:t>
            </a:r>
            <a:r>
              <a:rPr lang="fi-FI" sz="3200" dirty="0" smtClean="0">
                <a:solidFill>
                  <a:schemeClr val="tx1"/>
                </a:solidFill>
              </a:rPr>
              <a:t>?</a:t>
            </a:r>
            <a:endParaRPr lang="fi-FI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72" y="3127619"/>
            <a:ext cx="5489924" cy="3088083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6" y="415325"/>
            <a:ext cx="5489926" cy="308808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72" y="385578"/>
            <a:ext cx="5489924" cy="3088083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5" y="3104492"/>
            <a:ext cx="5436589" cy="305808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6" t="59409" r="9220" b="19676"/>
          <a:stretch/>
        </p:blipFill>
        <p:spPr>
          <a:xfrm>
            <a:off x="3251179" y="2521017"/>
            <a:ext cx="1393855" cy="58347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6" t="59409" r="9220" b="19676"/>
          <a:stretch/>
        </p:blipFill>
        <p:spPr>
          <a:xfrm>
            <a:off x="8733781" y="2521017"/>
            <a:ext cx="1393855" cy="583474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6" t="59409" r="9220" b="19676"/>
          <a:stretch/>
        </p:blipFill>
        <p:spPr>
          <a:xfrm>
            <a:off x="3255946" y="5180182"/>
            <a:ext cx="1393855" cy="5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51"/>
            <a:ext cx="12232979" cy="6881051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2359741" y="408562"/>
            <a:ext cx="8069457" cy="787615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Kiitos!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53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malliesitys_laaja.potx" id="{D97BFE65-D5A7-4C16-8210-58015344F243}" vid="{ECC5AED8-7BAA-47EC-A628-C7123B302E64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malliesitys_laaja.potx" id="{D97BFE65-D5A7-4C16-8210-58015344F243}" vid="{8B51F14C-9EB6-4B10-8789-80E840255B6E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HKI_malliesitys_laaja.potx" id="{D97BFE65-D5A7-4C16-8210-58015344F243}" vid="{0FD15977-758E-487A-A24A-65B5D14476F5}"/>
    </a:ext>
  </a:extLst>
</a:theme>
</file>

<file path=ppt/theme/theme4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malliesitys_laaja.potx" id="{D97BFE65-D5A7-4C16-8210-58015344F243}" vid="{1A6FEB83-29D7-4D78-93B9-F0210AE4BDD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9E63480B28A84CB1D1EAF2A42F8CAB" ma:contentTypeVersion="10" ma:contentTypeDescription="Luo uusi asiakirja." ma:contentTypeScope="" ma:versionID="3db26fc80f80c8d1d54fe2125d04d3c2">
  <xsd:schema xmlns:xsd="http://www.w3.org/2001/XMLSchema" xmlns:xs="http://www.w3.org/2001/XMLSchema" xmlns:p="http://schemas.microsoft.com/office/2006/metadata/properties" xmlns:ns2="c8b11fb4-a1e2-47af-a960-3223bf24af04" xmlns:ns3="5317e450-8807-497e-bdfd-2dc8cf000188" targetNamespace="http://schemas.microsoft.com/office/2006/metadata/properties" ma:root="true" ma:fieldsID="500f5d3029b14f8fe3674fec8496692b" ns2:_="" ns3:_="">
    <xsd:import namespace="c8b11fb4-a1e2-47af-a960-3223bf24af04"/>
    <xsd:import namespace="5317e450-8807-497e-bdfd-2dc8cf0001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11fb4-a1e2-47af-a960-3223bf24af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7e450-8807-497e-bdfd-2dc8cf00018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FF472A-3E85-4828-8940-6391477E2946}">
  <ds:schemaRefs>
    <ds:schemaRef ds:uri="http://purl.org/dc/elements/1.1/"/>
    <ds:schemaRef ds:uri="http://schemas.microsoft.com/office/2006/metadata/properties"/>
    <ds:schemaRef ds:uri="dd93d9a3-14eb-4d5f-98e7-1fb6acfab76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0dbb2dc-45a7-49d3-b25d-ec0cb00b9d9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4E5A98-82C1-456E-AF61-3F818F3AC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F70B80-5D1F-4E15-B6E3-9AF30B1B2F1D}"/>
</file>

<file path=docProps/app.xml><?xml version="1.0" encoding="utf-8"?>
<Properties xmlns="http://schemas.openxmlformats.org/officeDocument/2006/extended-properties" xmlns:vt="http://schemas.openxmlformats.org/officeDocument/2006/docPropsVTypes">
  <Template>HKI_malliesitys_laaja – kopio</Template>
  <TotalTime>1722</TotalTime>
  <Words>521</Words>
  <Application>Microsoft Office PowerPoint</Application>
  <PresentationFormat>Laajakuva</PresentationFormat>
  <Paragraphs>64</Paragraphs>
  <Slides>8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HKI-perus</vt:lpstr>
      <vt:lpstr>HKI-bussi</vt:lpstr>
      <vt:lpstr>HKI-metro</vt:lpstr>
      <vt:lpstr>HKI-spåra</vt:lpstr>
      <vt:lpstr> Kulkupelillä on väliä! Kestävä liikkuminen ja sen edistäminen  Materiaali Kulkupelillä on väliä! –videon  käsittelyyn ja siitä keskusteluun kouluille  ja iltapäiväkerhoille. </vt:lpstr>
      <vt:lpstr>Kulkupelillä on väliä!</vt:lpstr>
      <vt:lpstr>”Joka paikassa puhutaan ilmaston-muutoksesta”</vt:lpstr>
      <vt:lpstr>Liikenteen vaikutukset lähiympäristöön</vt:lpstr>
      <vt:lpstr>Miten omilla liikkumisvalinnoilla voi vähentää päästöjä?</vt:lpstr>
      <vt:lpstr>Mitä muita etuja keksit kävelystä, pyöräilystä ja joukkoliikenteen käytöstä?</vt:lpstr>
      <vt:lpstr>PowerPoint-esitys</vt:lpstr>
      <vt:lpstr>Kiitos! 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Ohje: Asettelumallit</dc:title>
  <dc:creator>Pynnönen Kirsikka</dc:creator>
  <cp:lastModifiedBy>Pynnönen Kirsikka</cp:lastModifiedBy>
  <cp:revision>105</cp:revision>
  <dcterms:created xsi:type="dcterms:W3CDTF">2019-11-05T07:02:59Z</dcterms:created>
  <dcterms:modified xsi:type="dcterms:W3CDTF">2020-03-05T06:35:31Z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0x0101006E9E63480B28A84CB1D1EAF2A42F8CAB</vt:lpwstr>
  </property>
</Properties>
</file>