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0" r:id="rId5"/>
    <p:sldMasterId id="2147483728" r:id="rId6"/>
  </p:sldMasterIdLst>
  <p:notesMasterIdLst>
    <p:notesMasterId r:id="rId16"/>
  </p:notesMasterIdLst>
  <p:sldIdLst>
    <p:sldId id="288" r:id="rId7"/>
    <p:sldId id="291" r:id="rId8"/>
    <p:sldId id="292" r:id="rId9"/>
    <p:sldId id="293" r:id="rId10"/>
    <p:sldId id="294" r:id="rId11"/>
    <p:sldId id="296" r:id="rId12"/>
    <p:sldId id="308" r:id="rId13"/>
    <p:sldId id="300" r:id="rId14"/>
    <p:sldId id="302"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83" autoAdjust="0"/>
  </p:normalViewPr>
  <p:slideViewPr>
    <p:cSldViewPr snapToGrid="0">
      <p:cViewPr varScale="1">
        <p:scale>
          <a:sx n="101" d="100"/>
          <a:sy n="101" d="100"/>
        </p:scale>
        <p:origin x="126" y="6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41D40-F672-4C98-8912-2041BF941688}" type="datetimeFigureOut">
              <a:rPr lang="fi-FI" smtClean="0"/>
              <a:t>28.11.2018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0AF09-261F-4703-97AA-017A1E59B285}" type="slidenum">
              <a:rPr lang="fi-FI" smtClean="0"/>
              <a:t>‹#›</a:t>
            </a:fld>
            <a:endParaRPr lang="fi-FI"/>
          </a:p>
        </p:txBody>
      </p:sp>
    </p:spTree>
    <p:extLst>
      <p:ext uri="{BB962C8B-B14F-4D97-AF65-F5344CB8AC3E}">
        <p14:creationId xmlns:p14="http://schemas.microsoft.com/office/powerpoint/2010/main" val="14168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pic>
        <p:nvPicPr>
          <p:cNvPr id="3" name="Kuva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3" y="5808617"/>
            <a:ext cx="1220411" cy="605630"/>
          </a:xfrm>
          <a:prstGeom prst="rect">
            <a:avLst/>
          </a:prstGeom>
        </p:spPr>
      </p:pic>
    </p:spTree>
    <p:extLst>
      <p:ext uri="{BB962C8B-B14F-4D97-AF65-F5344CB8AC3E}">
        <p14:creationId xmlns:p14="http://schemas.microsoft.com/office/powerpoint/2010/main" val="17844360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2F2178A7-784F-4750-9AE4-B2655584061B}" type="datetime1">
              <a:rPr lang="fi-FI"/>
              <a:pPr>
                <a:defRPr/>
              </a:pPr>
              <a:t>28.11.2018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2A5D2CE9-9CE1-4803-9EF3-8754B3FC6A0B}" type="slidenum">
              <a:rPr lang="fi-FI"/>
              <a:pPr>
                <a:defRPr/>
              </a:pPr>
              <a:t>‹#›</a:t>
            </a:fld>
            <a:endParaRPr lang="fi-FI" dirty="0"/>
          </a:p>
        </p:txBody>
      </p:sp>
    </p:spTree>
    <p:extLst>
      <p:ext uri="{BB962C8B-B14F-4D97-AF65-F5344CB8AC3E}">
        <p14:creationId xmlns:p14="http://schemas.microsoft.com/office/powerpoint/2010/main" val="38066572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26E0A2D4-1EE6-40C5-8412-186774D59C22}"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4F98786F-F955-487D-B720-0C6F14D9C1B4}" type="slidenum">
              <a:rPr lang="fi-FI"/>
              <a:pPr>
                <a:defRPr/>
              </a:pPr>
              <a:t>‹#›</a:t>
            </a:fld>
            <a:endParaRPr lang="fi-FI"/>
          </a:p>
        </p:txBody>
      </p:sp>
    </p:spTree>
    <p:extLst>
      <p:ext uri="{BB962C8B-B14F-4D97-AF65-F5344CB8AC3E}">
        <p14:creationId xmlns:p14="http://schemas.microsoft.com/office/powerpoint/2010/main" val="8375269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19B7D076-B740-453A-A59C-CDD9A2D6F0FE}"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A674E643-FC56-4E32-B709-651CFF3EC272}" type="slidenum">
              <a:rPr lang="fi-FI"/>
              <a:pPr>
                <a:defRPr/>
              </a:pPr>
              <a:t>‹#›</a:t>
            </a:fld>
            <a:endParaRPr lang="fi-FI"/>
          </a:p>
        </p:txBody>
      </p:sp>
    </p:spTree>
    <p:extLst>
      <p:ext uri="{BB962C8B-B14F-4D97-AF65-F5344CB8AC3E}">
        <p14:creationId xmlns:p14="http://schemas.microsoft.com/office/powerpoint/2010/main" val="384508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49CF01CF-188E-4566-A7A5-D65563C07723}"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9E080EE8-51E0-41E5-BD9C-F92DAD01192E}" type="slidenum">
              <a:rPr lang="fi-FI"/>
              <a:pPr>
                <a:defRPr/>
              </a:pPr>
              <a:t>‹#›</a:t>
            </a:fld>
            <a:endParaRPr lang="fi-FI"/>
          </a:p>
        </p:txBody>
      </p:sp>
    </p:spTree>
    <p:extLst>
      <p:ext uri="{BB962C8B-B14F-4D97-AF65-F5344CB8AC3E}">
        <p14:creationId xmlns:p14="http://schemas.microsoft.com/office/powerpoint/2010/main" val="122052152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E763F972-2A26-47FC-9DE7-8DF90B9A5739}"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5E84A1D6-BB6A-4FA9-AA2A-3D80B9660081}" type="slidenum">
              <a:rPr lang="fi-FI"/>
              <a:pPr>
                <a:defRPr/>
              </a:pPr>
              <a:t>‹#›</a:t>
            </a:fld>
            <a:endParaRPr lang="fi-FI"/>
          </a:p>
        </p:txBody>
      </p:sp>
    </p:spTree>
    <p:extLst>
      <p:ext uri="{BB962C8B-B14F-4D97-AF65-F5344CB8AC3E}">
        <p14:creationId xmlns:p14="http://schemas.microsoft.com/office/powerpoint/2010/main" val="217871996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16" name="Päivämäärän paikkamerkki 2"/>
          <p:cNvSpPr>
            <a:spLocks noGrp="1"/>
          </p:cNvSpPr>
          <p:nvPr>
            <p:ph type="dt" sz="half" idx="10"/>
          </p:nvPr>
        </p:nvSpPr>
        <p:spPr/>
        <p:txBody>
          <a:bodyPr/>
          <a:lstStyle>
            <a:lvl1pPr>
              <a:defRPr/>
            </a:lvl1pPr>
          </a:lstStyle>
          <a:p>
            <a:pPr>
              <a:defRPr/>
            </a:pPr>
            <a:fld id="{A00F8FAF-379A-42C2-8B0F-985D7639F459}" type="datetime1">
              <a:rPr lang="fi-FI"/>
              <a:pPr>
                <a:defRPr/>
              </a:pPr>
              <a:t>28.11.2018</a:t>
            </a:fld>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p:cNvSpPr>
            <a:spLocks noGrp="1"/>
          </p:cNvSpPr>
          <p:nvPr>
            <p:ph type="sldNum" sz="quarter" idx="12"/>
          </p:nvPr>
        </p:nvSpPr>
        <p:spPr/>
        <p:txBody>
          <a:bodyPr/>
          <a:lstStyle>
            <a:lvl1pPr>
              <a:defRPr/>
            </a:lvl1pPr>
          </a:lstStyle>
          <a:p>
            <a:pPr>
              <a:defRPr/>
            </a:pPr>
            <a:fld id="{CECCFAA7-F3C7-4EFD-BE2A-B641D7F0E95A}" type="slidenum">
              <a:rPr lang="fi-FI"/>
              <a:pPr>
                <a:defRPr/>
              </a:pPr>
              <a:t>‹#›</a:t>
            </a:fld>
            <a:endParaRPr lang="fi-FI"/>
          </a:p>
        </p:txBody>
      </p:sp>
    </p:spTree>
    <p:extLst>
      <p:ext uri="{BB962C8B-B14F-4D97-AF65-F5344CB8AC3E}">
        <p14:creationId xmlns:p14="http://schemas.microsoft.com/office/powerpoint/2010/main" val="3180822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r>
              <a:rPr lang="fi-FI"/>
              <a:t>4.10.2017</a:t>
            </a:r>
          </a:p>
        </p:txBody>
      </p:sp>
      <p:sp>
        <p:nvSpPr>
          <p:cNvPr id="6" name="Alatunnisteen paikkamerkki 5"/>
          <p:cNvSpPr>
            <a:spLocks noGrp="1"/>
          </p:cNvSpPr>
          <p:nvPr>
            <p:ph type="ftr" sz="quarter" idx="11"/>
          </p:nvPr>
        </p:nvSpPr>
        <p:spPr/>
        <p:txBody>
          <a:bodyPr/>
          <a:lstStyle/>
          <a:p>
            <a:r>
              <a:rPr lang="fi-FI"/>
              <a:t>Etunimi Sukunimi</a:t>
            </a:r>
          </a:p>
        </p:txBody>
      </p:sp>
      <p:sp>
        <p:nvSpPr>
          <p:cNvPr id="7" name="Dian numeron paikkamerkki 6"/>
          <p:cNvSpPr>
            <a:spLocks noGrp="1"/>
          </p:cNvSpPr>
          <p:nvPr>
            <p:ph type="sldNum" sz="quarter" idx="12"/>
          </p:nvPr>
        </p:nvSpPr>
        <p:spPr/>
        <p:txBody>
          <a:bodyPr/>
          <a:lstStyle/>
          <a:p>
            <a:fld id="{66B0B938-106A-4E9D-9931-8D19B263D192}" type="slidenum">
              <a:rPr lang="fi-FI"/>
              <a:pPr/>
              <a:t>‹#›</a:t>
            </a:fld>
            <a:endParaRPr lang="fi-FI"/>
          </a:p>
        </p:txBody>
      </p:sp>
    </p:spTree>
    <p:extLst>
      <p:ext uri="{BB962C8B-B14F-4D97-AF65-F5344CB8AC3E}">
        <p14:creationId xmlns:p14="http://schemas.microsoft.com/office/powerpoint/2010/main" val="2449848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F1B6A90F-766D-49C5-85E0-90D24D2AEBE4}" type="datetime1">
              <a:rPr lang="fi-FI" smtClean="0"/>
              <a:pPr>
                <a:defRPr/>
              </a:pPr>
              <a:t>28.11.2018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6DE79FF5-5A17-456F-8EED-05C9D5F6EB32}" type="slidenum">
              <a:rPr lang="fi-FI"/>
              <a:pPr>
                <a:defRPr/>
              </a:pPr>
              <a:t>‹#›</a:t>
            </a:fld>
            <a:endParaRPr lang="fi-FI" dirty="0"/>
          </a:p>
        </p:txBody>
      </p:sp>
    </p:spTree>
    <p:extLst>
      <p:ext uri="{BB962C8B-B14F-4D97-AF65-F5344CB8AC3E}">
        <p14:creationId xmlns:p14="http://schemas.microsoft.com/office/powerpoint/2010/main" val="2439268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4C37C4B-6CD5-4E15-B5FE-5EB35B69325C}"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2A093E57-5448-481E-BB52-B6C9FC4FF3F6}" type="slidenum">
              <a:rPr lang="fi-FI"/>
              <a:pPr>
                <a:defRPr/>
              </a:pPr>
              <a:t>‹#›</a:t>
            </a:fld>
            <a:endParaRPr lang="fi-FI"/>
          </a:p>
        </p:txBody>
      </p:sp>
    </p:spTree>
    <p:extLst>
      <p:ext uri="{BB962C8B-B14F-4D97-AF65-F5344CB8AC3E}">
        <p14:creationId xmlns:p14="http://schemas.microsoft.com/office/powerpoint/2010/main" val="1522522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05F64BF4-D453-4323-8BF1-1F7FD1AD7498}"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8E7B784-F809-44F8-8AB7-C3E4BCCA3E67}" type="slidenum">
              <a:rPr lang="fi-FI"/>
              <a:pPr>
                <a:defRPr/>
              </a:pPr>
              <a:t>‹#›</a:t>
            </a:fld>
            <a:endParaRPr lang="fi-FI"/>
          </a:p>
        </p:txBody>
      </p:sp>
    </p:spTree>
    <p:extLst>
      <p:ext uri="{BB962C8B-B14F-4D97-AF65-F5344CB8AC3E}">
        <p14:creationId xmlns:p14="http://schemas.microsoft.com/office/powerpoint/2010/main" val="197550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3" y="5808617"/>
            <a:ext cx="1220411" cy="605630"/>
          </a:xfrm>
          <a:prstGeom prst="rect">
            <a:avLst/>
          </a:prstGeom>
        </p:spPr>
      </p:pic>
    </p:spTree>
    <p:extLst>
      <p:ext uri="{BB962C8B-B14F-4D97-AF65-F5344CB8AC3E}">
        <p14:creationId xmlns:p14="http://schemas.microsoft.com/office/powerpoint/2010/main" val="323057352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3390D43A-F5B7-4582-B877-ADC5104255BE}"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BDA682F-27E3-4FDB-BD5B-8ECB3E4B3E97}" type="slidenum">
              <a:rPr lang="fi-FI"/>
              <a:pPr>
                <a:defRPr/>
              </a:pPr>
              <a:t>‹#›</a:t>
            </a:fld>
            <a:endParaRPr lang="fi-FI"/>
          </a:p>
        </p:txBody>
      </p:sp>
    </p:spTree>
    <p:extLst>
      <p:ext uri="{BB962C8B-B14F-4D97-AF65-F5344CB8AC3E}">
        <p14:creationId xmlns:p14="http://schemas.microsoft.com/office/powerpoint/2010/main" val="1443195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D49D199A-1BF7-4220-92B6-74BC52CE2086}"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0EF0385-0AFF-43A0-8A61-3CFC521EAEFF}" type="slidenum">
              <a:rPr lang="fi-FI"/>
              <a:pPr>
                <a:defRPr/>
              </a:pPr>
              <a:t>‹#›</a:t>
            </a:fld>
            <a:endParaRPr lang="fi-FI"/>
          </a:p>
        </p:txBody>
      </p:sp>
    </p:spTree>
    <p:extLst>
      <p:ext uri="{BB962C8B-B14F-4D97-AF65-F5344CB8AC3E}">
        <p14:creationId xmlns:p14="http://schemas.microsoft.com/office/powerpoint/2010/main" val="3783346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3115B38A-2339-4733-B98F-7D2AF8AF3C85}"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19DEAD2E-05F1-4995-83A4-E7B6F6F7DF32}" type="slidenum">
              <a:rPr lang="fi-FI"/>
              <a:pPr>
                <a:defRPr/>
              </a:pPr>
              <a:t>‹#›</a:t>
            </a:fld>
            <a:endParaRPr lang="fi-FI"/>
          </a:p>
        </p:txBody>
      </p:sp>
    </p:spTree>
    <p:extLst>
      <p:ext uri="{BB962C8B-B14F-4D97-AF65-F5344CB8AC3E}">
        <p14:creationId xmlns:p14="http://schemas.microsoft.com/office/powerpoint/2010/main" val="22888469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A4297CB2-F5AA-4B2E-B035-751E02592363}"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4EA1258-D374-43BA-B76D-75A7531899B1}" type="slidenum">
              <a:rPr lang="fi-FI"/>
              <a:pPr>
                <a:defRPr/>
              </a:pPr>
              <a:t>‹#›</a:t>
            </a:fld>
            <a:endParaRPr lang="fi-FI"/>
          </a:p>
        </p:txBody>
      </p:sp>
    </p:spTree>
    <p:extLst>
      <p:ext uri="{BB962C8B-B14F-4D97-AF65-F5344CB8AC3E}">
        <p14:creationId xmlns:p14="http://schemas.microsoft.com/office/powerpoint/2010/main" val="4073198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590ACEF8-752D-457F-A909-0BB33D7D56F1}"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A2B4993-B6D7-4A89-B77E-277104705F40}" type="slidenum">
              <a:rPr lang="fi-FI"/>
              <a:pPr>
                <a:defRPr/>
              </a:pPr>
              <a:t>‹#›</a:t>
            </a:fld>
            <a:endParaRPr lang="fi-FI"/>
          </a:p>
        </p:txBody>
      </p:sp>
    </p:spTree>
    <p:extLst>
      <p:ext uri="{BB962C8B-B14F-4D97-AF65-F5344CB8AC3E}">
        <p14:creationId xmlns:p14="http://schemas.microsoft.com/office/powerpoint/2010/main" val="1342192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6C28A086-98DA-410E-9A4D-B0E918BB7FB6}" type="datetime1">
              <a:rPr lang="fi-FI" smtClean="0"/>
              <a:pPr>
                <a:defRPr/>
              </a:pPr>
              <a:t>28.11.2018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24D0403C-1A98-4E54-9957-0558F93FF1CE}" type="slidenum">
              <a:rPr lang="fi-FI"/>
              <a:pPr>
                <a:defRPr/>
              </a:pPr>
              <a:t>‹#›</a:t>
            </a:fld>
            <a:endParaRPr lang="fi-FI" dirty="0"/>
          </a:p>
        </p:txBody>
      </p:sp>
    </p:spTree>
    <p:extLst>
      <p:ext uri="{BB962C8B-B14F-4D97-AF65-F5344CB8AC3E}">
        <p14:creationId xmlns:p14="http://schemas.microsoft.com/office/powerpoint/2010/main" val="1742160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365B21C8-A0BB-4143-A0E4-D832FA7ED218}" type="datetime1">
              <a:rPr lang="fi-FI" smtClean="0"/>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874F7449-996A-490E-B8CC-1AED7B247B7A}" type="slidenum">
              <a:rPr lang="fi-FI"/>
              <a:pPr>
                <a:defRPr/>
              </a:pPr>
              <a:t>‹#›</a:t>
            </a:fld>
            <a:endParaRPr lang="fi-FI"/>
          </a:p>
        </p:txBody>
      </p:sp>
    </p:spTree>
    <p:extLst>
      <p:ext uri="{BB962C8B-B14F-4D97-AF65-F5344CB8AC3E}">
        <p14:creationId xmlns:p14="http://schemas.microsoft.com/office/powerpoint/2010/main" val="27293701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EF9E9A8A-A201-42F2-9E22-0D97FBAA21CB}" type="datetime1">
              <a:rPr lang="fi-FI" smtClean="0"/>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B52908EE-A1A3-4BFF-9615-4AEE992B6B71}" type="slidenum">
              <a:rPr lang="fi-FI"/>
              <a:pPr>
                <a:defRPr/>
              </a:pPr>
              <a:t>‹#›</a:t>
            </a:fld>
            <a:endParaRPr lang="fi-FI"/>
          </a:p>
        </p:txBody>
      </p:sp>
    </p:spTree>
    <p:extLst>
      <p:ext uri="{BB962C8B-B14F-4D97-AF65-F5344CB8AC3E}">
        <p14:creationId xmlns:p14="http://schemas.microsoft.com/office/powerpoint/2010/main" val="4257343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F2A28804-C1C1-4BEC-B2BA-09EAB5727068}" type="datetime1">
              <a:rPr lang="fi-FI" smtClean="0"/>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3010D041-7D7F-4F49-8A87-AE559C5B3C70}" type="slidenum">
              <a:rPr lang="fi-FI"/>
              <a:pPr>
                <a:defRPr/>
              </a:pPr>
              <a:t>‹#›</a:t>
            </a:fld>
            <a:endParaRPr lang="fi-FI"/>
          </a:p>
        </p:txBody>
      </p:sp>
    </p:spTree>
    <p:extLst>
      <p:ext uri="{BB962C8B-B14F-4D97-AF65-F5344CB8AC3E}">
        <p14:creationId xmlns:p14="http://schemas.microsoft.com/office/powerpoint/2010/main" val="33639925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E2323FD9-352A-4835-98D7-DD509935976A}" type="datetime1">
              <a:rPr lang="fi-FI" smtClean="0"/>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BC07CC06-851D-494B-8F62-AB2B3F95EC63}" type="slidenum">
              <a:rPr lang="fi-FI"/>
              <a:pPr>
                <a:defRPr/>
              </a:pPr>
              <a:t>‹#›</a:t>
            </a:fld>
            <a:endParaRPr lang="fi-FI"/>
          </a:p>
        </p:txBody>
      </p:sp>
    </p:spTree>
    <p:extLst>
      <p:ext uri="{BB962C8B-B14F-4D97-AF65-F5344CB8AC3E}">
        <p14:creationId xmlns:p14="http://schemas.microsoft.com/office/powerpoint/2010/main" val="381008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3" y="5808617"/>
            <a:ext cx="1220411" cy="605630"/>
          </a:xfrm>
          <a:prstGeom prst="rect">
            <a:avLst/>
          </a:prstGeom>
        </p:spPr>
      </p:pic>
    </p:spTree>
    <p:extLst>
      <p:ext uri="{BB962C8B-B14F-4D97-AF65-F5344CB8AC3E}">
        <p14:creationId xmlns:p14="http://schemas.microsoft.com/office/powerpoint/2010/main" val="22559215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418416950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9E648161-4274-44DE-93D2-5AD3B5A0DC1C}" type="datetime1">
              <a:rPr lang="fi-FI" smtClean="0"/>
              <a:pPr>
                <a:defRPr/>
              </a:pPr>
              <a:t>28.11.2018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030A10C-24A2-4288-9FAB-E3776AEC9CC0}" type="slidenum">
              <a:rPr lang="fi-FI"/>
              <a:pPr>
                <a:defRPr/>
              </a:pPr>
              <a:t>‹#›</a:t>
            </a:fld>
            <a:endParaRPr lang="fi-FI" dirty="0"/>
          </a:p>
        </p:txBody>
      </p:sp>
    </p:spTree>
    <p:extLst>
      <p:ext uri="{BB962C8B-B14F-4D97-AF65-F5344CB8AC3E}">
        <p14:creationId xmlns:p14="http://schemas.microsoft.com/office/powerpoint/2010/main" val="427972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fi-FI" smtClean="0"/>
              <a:t>Muokkaa tekstin perustyylejä</a:t>
            </a:r>
          </a:p>
        </p:txBody>
      </p:sp>
      <p:sp>
        <p:nvSpPr>
          <p:cNvPr id="7" name="Päivämäärän paikkamerkki 3"/>
          <p:cNvSpPr>
            <a:spLocks noGrp="1"/>
          </p:cNvSpPr>
          <p:nvPr>
            <p:ph type="dt" sz="half" idx="15"/>
          </p:nvPr>
        </p:nvSpPr>
        <p:spPr/>
        <p:txBody>
          <a:bodyPr/>
          <a:lstStyle>
            <a:lvl1pPr>
              <a:defRPr/>
            </a:lvl1pPr>
          </a:lstStyle>
          <a:p>
            <a:pPr>
              <a:defRPr/>
            </a:pPr>
            <a:fld id="{A241C049-A55E-4389-A006-D278AB3A198D}" type="datetime1">
              <a:rPr lang="fi-FI" smtClean="0"/>
              <a:pPr>
                <a:defRPr/>
              </a:pPr>
              <a:t>28.11.2018</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709F8766-CBBC-4CC5-868E-6079E10C3193}" type="slidenum">
              <a:rPr lang="fi-FI"/>
              <a:pPr>
                <a:defRPr/>
              </a:pPr>
              <a:t>‹#›</a:t>
            </a:fld>
            <a:endParaRPr lang="fi-FI" dirty="0"/>
          </a:p>
        </p:txBody>
      </p:sp>
    </p:spTree>
    <p:extLst>
      <p:ext uri="{BB962C8B-B14F-4D97-AF65-F5344CB8AC3E}">
        <p14:creationId xmlns:p14="http://schemas.microsoft.com/office/powerpoint/2010/main" val="36927429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0" y="1195200"/>
            <a:ext cx="6371618" cy="49824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fld id="{F55A926F-8205-4DD0-9CE7-68938D2B709F}" type="datetime1">
              <a:rPr lang="fi-FI" smtClean="0"/>
              <a:pPr>
                <a:defRPr/>
              </a:pPr>
              <a:t>28.11.2018</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045F3CC9-B38B-4D23-823F-36F31877383E}" type="slidenum">
              <a:rPr lang="fi-FI"/>
              <a:pPr>
                <a:defRPr/>
              </a:pPr>
              <a:t>‹#›</a:t>
            </a:fld>
            <a:endParaRPr lang="fi-FI" dirty="0"/>
          </a:p>
        </p:txBody>
      </p:sp>
    </p:spTree>
    <p:extLst>
      <p:ext uri="{BB962C8B-B14F-4D97-AF65-F5344CB8AC3E}">
        <p14:creationId xmlns:p14="http://schemas.microsoft.com/office/powerpoint/2010/main" val="3509414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fld id="{DA0A2304-974E-4D25-BF73-BF249ACC7CC9}" type="datetime1">
              <a:rPr lang="fi-FI" smtClean="0"/>
              <a:pPr>
                <a:defRPr/>
              </a:pPr>
              <a:t>28.11.2018</a:t>
            </a:fld>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F6440CB0-1FFC-4963-978D-4F284376FE7C}" type="slidenum">
              <a:rPr lang="fi-FI"/>
              <a:pPr>
                <a:defRPr/>
              </a:pPr>
              <a:t>‹#›</a:t>
            </a:fld>
            <a:endParaRPr lang="fi-FI" dirty="0"/>
          </a:p>
        </p:txBody>
      </p:sp>
    </p:spTree>
    <p:extLst>
      <p:ext uri="{BB962C8B-B14F-4D97-AF65-F5344CB8AC3E}">
        <p14:creationId xmlns:p14="http://schemas.microsoft.com/office/powerpoint/2010/main" val="6540343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fld id="{879F767E-0F86-486D-AC96-311CF3CB4723}" type="datetime1">
              <a:rPr lang="fi-FI" smtClean="0"/>
              <a:pPr>
                <a:defRPr/>
              </a:pPr>
              <a:t>28.11.2018</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113BC935-1408-40BC-9433-41B5DADB44EE}" type="slidenum">
              <a:rPr lang="fi-FI"/>
              <a:pPr>
                <a:defRPr/>
              </a:pPr>
              <a:t>‹#›</a:t>
            </a:fld>
            <a:endParaRPr lang="fi-FI" dirty="0"/>
          </a:p>
        </p:txBody>
      </p:sp>
    </p:spTree>
    <p:extLst>
      <p:ext uri="{BB962C8B-B14F-4D97-AF65-F5344CB8AC3E}">
        <p14:creationId xmlns:p14="http://schemas.microsoft.com/office/powerpoint/2010/main" val="8533457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dirty="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fld id="{D80CE6FB-312E-480D-821A-0B3A10B8BB0D}" type="datetime1">
              <a:rPr lang="fi-FI" smtClean="0"/>
              <a:pPr>
                <a:defRPr/>
              </a:pPr>
              <a:t>28.11.2018</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6B5FEBC-3B00-4698-B91F-97EB303EA602}" type="slidenum">
              <a:rPr lang="fi-FI"/>
              <a:pPr>
                <a:defRPr/>
              </a:pPr>
              <a:t>‹#›</a:t>
            </a:fld>
            <a:endParaRPr lang="fi-FI" dirty="0"/>
          </a:p>
        </p:txBody>
      </p:sp>
    </p:spTree>
    <p:extLst>
      <p:ext uri="{BB962C8B-B14F-4D97-AF65-F5344CB8AC3E}">
        <p14:creationId xmlns:p14="http://schemas.microsoft.com/office/powerpoint/2010/main" val="31332834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fld id="{6E6C9D59-A550-44E1-B0BB-3E9A1D5A27BC}" type="datetime1">
              <a:rPr lang="fi-FI" smtClean="0"/>
              <a:pPr>
                <a:defRPr/>
              </a:pPr>
              <a:t>28.11.2018</a:t>
            </a:fld>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Etunimi Sukunimi</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02FA2097-508B-4C50-AEB7-B649CA763896}" type="slidenum">
              <a:rPr lang="fi-FI"/>
              <a:pPr>
                <a:defRPr/>
              </a:pPr>
              <a:t>‹#›</a:t>
            </a:fld>
            <a:endParaRPr lang="fi-FI" dirty="0"/>
          </a:p>
        </p:txBody>
      </p:sp>
    </p:spTree>
    <p:extLst>
      <p:ext uri="{BB962C8B-B14F-4D97-AF65-F5344CB8AC3E}">
        <p14:creationId xmlns:p14="http://schemas.microsoft.com/office/powerpoint/2010/main" val="21674625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8"/>
          <p:cNvGrpSpPr>
            <a:grpSpLocks/>
          </p:cNvGrpSpPr>
          <p:nvPr/>
        </p:nvGrpSpPr>
        <p:grpSpPr bwMode="auto">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fi-FI" smtClean="0"/>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fld id="{6560EC48-4538-4CE2-B854-8A1E9027D344}" type="datetime1">
              <a:rPr lang="fi-FI" smtClean="0"/>
              <a:pPr>
                <a:defRPr/>
              </a:pPr>
              <a:t>28.11.2018</a:t>
            </a:fld>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p:cNvSpPr>
            <a:spLocks noGrp="1"/>
          </p:cNvSpPr>
          <p:nvPr>
            <p:ph type="sldNum" sz="quarter" idx="12"/>
          </p:nvPr>
        </p:nvSpPr>
        <p:spPr/>
        <p:txBody>
          <a:bodyPr/>
          <a:lstStyle>
            <a:lvl1pPr>
              <a:defRPr/>
            </a:lvl1pPr>
          </a:lstStyle>
          <a:p>
            <a:pPr>
              <a:defRPr/>
            </a:pPr>
            <a:fld id="{46BEEC35-8536-4D5E-9F36-099BA48DABF0}" type="slidenum">
              <a:rPr lang="fi-FI"/>
              <a:pPr>
                <a:defRPr/>
              </a:pPr>
              <a:t>‹#›</a:t>
            </a:fld>
            <a:endParaRPr lang="fi-FI"/>
          </a:p>
        </p:txBody>
      </p:sp>
    </p:spTree>
    <p:extLst>
      <p:ext uri="{BB962C8B-B14F-4D97-AF65-F5344CB8AC3E}">
        <p14:creationId xmlns:p14="http://schemas.microsoft.com/office/powerpoint/2010/main" val="31053771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9FC9EB"/>
          </a:solidFill>
          <a:ln>
            <a:noFill/>
          </a:ln>
        </p:spPr>
        <p:txBody>
          <a:bodyPr/>
          <a:lstStyle/>
          <a:p>
            <a:pPr eaLnBrk="0" fontAlgn="base" hangingPunct="0">
              <a:spcBef>
                <a:spcPct val="0"/>
              </a:spcBef>
              <a:spcAft>
                <a:spcPct val="0"/>
              </a:spcAft>
            </a:pPr>
            <a:endParaRPr lang="fi-FI">
              <a:solidFill>
                <a:prstClr val="black"/>
              </a:solidFill>
            </a:endParaRPr>
          </a:p>
        </p:txBody>
      </p:sp>
      <p:grpSp>
        <p:nvGrpSpPr>
          <p:cNvPr id="4" name="Ryhmä 36"/>
          <p:cNvGrpSpPr/>
          <p:nvPr/>
        </p:nvGrpSpPr>
        <p:grpSpPr bwMode="black">
          <a:xfrm>
            <a:off x="472152" y="6228511"/>
            <a:ext cx="804333"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17994168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userDrawn="1"/>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3" y="5808617"/>
            <a:ext cx="1220411" cy="605630"/>
          </a:xfrm>
          <a:prstGeom prst="rect">
            <a:avLst/>
          </a:prstGeom>
        </p:spPr>
      </p:pic>
    </p:spTree>
    <p:extLst>
      <p:ext uri="{BB962C8B-B14F-4D97-AF65-F5344CB8AC3E}">
        <p14:creationId xmlns:p14="http://schemas.microsoft.com/office/powerpoint/2010/main" val="42094014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29556629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DB352218-ACF1-49CA-B68A-5C4D4EE76EB5}" type="datetime1">
              <a:rPr lang="fi-FI" smtClean="0"/>
              <a:pPr>
                <a:defRPr/>
              </a:pPr>
              <a:t>28.11.2018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CE2C5C8F-ADE2-4447-810F-D500E66A7636}" type="slidenum">
              <a:rPr lang="fi-FI"/>
              <a:pPr>
                <a:defRPr/>
              </a:pPr>
              <a:t>‹#›</a:t>
            </a:fld>
            <a:endParaRPr lang="fi-FI" dirty="0"/>
          </a:p>
        </p:txBody>
      </p:sp>
    </p:spTree>
    <p:extLst>
      <p:ext uri="{BB962C8B-B14F-4D97-AF65-F5344CB8AC3E}">
        <p14:creationId xmlns:p14="http://schemas.microsoft.com/office/powerpoint/2010/main" val="41979099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CEE4C3D4-6059-441A-8A6A-DB6618421007}" type="datetime1">
              <a:rPr lang="fi-FI" smtClean="0"/>
              <a:pPr>
                <a:defRPr/>
              </a:pPr>
              <a:t>28.11.2018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76EA58B6-E548-4A14-A7AC-06E65D0F607B}" type="slidenum">
              <a:rPr lang="fi-FI"/>
              <a:pPr>
                <a:defRPr/>
              </a:pPr>
              <a:t>‹#›</a:t>
            </a:fld>
            <a:endParaRPr lang="fi-FI" dirty="0"/>
          </a:p>
        </p:txBody>
      </p:sp>
    </p:spTree>
    <p:extLst>
      <p:ext uri="{BB962C8B-B14F-4D97-AF65-F5344CB8AC3E}">
        <p14:creationId xmlns:p14="http://schemas.microsoft.com/office/powerpoint/2010/main" val="11385253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150184883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2069254257"/>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145394869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90536730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157118478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247186378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181291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3" y="5808617"/>
            <a:ext cx="1220411" cy="605630"/>
          </a:xfrm>
          <a:prstGeom prst="rect">
            <a:avLst/>
          </a:prstGeom>
        </p:spPr>
      </p:pic>
    </p:spTree>
    <p:extLst>
      <p:ext uri="{BB962C8B-B14F-4D97-AF65-F5344CB8AC3E}">
        <p14:creationId xmlns:p14="http://schemas.microsoft.com/office/powerpoint/2010/main" val="352873628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39322309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19290722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a:t>
            </a:r>
          </a:p>
        </p:txBody>
      </p:sp>
    </p:spTree>
    <p:extLst>
      <p:ext uri="{BB962C8B-B14F-4D97-AF65-F5344CB8AC3E}">
        <p14:creationId xmlns:p14="http://schemas.microsoft.com/office/powerpoint/2010/main" val="3387220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EEEEE34-B1DA-4DD4-8153-58D91E115DCD}"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0C7BE434-0A86-442A-84AA-7096547C1526}" type="slidenum">
              <a:rPr lang="fi-FI"/>
              <a:pPr>
                <a:defRPr/>
              </a:pPr>
              <a:t>‹#›</a:t>
            </a:fld>
            <a:endParaRPr lang="fi-FI"/>
          </a:p>
        </p:txBody>
      </p:sp>
    </p:spTree>
    <p:extLst>
      <p:ext uri="{BB962C8B-B14F-4D97-AF65-F5344CB8AC3E}">
        <p14:creationId xmlns:p14="http://schemas.microsoft.com/office/powerpoint/2010/main" val="1188940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25A2C359-0C45-4AF4-B687-C0C7F4A10DA7}" type="datetime1">
              <a:rPr lang="fi-FI"/>
              <a:pPr>
                <a:defRPr/>
              </a:pPr>
              <a:t>28.11.2018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9C93E9C-2EDE-4DB4-BED6-65E172E45C4E}" type="slidenum">
              <a:rPr lang="fi-FI"/>
              <a:pPr>
                <a:defRPr/>
              </a:pPr>
              <a:t>‹#›</a:t>
            </a:fld>
            <a:endParaRPr lang="fi-FI" dirty="0"/>
          </a:p>
        </p:txBody>
      </p:sp>
    </p:spTree>
    <p:extLst>
      <p:ext uri="{BB962C8B-B14F-4D97-AF65-F5344CB8AC3E}">
        <p14:creationId xmlns:p14="http://schemas.microsoft.com/office/powerpoint/2010/main" val="28673089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E6F955A7-CB7A-41E5-A74C-E0B93542B999}"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1335C45F-CEF3-407C-9807-E0CA8DBA170E}" type="slidenum">
              <a:rPr lang="fi-FI"/>
              <a:pPr>
                <a:defRPr/>
              </a:pPr>
              <a:t>‹#›</a:t>
            </a:fld>
            <a:endParaRPr lang="fi-FI"/>
          </a:p>
        </p:txBody>
      </p:sp>
    </p:spTree>
    <p:extLst>
      <p:ext uri="{BB962C8B-B14F-4D97-AF65-F5344CB8AC3E}">
        <p14:creationId xmlns:p14="http://schemas.microsoft.com/office/powerpoint/2010/main" val="35680673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658330F-FF5D-4812-8954-9891114AC2FC}"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A46DCD3E-7A95-4E54-947B-C723B90776CA}" type="slidenum">
              <a:rPr lang="fi-FI"/>
              <a:pPr>
                <a:defRPr/>
              </a:pPr>
              <a:t>‹#›</a:t>
            </a:fld>
            <a:endParaRPr lang="fi-FI"/>
          </a:p>
        </p:txBody>
      </p:sp>
    </p:spTree>
    <p:extLst>
      <p:ext uri="{BB962C8B-B14F-4D97-AF65-F5344CB8AC3E}">
        <p14:creationId xmlns:p14="http://schemas.microsoft.com/office/powerpoint/2010/main" val="12246031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ED28F61E-2E94-496A-80CB-FA6B52399AEB}"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52B2C3C4-38C0-474E-A5E1-741049D07B24}" type="slidenum">
              <a:rPr lang="fi-FI"/>
              <a:pPr>
                <a:defRPr/>
              </a:pPr>
              <a:t>‹#›</a:t>
            </a:fld>
            <a:endParaRPr lang="fi-FI"/>
          </a:p>
        </p:txBody>
      </p:sp>
    </p:spTree>
    <p:extLst>
      <p:ext uri="{BB962C8B-B14F-4D97-AF65-F5344CB8AC3E}">
        <p14:creationId xmlns:p14="http://schemas.microsoft.com/office/powerpoint/2010/main" val="19440160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B19CA5D3-8135-4DB6-AF83-5D2A0427D0F0}"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8403FF7-5756-4700-88C8-C0CF60E72A61}" type="slidenum">
              <a:rPr lang="fi-FI"/>
              <a:pPr>
                <a:defRPr/>
              </a:pPr>
              <a:t>‹#›</a:t>
            </a:fld>
            <a:endParaRPr lang="fi-FI"/>
          </a:p>
        </p:txBody>
      </p:sp>
    </p:spTree>
    <p:extLst>
      <p:ext uri="{BB962C8B-B14F-4D97-AF65-F5344CB8AC3E}">
        <p14:creationId xmlns:p14="http://schemas.microsoft.com/office/powerpoint/2010/main" val="64517837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FFD87A72-7EB4-47C0-84E8-9DDEB8881079}"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760B8187-B768-4167-AA59-7FA7EB79019A}" type="slidenum">
              <a:rPr lang="fi-FI"/>
              <a:pPr>
                <a:defRPr/>
              </a:pPr>
              <a:t>‹#›</a:t>
            </a:fld>
            <a:endParaRPr lang="fi-FI"/>
          </a:p>
        </p:txBody>
      </p:sp>
    </p:spTree>
    <p:extLst>
      <p:ext uri="{BB962C8B-B14F-4D97-AF65-F5344CB8AC3E}">
        <p14:creationId xmlns:p14="http://schemas.microsoft.com/office/powerpoint/2010/main" val="2202762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3" y="5808617"/>
            <a:ext cx="1220411" cy="605630"/>
          </a:xfrm>
          <a:prstGeom prst="rect">
            <a:avLst/>
          </a:prstGeom>
        </p:spPr>
      </p:pic>
    </p:spTree>
    <p:extLst>
      <p:ext uri="{BB962C8B-B14F-4D97-AF65-F5344CB8AC3E}">
        <p14:creationId xmlns:p14="http://schemas.microsoft.com/office/powerpoint/2010/main" val="902200102"/>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80E4A1FC-5330-4DD9-B65A-B6E236A03D53}"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5EE7D97-EE6F-4160-9A2D-7913C8297965}" type="slidenum">
              <a:rPr lang="fi-FI"/>
              <a:pPr>
                <a:defRPr/>
              </a:pPr>
              <a:t>‹#›</a:t>
            </a:fld>
            <a:endParaRPr lang="fi-FI"/>
          </a:p>
        </p:txBody>
      </p:sp>
    </p:spTree>
    <p:extLst>
      <p:ext uri="{BB962C8B-B14F-4D97-AF65-F5344CB8AC3E}">
        <p14:creationId xmlns:p14="http://schemas.microsoft.com/office/powerpoint/2010/main" val="3002599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D73F8AB2-3504-4387-B076-965EBEDAB695}"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25298632-C84B-4231-BF0B-B6DF58B60B06}" type="slidenum">
              <a:rPr lang="fi-FI"/>
              <a:pPr>
                <a:defRPr/>
              </a:pPr>
              <a:t>‹#›</a:t>
            </a:fld>
            <a:endParaRPr lang="fi-FI"/>
          </a:p>
        </p:txBody>
      </p:sp>
    </p:spTree>
    <p:extLst>
      <p:ext uri="{BB962C8B-B14F-4D97-AF65-F5344CB8AC3E}">
        <p14:creationId xmlns:p14="http://schemas.microsoft.com/office/powerpoint/2010/main" val="373513500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0B62DE1C-78C2-4F8B-98B1-E96C3892F8C4}" type="datetime1">
              <a:rPr lang="fi-FI"/>
              <a:pPr>
                <a:defRPr/>
              </a:pPr>
              <a:t>28.11.2018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00E6AA98-2D23-405D-8D9D-1B6AB2E4293C}" type="slidenum">
              <a:rPr lang="fi-FI"/>
              <a:pPr>
                <a:defRPr/>
              </a:pPr>
              <a:t>‹#›</a:t>
            </a:fld>
            <a:endParaRPr lang="fi-FI" dirty="0"/>
          </a:p>
        </p:txBody>
      </p:sp>
    </p:spTree>
    <p:extLst>
      <p:ext uri="{BB962C8B-B14F-4D97-AF65-F5344CB8AC3E}">
        <p14:creationId xmlns:p14="http://schemas.microsoft.com/office/powerpoint/2010/main" val="16811128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42" y="0"/>
            <a:ext cx="1189036"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D4AB3F3-7922-4375-816A-5872F2314663}"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512FCCBF-D348-42D5-98C6-EDBCBE08206D}" type="slidenum">
              <a:rPr lang="fi-FI"/>
              <a:pPr>
                <a:defRPr/>
              </a:pPr>
              <a:t>‹#›</a:t>
            </a:fld>
            <a:endParaRPr lang="fi-FI"/>
          </a:p>
        </p:txBody>
      </p:sp>
    </p:spTree>
    <p:extLst>
      <p:ext uri="{BB962C8B-B14F-4D97-AF65-F5344CB8AC3E}">
        <p14:creationId xmlns:p14="http://schemas.microsoft.com/office/powerpoint/2010/main" val="7045946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6" y="0"/>
            <a:ext cx="1112837"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7EA1029F-763F-4B6F-8E0D-057F423C8A58}"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B54FAFB3-9B0C-41C6-A90B-B042CB8CA8ED}" type="slidenum">
              <a:rPr lang="fi-FI"/>
              <a:pPr>
                <a:defRPr/>
              </a:pPr>
              <a:t>‹#›</a:t>
            </a:fld>
            <a:endParaRPr lang="fi-FI"/>
          </a:p>
        </p:txBody>
      </p:sp>
    </p:spTree>
    <p:extLst>
      <p:ext uri="{BB962C8B-B14F-4D97-AF65-F5344CB8AC3E}">
        <p14:creationId xmlns:p14="http://schemas.microsoft.com/office/powerpoint/2010/main" val="12796004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4"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F7911D33-9FF2-4D30-8428-B248206C86F9}"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9D4E09BD-EC80-4009-BC11-6D71E8762838}" type="slidenum">
              <a:rPr lang="fi-FI"/>
              <a:pPr>
                <a:defRPr/>
              </a:pPr>
              <a:t>‹#›</a:t>
            </a:fld>
            <a:endParaRPr lang="fi-FI"/>
          </a:p>
        </p:txBody>
      </p:sp>
    </p:spTree>
    <p:extLst>
      <p:ext uri="{BB962C8B-B14F-4D97-AF65-F5344CB8AC3E}">
        <p14:creationId xmlns:p14="http://schemas.microsoft.com/office/powerpoint/2010/main" val="335731681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8" y="0"/>
            <a:ext cx="1304924"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803561F3-6EA6-417F-9FE5-A797EFCE4156}"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2171C2FC-15FC-4994-A1D4-28D69FA846F1}" type="slidenum">
              <a:rPr lang="fi-FI"/>
              <a:pPr>
                <a:defRPr/>
              </a:pPr>
              <a:t>‹#›</a:t>
            </a:fld>
            <a:endParaRPr lang="fi-FI"/>
          </a:p>
        </p:txBody>
      </p:sp>
    </p:spTree>
    <p:extLst>
      <p:ext uri="{BB962C8B-B14F-4D97-AF65-F5344CB8AC3E}">
        <p14:creationId xmlns:p14="http://schemas.microsoft.com/office/powerpoint/2010/main" val="45237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1" y="0"/>
            <a:ext cx="1290639"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DA67467C-E75B-4720-BBA2-70B1778837EC}" type="datetime1">
              <a:rPr lang="fi-FI"/>
              <a:pPr>
                <a:defRPr/>
              </a:pPr>
              <a:t>28.11.2018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6787FC5C-0FEB-42D4-B511-5DA63CC30555}" type="slidenum">
              <a:rPr lang="fi-FI"/>
              <a:pPr>
                <a:defRPr/>
              </a:pPr>
              <a:t>‹#›</a:t>
            </a:fld>
            <a:endParaRPr lang="fi-FI"/>
          </a:p>
        </p:txBody>
      </p:sp>
    </p:spTree>
    <p:extLst>
      <p:ext uri="{BB962C8B-B14F-4D97-AF65-F5344CB8AC3E}">
        <p14:creationId xmlns:p14="http://schemas.microsoft.com/office/powerpoint/2010/main" val="173540713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2933DCC1-B6E8-475B-9DDC-BCEA038EECDF}" type="datetime1">
              <a:rPr lang="fi-FI"/>
              <a:pPr>
                <a:defRPr/>
              </a:pPr>
              <a:t>28.11.2018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B6974AD-3832-439D-9787-59AAF363D279}" type="slidenum">
              <a:rPr lang="fi-FI"/>
              <a:pPr>
                <a:defRPr/>
              </a:pPr>
              <a:t>‹#›</a:t>
            </a:fld>
            <a:endParaRPr lang="fi-FI" dirty="0"/>
          </a:p>
        </p:txBody>
      </p:sp>
    </p:spTree>
    <p:extLst>
      <p:ext uri="{BB962C8B-B14F-4D97-AF65-F5344CB8AC3E}">
        <p14:creationId xmlns:p14="http://schemas.microsoft.com/office/powerpoint/2010/main" val="400816342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fld id="{587DFB6B-648D-46FD-BBA9-39C84330A198}" type="datetime1">
              <a:rPr lang="fi-FI"/>
              <a:pPr>
                <a:defRPr/>
              </a:pPr>
              <a:t>28.11.2018</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05C8BC95-F465-4EFD-8262-A8C31D662C7D}" type="slidenum">
              <a:rPr lang="fi-FI"/>
              <a:pPr>
                <a:defRPr/>
              </a:pPr>
              <a:t>‹#›</a:t>
            </a:fld>
            <a:endParaRPr lang="fi-FI" dirty="0"/>
          </a:p>
        </p:txBody>
      </p:sp>
    </p:spTree>
    <p:extLst>
      <p:ext uri="{BB962C8B-B14F-4D97-AF65-F5344CB8AC3E}">
        <p14:creationId xmlns:p14="http://schemas.microsoft.com/office/powerpoint/2010/main" val="189557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97401D6A-0DFB-4954-AE3A-38A0D34AA6D9}" type="datetime1">
              <a:rPr lang="fi-FI"/>
              <a:pPr>
                <a:defRPr/>
              </a:pPr>
              <a:t>28.11.2018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456EB49D-0C93-497F-BC9C-13B0778369CB}" type="slidenum">
              <a:rPr lang="fi-FI"/>
              <a:pPr>
                <a:defRPr/>
              </a:pPr>
              <a:t>‹#›</a:t>
            </a:fld>
            <a:endParaRPr lang="fi-FI" dirty="0"/>
          </a:p>
        </p:txBody>
      </p:sp>
    </p:spTree>
    <p:extLst>
      <p:ext uri="{BB962C8B-B14F-4D97-AF65-F5344CB8AC3E}">
        <p14:creationId xmlns:p14="http://schemas.microsoft.com/office/powerpoint/2010/main" val="308868394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fld id="{6310E246-0DFF-422B-974F-A82C9BDE66BB}" type="datetime1">
              <a:rPr lang="fi-FI"/>
              <a:pPr>
                <a:defRPr/>
              </a:pPr>
              <a:t>28.11.2018</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9DFDB61B-7CAB-4FAF-8ABB-8517E013E869}" type="slidenum">
              <a:rPr lang="fi-FI"/>
              <a:pPr>
                <a:defRPr/>
              </a:pPr>
              <a:t>‹#›</a:t>
            </a:fld>
            <a:endParaRPr lang="fi-FI" dirty="0"/>
          </a:p>
        </p:txBody>
      </p:sp>
    </p:spTree>
    <p:extLst>
      <p:ext uri="{BB962C8B-B14F-4D97-AF65-F5344CB8AC3E}">
        <p14:creationId xmlns:p14="http://schemas.microsoft.com/office/powerpoint/2010/main" val="41482659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fld id="{60D282B2-15DE-4271-8AA8-E7E2C43DA6E7}" type="datetime1">
              <a:rPr lang="fi-FI"/>
              <a:pPr>
                <a:defRPr/>
              </a:pPr>
              <a:t>28.11.2018</a:t>
            </a:fld>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2C9D6ED8-11A5-41D7-B76F-F80A871BCA43}" type="slidenum">
              <a:rPr lang="fi-FI"/>
              <a:pPr>
                <a:defRPr/>
              </a:pPr>
              <a:t>‹#›</a:t>
            </a:fld>
            <a:endParaRPr lang="fi-FI" dirty="0"/>
          </a:p>
        </p:txBody>
      </p:sp>
    </p:spTree>
    <p:extLst>
      <p:ext uri="{BB962C8B-B14F-4D97-AF65-F5344CB8AC3E}">
        <p14:creationId xmlns:p14="http://schemas.microsoft.com/office/powerpoint/2010/main" val="122457333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2"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0" name="Picture Placeholder 7"/>
          <p:cNvSpPr>
            <a:spLocks noGrp="1"/>
          </p:cNvSpPr>
          <p:nvPr>
            <p:ph type="pic" sz="quarter" idx="14"/>
          </p:nvPr>
        </p:nvSpPr>
        <p:spPr>
          <a:xfrm>
            <a:off x="4258734"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5"/>
          </p:nvPr>
        </p:nvSpPr>
        <p:spPr>
          <a:xfrm>
            <a:off x="8271934"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fld id="{2E41EF1C-08B9-4CED-981B-BF2A15E4F232}" type="datetime1">
              <a:rPr lang="fi-FI"/>
              <a:pPr>
                <a:defRPr/>
              </a:pPr>
              <a:t>28.11.2018</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808EBD7B-8F85-4E26-9471-E5CCBB864301}" type="slidenum">
              <a:rPr lang="fi-FI"/>
              <a:pPr>
                <a:defRPr/>
              </a:pPr>
              <a:t>‹#›</a:t>
            </a:fld>
            <a:endParaRPr lang="fi-FI" dirty="0"/>
          </a:p>
        </p:txBody>
      </p:sp>
    </p:spTree>
    <p:extLst>
      <p:ext uri="{BB962C8B-B14F-4D97-AF65-F5344CB8AC3E}">
        <p14:creationId xmlns:p14="http://schemas.microsoft.com/office/powerpoint/2010/main" val="341290890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4046539"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dirty="0"/>
          </a:p>
        </p:txBody>
      </p:sp>
      <p:sp>
        <p:nvSpPr>
          <p:cNvPr id="9" name="Picture Placeholder 7"/>
          <p:cNvSpPr>
            <a:spLocks noGrp="1"/>
          </p:cNvSpPr>
          <p:nvPr>
            <p:ph type="pic" sz="quarter" idx="14"/>
          </p:nvPr>
        </p:nvSpPr>
        <p:spPr>
          <a:xfrm>
            <a:off x="8132326" y="0"/>
            <a:ext cx="4059676"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40" y="0"/>
            <a:ext cx="4085785" cy="5428642"/>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fld id="{D55A40BD-49A8-4045-A60A-92AE580EBEC1}" type="datetime1">
              <a:rPr lang="fi-FI"/>
              <a:pPr>
                <a:defRPr/>
              </a:pPr>
              <a:t>28.11.2018</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A5DCFF9-79AA-4A00-BDB8-AF63925DB99F}" type="slidenum">
              <a:rPr lang="fi-FI"/>
              <a:pPr>
                <a:defRPr/>
              </a:pPr>
              <a:t>‹#›</a:t>
            </a:fld>
            <a:endParaRPr lang="fi-FI" dirty="0"/>
          </a:p>
        </p:txBody>
      </p:sp>
    </p:spTree>
    <p:extLst>
      <p:ext uri="{BB962C8B-B14F-4D97-AF65-F5344CB8AC3E}">
        <p14:creationId xmlns:p14="http://schemas.microsoft.com/office/powerpoint/2010/main" val="16059025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5"/>
            <a:ext cx="4046539"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9" name="Picture Placeholder 7"/>
          <p:cNvSpPr>
            <a:spLocks noGrp="1"/>
          </p:cNvSpPr>
          <p:nvPr>
            <p:ph type="pic" sz="quarter" idx="14"/>
          </p:nvPr>
        </p:nvSpPr>
        <p:spPr>
          <a:xfrm>
            <a:off x="8132326" y="5"/>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40" y="5"/>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6"/>
          </p:nvPr>
        </p:nvSpPr>
        <p:spPr>
          <a:xfrm>
            <a:off x="1" y="2714018"/>
            <a:ext cx="4046539"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3" name="Picture Placeholder 7"/>
          <p:cNvSpPr>
            <a:spLocks noGrp="1"/>
          </p:cNvSpPr>
          <p:nvPr>
            <p:ph type="pic" sz="quarter" idx="17"/>
          </p:nvPr>
        </p:nvSpPr>
        <p:spPr>
          <a:xfrm>
            <a:off x="8132326" y="2714018"/>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4" name="Picture Placeholder 10"/>
          <p:cNvSpPr>
            <a:spLocks noGrp="1"/>
          </p:cNvSpPr>
          <p:nvPr>
            <p:ph type="pic" sz="quarter" idx="18"/>
          </p:nvPr>
        </p:nvSpPr>
        <p:spPr>
          <a:xfrm>
            <a:off x="4046540" y="2714018"/>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fld id="{37B40620-8CAF-4270-B8D5-1310B4732341}" type="datetime1">
              <a:rPr lang="fi-FI"/>
              <a:pPr>
                <a:defRPr/>
              </a:pPr>
              <a:t>28.11.2018</a:t>
            </a:fld>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Etunimi Sukunimi</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730A422E-2559-4C9F-9CA1-17995DC76A04}" type="slidenum">
              <a:rPr lang="fi-FI"/>
              <a:pPr>
                <a:defRPr/>
              </a:pPr>
              <a:t>‹#›</a:t>
            </a:fld>
            <a:endParaRPr lang="fi-FI" dirty="0"/>
          </a:p>
        </p:txBody>
      </p:sp>
    </p:spTree>
    <p:extLst>
      <p:ext uri="{BB962C8B-B14F-4D97-AF65-F5344CB8AC3E}">
        <p14:creationId xmlns:p14="http://schemas.microsoft.com/office/powerpoint/2010/main" val="35883471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3" y="5199067"/>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8"/>
          <p:cNvGrpSpPr>
            <a:grpSpLocks/>
          </p:cNvGrpSpPr>
          <p:nvPr/>
        </p:nvGrpSpPr>
        <p:grpSpPr bwMode="auto">
          <a:xfrm>
            <a:off x="465141" y="6221413"/>
            <a:ext cx="804863"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fld id="{3D7997C9-AC28-4779-916D-840394E67A59}" type="datetime1">
              <a:rPr lang="fi-FI"/>
              <a:pPr>
                <a:defRPr/>
              </a:pPr>
              <a:t>28.11.2018</a:t>
            </a:fld>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p:cNvSpPr>
            <a:spLocks noGrp="1"/>
          </p:cNvSpPr>
          <p:nvPr>
            <p:ph type="sldNum" sz="quarter" idx="12"/>
          </p:nvPr>
        </p:nvSpPr>
        <p:spPr/>
        <p:txBody>
          <a:bodyPr/>
          <a:lstStyle>
            <a:lvl1pPr>
              <a:defRPr/>
            </a:lvl1pPr>
          </a:lstStyle>
          <a:p>
            <a:pPr>
              <a:defRPr/>
            </a:pPr>
            <a:fld id="{7A60D5E8-E8AC-4E6B-AAD6-7CB237D6974B}" type="slidenum">
              <a:rPr lang="fi-FI"/>
              <a:pPr>
                <a:defRPr/>
              </a:pPr>
              <a:t>‹#›</a:t>
            </a:fld>
            <a:endParaRPr lang="fi-FI"/>
          </a:p>
        </p:txBody>
      </p:sp>
    </p:spTree>
    <p:extLst>
      <p:ext uri="{BB962C8B-B14F-4D97-AF65-F5344CB8AC3E}">
        <p14:creationId xmlns:p14="http://schemas.microsoft.com/office/powerpoint/2010/main" val="9072411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1"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4" name="Ryhmä 36"/>
          <p:cNvGrpSpPr/>
          <p:nvPr/>
        </p:nvGrpSpPr>
        <p:grpSpPr bwMode="black">
          <a:xfrm>
            <a:off x="472155" y="6228516"/>
            <a:ext cx="804332"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title"/>
          </p:nvPr>
        </p:nvSpPr>
        <p:spPr>
          <a:xfrm>
            <a:off x="10408602" y="5457217"/>
            <a:ext cx="1420236" cy="670884"/>
          </a:xfrm>
        </p:spPr>
        <p:txBody>
          <a:bodyPr anchor="ctr"/>
          <a:lstStyle>
            <a:lvl1pPr algn="ctr">
              <a:defRPr sz="1401" b="0">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110894018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219720845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D1202B7E-75DA-4280-A86A-54F404FB4EB1}" type="datetime1">
              <a:rPr lang="fi-FI"/>
              <a:pPr>
                <a:defRPr/>
              </a:pPr>
              <a:t>28.11.2018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76785664-EDBC-4358-8E6E-1516046E196A}" type="slidenum">
              <a:rPr lang="fi-FI"/>
              <a:pPr>
                <a:defRPr/>
              </a:pPr>
              <a:t>‹#›</a:t>
            </a:fld>
            <a:endParaRPr lang="fi-FI" dirty="0"/>
          </a:p>
        </p:txBody>
      </p:sp>
    </p:spTree>
    <p:extLst>
      <p:ext uri="{BB962C8B-B14F-4D97-AF65-F5344CB8AC3E}">
        <p14:creationId xmlns:p14="http://schemas.microsoft.com/office/powerpoint/2010/main" val="293418459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B20C3A66-A44B-4D59-95AF-86DFDE047F1A}" type="datetime1">
              <a:rPr lang="fi-FI"/>
              <a:pPr>
                <a:defRPr/>
              </a:pPr>
              <a:t>28.11.2018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1F5F9953-475D-4B66-9C97-B567B1D3C0DA}" type="slidenum">
              <a:rPr lang="fi-FI"/>
              <a:pPr>
                <a:defRPr/>
              </a:pPr>
              <a:t>‹#›</a:t>
            </a:fld>
            <a:endParaRPr lang="fi-FI" dirty="0"/>
          </a:p>
        </p:txBody>
      </p:sp>
    </p:spTree>
    <p:extLst>
      <p:ext uri="{BB962C8B-B14F-4D97-AF65-F5344CB8AC3E}">
        <p14:creationId xmlns:p14="http://schemas.microsoft.com/office/powerpoint/2010/main" val="115008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8D4460E1-43F4-4FD6-93B4-84A26D9438B5}"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996D1FE0-042E-4BAC-8E68-9DA0E1B1BBD2}" type="slidenum">
              <a:rPr lang="fi-FI"/>
              <a:pPr>
                <a:defRPr/>
              </a:pPr>
              <a:t>‹#›</a:t>
            </a:fld>
            <a:endParaRPr lang="fi-FI"/>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4" y="6200503"/>
            <a:ext cx="851888" cy="422750"/>
          </a:xfrm>
          <a:prstGeom prst="rect">
            <a:avLst/>
          </a:prstGeom>
        </p:spPr>
      </p:pic>
    </p:spTree>
    <p:extLst>
      <p:ext uri="{BB962C8B-B14F-4D97-AF65-F5344CB8AC3E}">
        <p14:creationId xmlns:p14="http://schemas.microsoft.com/office/powerpoint/2010/main" val="1349715127"/>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87271204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20751094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5440489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8827057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84093779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5326395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17897100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46161450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68641900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fi-FI">
              <a:solidFill>
                <a:prstClr val="black"/>
              </a:solidFill>
            </a:endParaRPr>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endParaRPr lang="fi-FI">
                <a:solidFill>
                  <a:prstClr val="black"/>
                </a:solidFill>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a:defRPr/>
              </a:pPr>
              <a:endParaRPr lang="fi-FI">
                <a:solidFill>
                  <a:prstClr val="black"/>
                </a:solidFill>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13685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753B833-37F2-4825-9E4D-620A771DBEB1}" type="datetime1">
              <a:rPr lang="fi-FI"/>
              <a:pPr>
                <a:defRPr/>
              </a:pPr>
              <a:t>28.11.2018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4B2E550-A1DD-4E5D-95A7-4AF6310D2DA0}" type="slidenum">
              <a:rPr lang="fi-FI"/>
              <a:pPr>
                <a:defRPr/>
              </a:pPr>
              <a:t>‹#›</a:t>
            </a:fld>
            <a:endParaRPr lang="fi-FI"/>
          </a:p>
        </p:txBody>
      </p:sp>
      <p:pic>
        <p:nvPicPr>
          <p:cNvPr id="18" name="Kuva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8564" y="6200503"/>
            <a:ext cx="851888" cy="422750"/>
          </a:xfrm>
          <a:prstGeom prst="rect">
            <a:avLst/>
          </a:prstGeom>
        </p:spPr>
      </p:pic>
    </p:spTree>
    <p:extLst>
      <p:ext uri="{BB962C8B-B14F-4D97-AF65-F5344CB8AC3E}">
        <p14:creationId xmlns:p14="http://schemas.microsoft.com/office/powerpoint/2010/main" val="16253365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34" Type="http://schemas.openxmlformats.org/officeDocument/2006/relationships/slideLayout" Target="../slideLayouts/slideLayout50.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33" Type="http://schemas.openxmlformats.org/officeDocument/2006/relationships/slideLayout" Target="../slideLayouts/slideLayout49.xml"/><Relationship Id="rId38"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slideLayout" Target="../slideLayouts/slideLayout45.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32" Type="http://schemas.openxmlformats.org/officeDocument/2006/relationships/slideLayout" Target="../slideLayouts/slideLayout48.xml"/><Relationship Id="rId37" Type="http://schemas.openxmlformats.org/officeDocument/2006/relationships/slideLayout" Target="../slideLayouts/slideLayout53.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36" Type="http://schemas.openxmlformats.org/officeDocument/2006/relationships/slideLayout" Target="../slideLayouts/slideLayout52.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slideLayout" Target="../slideLayouts/slideLayout47.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slideLayout" Target="../slideLayouts/slideLayout46.xml"/><Relationship Id="rId35" Type="http://schemas.openxmlformats.org/officeDocument/2006/relationships/slideLayout" Target="../slideLayouts/slideLayout5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slideLayout" Target="../slideLayouts/slideLayout71.xml"/><Relationship Id="rId26" Type="http://schemas.openxmlformats.org/officeDocument/2006/relationships/slideLayout" Target="../slideLayouts/slideLayout79.xml"/><Relationship Id="rId3" Type="http://schemas.openxmlformats.org/officeDocument/2006/relationships/slideLayout" Target="../slideLayouts/slideLayout56.xml"/><Relationship Id="rId21" Type="http://schemas.openxmlformats.org/officeDocument/2006/relationships/slideLayout" Target="../slideLayouts/slideLayout74.xml"/><Relationship Id="rId34" Type="http://schemas.openxmlformats.org/officeDocument/2006/relationships/slideLayout" Target="../slideLayouts/slideLayout87.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5" Type="http://schemas.openxmlformats.org/officeDocument/2006/relationships/slideLayout" Target="../slideLayouts/slideLayout78.xml"/><Relationship Id="rId33" Type="http://schemas.openxmlformats.org/officeDocument/2006/relationships/slideLayout" Target="../slideLayouts/slideLayout86.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20" Type="http://schemas.openxmlformats.org/officeDocument/2006/relationships/slideLayout" Target="../slideLayouts/slideLayout73.xml"/><Relationship Id="rId29" Type="http://schemas.openxmlformats.org/officeDocument/2006/relationships/slideLayout" Target="../slideLayouts/slideLayout82.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24" Type="http://schemas.openxmlformats.org/officeDocument/2006/relationships/slideLayout" Target="../slideLayouts/slideLayout77.xml"/><Relationship Id="rId32" Type="http://schemas.openxmlformats.org/officeDocument/2006/relationships/slideLayout" Target="../slideLayouts/slideLayout85.xml"/><Relationship Id="rId37" Type="http://schemas.openxmlformats.org/officeDocument/2006/relationships/theme" Target="../theme/theme3.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23" Type="http://schemas.openxmlformats.org/officeDocument/2006/relationships/slideLayout" Target="../slideLayouts/slideLayout76.xml"/><Relationship Id="rId28" Type="http://schemas.openxmlformats.org/officeDocument/2006/relationships/slideLayout" Target="../slideLayouts/slideLayout81.xml"/><Relationship Id="rId36" Type="http://schemas.openxmlformats.org/officeDocument/2006/relationships/slideLayout" Target="../slideLayouts/slideLayout89.xml"/><Relationship Id="rId10" Type="http://schemas.openxmlformats.org/officeDocument/2006/relationships/slideLayout" Target="../slideLayouts/slideLayout63.xml"/><Relationship Id="rId19" Type="http://schemas.openxmlformats.org/officeDocument/2006/relationships/slideLayout" Target="../slideLayouts/slideLayout72.xml"/><Relationship Id="rId31" Type="http://schemas.openxmlformats.org/officeDocument/2006/relationships/slideLayout" Target="../slideLayouts/slideLayout84.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 Id="rId22" Type="http://schemas.openxmlformats.org/officeDocument/2006/relationships/slideLayout" Target="../slideLayouts/slideLayout75.xml"/><Relationship Id="rId27" Type="http://schemas.openxmlformats.org/officeDocument/2006/relationships/slideLayout" Target="../slideLayouts/slideLayout80.xml"/><Relationship Id="rId30" Type="http://schemas.openxmlformats.org/officeDocument/2006/relationships/slideLayout" Target="../slideLayouts/slideLayout83.xml"/><Relationship Id="rId35"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8DB4C663-B724-43C2-871E-49D25CEF50BF}" type="datetime1">
              <a:rPr lang="fi-FI"/>
              <a:pPr>
                <a:defRPr/>
              </a:pPr>
              <a:t>28.11.2018</a:t>
            </a:fld>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0BE4F344-4707-4058-8E78-0E26E069C9F5}" type="slidenum">
              <a:rPr lang="fi-FI"/>
              <a:pPr>
                <a:defRPr/>
              </a:pPr>
              <a:t>‹#›</a:t>
            </a:fld>
            <a:endParaRPr lang="fi-FI" dirty="0"/>
          </a:p>
        </p:txBody>
      </p:sp>
      <p:pic>
        <p:nvPicPr>
          <p:cNvPr id="2" name="Kuva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06829" y="6190546"/>
            <a:ext cx="969605" cy="549837"/>
          </a:xfrm>
          <a:prstGeom prst="rect">
            <a:avLst/>
          </a:prstGeom>
        </p:spPr>
      </p:pic>
    </p:spTree>
    <p:extLst>
      <p:ext uri="{BB962C8B-B14F-4D97-AF65-F5344CB8AC3E}">
        <p14:creationId xmlns:p14="http://schemas.microsoft.com/office/powerpoint/2010/main" val="1870088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hdr="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4D8378D5-ACF0-4FD0-BC1E-E3BF2FA9AEF0}" type="datetime1">
              <a:rPr lang="fi-FI"/>
              <a:pPr>
                <a:defRPr/>
              </a:pPr>
              <a:t>28.11.2018</a:t>
            </a:fld>
            <a:endParaRPr lang="fi-FI" dirty="0"/>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FF82BEF9-06BD-4A08-81F7-C36A0F2C4869}" type="slidenum">
              <a:rPr lang="fi-FI"/>
              <a:pPr>
                <a:defRPr/>
              </a:pPr>
              <a:t>‹#›</a:t>
            </a:fld>
            <a:endParaRPr lang="fi-FI" dirty="0"/>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Tree>
    <p:extLst>
      <p:ext uri="{BB962C8B-B14F-4D97-AF65-F5344CB8AC3E}">
        <p14:creationId xmlns:p14="http://schemas.microsoft.com/office/powerpoint/2010/main" val="107950815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 id="2147483709" r:id="rId19"/>
    <p:sldLayoutId id="2147483710" r:id="rId20"/>
    <p:sldLayoutId id="2147483711" r:id="rId21"/>
    <p:sldLayoutId id="2147483712" r:id="rId22"/>
    <p:sldLayoutId id="2147483713" r:id="rId23"/>
    <p:sldLayoutId id="2147483714" r:id="rId24"/>
    <p:sldLayoutId id="2147483715" r:id="rId25"/>
    <p:sldLayoutId id="2147483716" r:id="rId26"/>
    <p:sldLayoutId id="2147483717" r:id="rId27"/>
    <p:sldLayoutId id="2147483718" r:id="rId28"/>
    <p:sldLayoutId id="2147483719" r:id="rId29"/>
    <p:sldLayoutId id="2147483720" r:id="rId30"/>
    <p:sldLayoutId id="2147483721" r:id="rId31"/>
    <p:sldLayoutId id="2147483722" r:id="rId32"/>
    <p:sldLayoutId id="2147483723" r:id="rId33"/>
    <p:sldLayoutId id="2147483724" r:id="rId34"/>
    <p:sldLayoutId id="2147483725" r:id="rId35"/>
    <p:sldLayoutId id="2147483726" r:id="rId36"/>
    <p:sldLayoutId id="2147483727" r:id="rId37"/>
  </p:sldLayoutIdLst>
  <p:timing>
    <p:tnLst>
      <p:par>
        <p:cTn id="1" dur="indefinite" restart="never" nodeType="tmRoot"/>
      </p:par>
    </p:tnLst>
  </p:timing>
  <p:hf hdr="0" ftr="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3075"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DCC03D46-6CD0-48E6-B29E-B587E9D88C2B}" type="datetime1">
              <a:rPr lang="fi-FI"/>
              <a:pPr>
                <a:defRPr/>
              </a:pPr>
              <a:t>28.11.2018</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A6AF0FB1-EA8D-4EFA-95BD-006043CE0C87}" type="slidenum">
              <a:rPr lang="fi-FI"/>
              <a:pPr>
                <a:defRPr/>
              </a:pPr>
              <a:t>‹#›</a:t>
            </a:fld>
            <a:endParaRPr lang="fi-FI" dirty="0"/>
          </a:p>
        </p:txBody>
      </p:sp>
      <p:grpSp>
        <p:nvGrpSpPr>
          <p:cNvPr id="3079" name="Ryhmä 6"/>
          <p:cNvGrpSpPr>
            <a:grpSpLocks/>
          </p:cNvGrpSpPr>
          <p:nvPr/>
        </p:nvGrpSpPr>
        <p:grpSpPr bwMode="auto">
          <a:xfrm>
            <a:off x="465141" y="6221413"/>
            <a:ext cx="804863"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fi-FI" altLang="fi-FI">
                <a:solidFill>
                  <a:prstClr val="black"/>
                </a:solidFill>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0" fontAlgn="base" hangingPunct="0">
                <a:spcBef>
                  <a:spcPct val="0"/>
                </a:spcBef>
                <a:spcAft>
                  <a:spcPct val="0"/>
                </a:spcAft>
              </a:pPr>
              <a:endParaRPr lang="fi-FI">
                <a:solidFill>
                  <a:prstClr val="black"/>
                </a:solidFill>
              </a:endParaRPr>
            </a:p>
          </p:txBody>
        </p:sp>
      </p:grpSp>
    </p:spTree>
    <p:extLst>
      <p:ext uri="{BB962C8B-B14F-4D97-AF65-F5344CB8AC3E}">
        <p14:creationId xmlns:p14="http://schemas.microsoft.com/office/powerpoint/2010/main" val="383920933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 id="2147483749" r:id="rId21"/>
    <p:sldLayoutId id="2147483750" r:id="rId22"/>
    <p:sldLayoutId id="2147483751" r:id="rId23"/>
    <p:sldLayoutId id="2147483752" r:id="rId24"/>
    <p:sldLayoutId id="2147483753" r:id="rId25"/>
    <p:sldLayoutId id="2147483754" r:id="rId26"/>
    <p:sldLayoutId id="2147483755" r:id="rId27"/>
    <p:sldLayoutId id="2147483756" r:id="rId28"/>
    <p:sldLayoutId id="2147483757" r:id="rId29"/>
    <p:sldLayoutId id="2147483758" r:id="rId30"/>
    <p:sldLayoutId id="2147483759" r:id="rId31"/>
    <p:sldLayoutId id="2147483760" r:id="rId32"/>
    <p:sldLayoutId id="2147483761" r:id="rId33"/>
    <p:sldLayoutId id="2147483762" r:id="rId34"/>
    <p:sldLayoutId id="2147483763" r:id="rId35"/>
    <p:sldLayoutId id="2147483764" r:id="rId36"/>
  </p:sldLayoutIdLst>
  <p:hf hdr="0"/>
  <p:txStyles>
    <p:titleStyle>
      <a:lvl1pPr algn="l" rtl="0" eaLnBrk="1" fontAlgn="base" hangingPunct="1">
        <a:lnSpc>
          <a:spcPct val="90000"/>
        </a:lnSpc>
        <a:spcBef>
          <a:spcPct val="0"/>
        </a:spcBef>
        <a:spcAft>
          <a:spcPct val="0"/>
        </a:spcAft>
        <a:defRPr sz="4201"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5pPr>
      <a:lvl6pPr marL="457195"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6pPr>
      <a:lvl7pPr marL="914388"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7pPr>
      <a:lvl8pPr marL="1371583"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8pPr>
      <a:lvl9pPr marL="1828777"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9pPr>
    </p:titleStyle>
    <p:bodyStyle>
      <a:lvl1pPr marL="228598" indent="-228598"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86.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hyperlink" Target="https://www.hel.fi/helsinki/fi/kaupunki-ja-hallinto/strategia-ja-talous/kaupunkistrategia/strategia-ehdotus/" TargetMode="External"/><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08566" y="457206"/>
            <a:ext cx="10739337" cy="1445736"/>
          </a:xfrm>
        </p:spPr>
        <p:txBody>
          <a:bodyPr/>
          <a:lstStyle/>
          <a:p>
            <a:r>
              <a:rPr lang="fi-FI" sz="3600" dirty="0" smtClean="0"/>
              <a:t>Varhaiskasvatusyksikkö</a:t>
            </a:r>
            <a:br>
              <a:rPr lang="fi-FI" sz="3600" dirty="0" smtClean="0"/>
            </a:br>
            <a:r>
              <a:rPr lang="fi-FI" sz="3600" dirty="0" smtClean="0"/>
              <a:t>Katajanokka-Masto-Suomenlinna</a:t>
            </a:r>
            <a:br>
              <a:rPr lang="fi-FI" sz="3600" dirty="0" smtClean="0"/>
            </a:br>
            <a:r>
              <a:rPr lang="fi-FI" sz="3600" dirty="0"/>
              <a:t/>
            </a:r>
            <a:br>
              <a:rPr lang="fi-FI" sz="3600" dirty="0"/>
            </a:br>
            <a:r>
              <a:rPr lang="fi-FI" sz="2400" dirty="0" smtClean="0"/>
              <a:t>Toimintasuunnitelma 2018-2019</a:t>
            </a:r>
            <a:r>
              <a:rPr lang="fi-FI" sz="4400" dirty="0" smtClean="0"/>
              <a:t/>
            </a:r>
            <a:br>
              <a:rPr lang="fi-FI" sz="4400" dirty="0" smtClean="0"/>
            </a:br>
            <a:endParaRPr lang="fi-FI" sz="4400" dirty="0"/>
          </a:p>
        </p:txBody>
      </p:sp>
      <p:sp>
        <p:nvSpPr>
          <p:cNvPr id="3" name="Tekstin paikkamerkki 2"/>
          <p:cNvSpPr>
            <a:spLocks noGrp="1"/>
          </p:cNvSpPr>
          <p:nvPr>
            <p:ph type="body" sz="quarter" idx="13"/>
          </p:nvPr>
        </p:nvSpPr>
        <p:spPr>
          <a:xfrm>
            <a:off x="438426" y="3591658"/>
            <a:ext cx="10709477" cy="45719"/>
          </a:xfrm>
        </p:spPr>
        <p:txBody>
          <a:bodyPr/>
          <a:lstStyle/>
          <a:p>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411" y="2457567"/>
            <a:ext cx="3573195" cy="2715064"/>
          </a:xfrm>
          <a:prstGeom prst="rect">
            <a:avLst/>
          </a:prstGeom>
        </p:spPr>
      </p:pic>
      <p:pic>
        <p:nvPicPr>
          <p:cNvPr id="5" name="Kuv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1909" y="3591658"/>
            <a:ext cx="3221502" cy="2792434"/>
          </a:xfrm>
          <a:prstGeom prst="rect">
            <a:avLst/>
          </a:prstGeom>
        </p:spPr>
      </p:pic>
      <p:pic>
        <p:nvPicPr>
          <p:cNvPr id="6" name="Kuva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566" y="2527904"/>
            <a:ext cx="3463343" cy="2644727"/>
          </a:xfrm>
          <a:prstGeom prst="rect">
            <a:avLst/>
          </a:prstGeom>
        </p:spPr>
      </p:pic>
    </p:spTree>
    <p:extLst>
      <p:ext uri="{BB962C8B-B14F-4D97-AF65-F5344CB8AC3E}">
        <p14:creationId xmlns:p14="http://schemas.microsoft.com/office/powerpoint/2010/main" val="1047763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latin typeface="+mj-lt"/>
              </a:rPr>
              <a:t>Työtämme ohjaavat </a:t>
            </a:r>
            <a:r>
              <a:rPr lang="fi-FI" sz="2800" dirty="0" smtClean="0">
                <a:latin typeface="+mj-lt"/>
              </a:rPr>
              <a:t>yhteiset arvot</a:t>
            </a:r>
            <a:endParaRPr lang="fi-FI" sz="2800" dirty="0">
              <a:latin typeface="+mj-lt"/>
            </a:endParaRPr>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2</a:t>
            </a:fld>
            <a:endParaRPr lang="fi-FI"/>
          </a:p>
        </p:txBody>
      </p:sp>
      <p:sp>
        <p:nvSpPr>
          <p:cNvPr id="7" name="Sisällön paikkamerkki 2"/>
          <p:cNvSpPr txBox="1">
            <a:spLocks/>
          </p:cNvSpPr>
          <p:nvPr/>
        </p:nvSpPr>
        <p:spPr bwMode="auto">
          <a:xfrm>
            <a:off x="344296" y="1195388"/>
            <a:ext cx="10633935" cy="393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228598" indent="-228598"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indent="0">
              <a:buFont typeface="Arial" panose="020B0604020202020204" pitchFamily="34" charset="0"/>
              <a:buNone/>
            </a:pPr>
            <a:r>
              <a:rPr lang="fi-FI" dirty="0" smtClean="0">
                <a:solidFill>
                  <a:prstClr val="black"/>
                </a:solidFill>
              </a:rPr>
              <a:t>Helsinkiläinen varhaiskasvatus perustuu Vasu-perusteissa määritellyille arvoille sekä </a:t>
            </a:r>
            <a:r>
              <a:rPr lang="fi-FI" dirty="0" smtClean="0">
                <a:solidFill>
                  <a:prstClr val="black"/>
                </a:solidFill>
                <a:hlinkClick r:id="rId2"/>
              </a:rPr>
              <a:t>Helsingin kaupungin strategiaan </a:t>
            </a:r>
            <a:r>
              <a:rPr lang="fi-FI" dirty="0" smtClean="0">
                <a:solidFill>
                  <a:prstClr val="black"/>
                </a:solidFill>
              </a:rPr>
              <a:t>2017-2021 </a:t>
            </a:r>
          </a:p>
          <a:p>
            <a:pPr marL="0" indent="0">
              <a:buFont typeface="Arial" panose="020B0604020202020204" pitchFamily="34" charset="0"/>
              <a:buNone/>
            </a:pPr>
            <a:endParaRPr lang="fi-FI" dirty="0" smtClean="0">
              <a:solidFill>
                <a:prstClr val="black"/>
              </a:solidFill>
            </a:endParaRPr>
          </a:p>
          <a:p>
            <a:pPr marL="0" indent="0">
              <a:buFont typeface="Arial" panose="020B0604020202020204" pitchFamily="34" charset="0"/>
              <a:buNone/>
            </a:pPr>
            <a:r>
              <a:rPr lang="fi-FI" sz="2000" dirty="0" smtClean="0">
                <a:solidFill>
                  <a:prstClr val="black"/>
                </a:solidFill>
              </a:rPr>
              <a:t>Vasuperusteissa määritellyt arvot:</a:t>
            </a:r>
          </a:p>
          <a:p>
            <a:r>
              <a:rPr lang="fi-FI" sz="2000" dirty="0" smtClean="0">
                <a:solidFill>
                  <a:prstClr val="black"/>
                </a:solidFill>
              </a:rPr>
              <a:t>Lapsuuden itseisarvo</a:t>
            </a:r>
          </a:p>
          <a:p>
            <a:r>
              <a:rPr lang="fi-FI" sz="2000" dirty="0" smtClean="0">
                <a:solidFill>
                  <a:prstClr val="black"/>
                </a:solidFill>
              </a:rPr>
              <a:t>Ihmisenä kasvaminen</a:t>
            </a:r>
          </a:p>
          <a:p>
            <a:r>
              <a:rPr lang="fi-FI" sz="2000" dirty="0" smtClean="0">
                <a:solidFill>
                  <a:prstClr val="black"/>
                </a:solidFill>
              </a:rPr>
              <a:t>Lapsen oikeudet</a:t>
            </a:r>
          </a:p>
          <a:p>
            <a:r>
              <a:rPr lang="fi-FI" sz="2000" dirty="0" smtClean="0">
                <a:solidFill>
                  <a:prstClr val="black"/>
                </a:solidFill>
              </a:rPr>
              <a:t>Yhdenvertaisuus, tasa-arvo ja moninaisuus</a:t>
            </a:r>
          </a:p>
          <a:p>
            <a:r>
              <a:rPr lang="fi-FI" sz="2000" dirty="0" smtClean="0">
                <a:solidFill>
                  <a:prstClr val="black"/>
                </a:solidFill>
              </a:rPr>
              <a:t>Perheiden monimuotoisuus</a:t>
            </a:r>
          </a:p>
          <a:p>
            <a:r>
              <a:rPr lang="fi-FI" sz="2000" dirty="0" smtClean="0">
                <a:solidFill>
                  <a:prstClr val="black"/>
                </a:solidFill>
              </a:rPr>
              <a:t>Terveellinen ja kestävä elämäntapa</a:t>
            </a:r>
            <a:endParaRPr lang="fi-FI" sz="2000" dirty="0">
              <a:solidFill>
                <a:prstClr val="black"/>
              </a:solidFill>
            </a:endParaRPr>
          </a:p>
        </p:txBody>
      </p:sp>
    </p:spTree>
    <p:extLst>
      <p:ext uri="{BB962C8B-B14F-4D97-AF65-F5344CB8AC3E}">
        <p14:creationId xmlns:p14="http://schemas.microsoft.com/office/powerpoint/2010/main" val="305015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7988"/>
            <a:ext cx="11234739" cy="698001"/>
          </a:xfrm>
        </p:spPr>
        <p:txBody>
          <a:bodyPr/>
          <a:lstStyle/>
          <a:p>
            <a:r>
              <a:rPr lang="fi-FI" sz="2800" dirty="0" smtClean="0">
                <a:latin typeface="+mj-lt"/>
              </a:rPr>
              <a:t>Lapsen varhaiskasvatuksen aloittaminen</a:t>
            </a:r>
            <a:endParaRPr lang="fi-FI" sz="2800" dirty="0">
              <a:latin typeface="+mj-lt"/>
            </a:endParaRPr>
          </a:p>
        </p:txBody>
      </p:sp>
      <p:sp>
        <p:nvSpPr>
          <p:cNvPr id="3" name="Sisällön paikkamerkki 2"/>
          <p:cNvSpPr>
            <a:spLocks noGrp="1"/>
          </p:cNvSpPr>
          <p:nvPr>
            <p:ph idx="1"/>
          </p:nvPr>
        </p:nvSpPr>
        <p:spPr>
          <a:xfrm>
            <a:off x="209776" y="1895475"/>
            <a:ext cx="11234739" cy="4605515"/>
          </a:xfrm>
        </p:spPr>
        <p:txBody>
          <a:bodyPr/>
          <a:lstStyle/>
          <a:p>
            <a:r>
              <a:rPr lang="fi-FI" sz="1800" dirty="0" smtClean="0"/>
              <a:t>Kun </a:t>
            </a:r>
            <a:r>
              <a:rPr lang="fi-FI" sz="1800" dirty="0"/>
              <a:t>perhe saa tiedon päivähoitopaikasta, ottavat he yhteyttä </a:t>
            </a:r>
            <a:r>
              <a:rPr lang="fi-FI" sz="1800" dirty="0" smtClean="0"/>
              <a:t>päiväkotiin.</a:t>
            </a:r>
          </a:p>
          <a:p>
            <a:endParaRPr lang="fi-FI" sz="1800" dirty="0"/>
          </a:p>
          <a:p>
            <a:r>
              <a:rPr lang="fi-FI" sz="1800" dirty="0" smtClean="0"/>
              <a:t>Heidän </a:t>
            </a:r>
            <a:r>
              <a:rPr lang="fi-FI" sz="1800" dirty="0"/>
              <a:t>kanssaan sovitaan aika tutustumisjaksolle ja aloituskeskustelulle, jossa käydään läpi lapsen ja perheen </a:t>
            </a:r>
            <a:r>
              <a:rPr lang="fi-FI" sz="1800" dirty="0" smtClean="0"/>
              <a:t>taustaa sekä </a:t>
            </a:r>
            <a:r>
              <a:rPr lang="fi-FI" sz="1800" dirty="0"/>
              <a:t>päivähoitoon liittyviä </a:t>
            </a:r>
            <a:r>
              <a:rPr lang="fi-FI" sz="1800" dirty="0" smtClean="0"/>
              <a:t>asioita.</a:t>
            </a:r>
          </a:p>
          <a:p>
            <a:endParaRPr lang="fi-FI" sz="1800" dirty="0" smtClean="0"/>
          </a:p>
          <a:p>
            <a:r>
              <a:rPr lang="fi-FI" sz="1800" dirty="0" smtClean="0"/>
              <a:t>Tutustumisjaksolla lapsi </a:t>
            </a:r>
            <a:r>
              <a:rPr lang="fi-FI" sz="1800" dirty="0"/>
              <a:t>ja vanhemmat tutustuvat yhdessä päiväkodin arkeen, henkilökuntaan ja muihin lapsiin. Tutustumisjaksolla lapsi ei vielä ole yksin päiväkodissa ja jakson kesto riippuu lapsen iästä ja tarpeista. Kesto määritellään yhdessä päiväkotihenkilökunnan ja vanhempien kanssa</a:t>
            </a:r>
            <a:r>
              <a:rPr lang="fi-FI" sz="1800" dirty="0" smtClean="0"/>
              <a:t>.</a:t>
            </a:r>
          </a:p>
          <a:p>
            <a:endParaRPr lang="fi-FI" sz="1800" dirty="0" smtClean="0"/>
          </a:p>
          <a:p>
            <a:r>
              <a:rPr lang="fi-FI" sz="1800" dirty="0" smtClean="0"/>
              <a:t>Kahden kuukauden kuluessa päivähoidon alkamisesta lapselle laaditaan henkilökohtainen vasu (lapsen varhaiskasvatussuunnitelma) yhdessä vanhempien ja kasvatushenkilöstön kanssa, vasua arvioidaan keväällä ja päivitetään joka syksy.</a:t>
            </a:r>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3</a:t>
            </a:fld>
            <a:endParaRPr lang="fi-FI"/>
          </a:p>
        </p:txBody>
      </p:sp>
    </p:spTree>
    <p:extLst>
      <p:ext uri="{BB962C8B-B14F-4D97-AF65-F5344CB8AC3E}">
        <p14:creationId xmlns:p14="http://schemas.microsoft.com/office/powerpoint/2010/main" val="2648011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latin typeface="+mj-lt"/>
              </a:rPr>
              <a:t>Oppimisympäristömme</a:t>
            </a:r>
            <a:endParaRPr lang="fi-FI" sz="2800" dirty="0">
              <a:latin typeface="+mj-lt"/>
            </a:endParaRPr>
          </a:p>
        </p:txBody>
      </p:sp>
      <p:sp>
        <p:nvSpPr>
          <p:cNvPr id="3" name="Sisällön paikkamerkki 2"/>
          <p:cNvSpPr>
            <a:spLocks noGrp="1"/>
          </p:cNvSpPr>
          <p:nvPr>
            <p:ph idx="1"/>
          </p:nvPr>
        </p:nvSpPr>
        <p:spPr>
          <a:xfrm>
            <a:off x="457201" y="828675"/>
            <a:ext cx="10571871" cy="5157790"/>
          </a:xfrm>
        </p:spPr>
        <p:txBody>
          <a:bodyPr/>
          <a:lstStyle/>
          <a:p>
            <a:pPr marL="800095" lvl="1" indent="-342900"/>
            <a:endParaRPr lang="fi-FI" sz="2000" dirty="0" smtClean="0"/>
          </a:p>
          <a:p>
            <a:pPr marL="800095" lvl="1" indent="-342900"/>
            <a:r>
              <a:rPr lang="fi-FI" sz="1800" dirty="0" smtClean="0"/>
              <a:t>Oppimisympäristöämme muokataan jatkuvasti ryhmän lasten mukaan leikin ja omatoimisuuden tukemiseksi. Tiloja käytetään leikkeihin yli ryhmärajojen.</a:t>
            </a:r>
          </a:p>
          <a:p>
            <a:pPr marL="800095" lvl="1" indent="-342900"/>
            <a:endParaRPr lang="fi-FI" sz="1800" dirty="0" smtClean="0"/>
          </a:p>
          <a:p>
            <a:pPr marL="800095" lvl="1" indent="-342900"/>
            <a:r>
              <a:rPr lang="fi-FI" sz="1800" dirty="0" smtClean="0"/>
              <a:t>Lapset suunnittelevat ja osallistuvat oman leikin ja toiminnan ideointiin, esim. käyttämällä leikkitaulua tai kaveripurkkia.</a:t>
            </a:r>
          </a:p>
          <a:p>
            <a:pPr marL="800095" lvl="1" indent="-342900"/>
            <a:endParaRPr lang="fi-FI" sz="1800" dirty="0" smtClean="0"/>
          </a:p>
          <a:p>
            <a:pPr marL="800095" lvl="1" indent="-342900"/>
            <a:r>
              <a:rPr lang="fi-FI" sz="1800" dirty="0" smtClean="0"/>
              <a:t>Me näemme päiväkoti- ja eskaripäivän kaikki hetket oppimistilanteina alkaen vaatteiden pukemisesta muurahaisten tutkimiseen pihalla tai yhteiseen musiikkihetkeen. </a:t>
            </a:r>
          </a:p>
          <a:p>
            <a:pPr marL="800095" lvl="1" indent="-342900"/>
            <a:endParaRPr lang="fi-FI" sz="1800" dirty="0" smtClean="0"/>
          </a:p>
          <a:p>
            <a:pPr marL="800095" lvl="1" indent="-342900"/>
            <a:r>
              <a:rPr lang="fi-FI" sz="1800" dirty="0" smtClean="0"/>
              <a:t>Oppimisympäristömme laajenee ikäkauden mukaan päiväkodin pihalta koko Helsinkiin</a:t>
            </a:r>
            <a:r>
              <a:rPr lang="fi-FI" sz="1800" dirty="0" smtClean="0"/>
              <a:t>.</a:t>
            </a:r>
          </a:p>
          <a:p>
            <a:pPr marL="457195" lvl="1" indent="0">
              <a:buNone/>
            </a:pPr>
            <a:endParaRPr lang="fi-FI" sz="1800" dirty="0"/>
          </a:p>
          <a:p>
            <a:pPr marL="457195" lvl="1" indent="0">
              <a:buNone/>
            </a:pPr>
            <a:r>
              <a:rPr lang="fi-FI" sz="2000" b="1" dirty="0" smtClean="0"/>
              <a:t>Digitalisaation alueellinen kehittämissuunnitelma näkyy toiminnassamme seuraavasti:</a:t>
            </a:r>
            <a:endParaRPr lang="fi-FI" sz="2000" b="1" dirty="0"/>
          </a:p>
          <a:p>
            <a:pPr lvl="1"/>
            <a:r>
              <a:rPr lang="fi-FI" sz="1800" dirty="0" smtClean="0"/>
              <a:t>järjestämme </a:t>
            </a:r>
            <a:r>
              <a:rPr lang="fi-FI" sz="1800" dirty="0"/>
              <a:t>tablettien käyttökoulutusta alueella työpajoissa </a:t>
            </a:r>
          </a:p>
          <a:p>
            <a:pPr lvl="1"/>
            <a:r>
              <a:rPr lang="fi-FI" sz="1800" dirty="0" smtClean="0"/>
              <a:t>kartoitamme </a:t>
            </a:r>
            <a:r>
              <a:rPr lang="fi-FI" sz="1800" dirty="0"/>
              <a:t>alueelta digiosaajat, jotka muodostavat alueen </a:t>
            </a:r>
            <a:r>
              <a:rPr lang="fi-FI" sz="1800" dirty="0" smtClean="0"/>
              <a:t>digiverkoston</a:t>
            </a:r>
          </a:p>
          <a:p>
            <a:pPr marL="457194" lvl="1" indent="0">
              <a:buNone/>
            </a:pPr>
            <a:endParaRPr lang="fi-FI" sz="1800" dirty="0"/>
          </a:p>
          <a:p>
            <a:pPr lvl="1"/>
            <a:r>
              <a:rPr lang="fi-FI" sz="1800" dirty="0" smtClean="0"/>
              <a:t>Yksikössämme kirjaamme </a:t>
            </a:r>
            <a:r>
              <a:rPr lang="fi-FI" sz="1800" dirty="0"/>
              <a:t>ryhmien toimintasuunnitelmiin </a:t>
            </a:r>
            <a:r>
              <a:rPr lang="fi-FI" sz="1800" dirty="0" smtClean="0"/>
              <a:t>konkreettiset </a:t>
            </a:r>
            <a:r>
              <a:rPr lang="fi-FI" sz="1800" dirty="0"/>
              <a:t>tavoitteet ja </a:t>
            </a:r>
            <a:r>
              <a:rPr lang="fi-FI" sz="1800" dirty="0" smtClean="0"/>
              <a:t>toteutustavat, mitä </a:t>
            </a:r>
            <a:r>
              <a:rPr lang="fi-FI" sz="1800" dirty="0" smtClean="0"/>
              <a:t>digitalisaatio </a:t>
            </a:r>
            <a:r>
              <a:rPr lang="fi-FI" sz="1800" dirty="0" smtClean="0"/>
              <a:t>on tänä vuonna jokaisessa lapsiryhmässä. </a:t>
            </a:r>
            <a:endParaRPr lang="fi-FI" sz="1800" dirty="0" smtClean="0"/>
          </a:p>
          <a:p>
            <a:pPr lvl="2">
              <a:buFont typeface="Wingdings" panose="05000000000000000000" pitchFamily="2" charset="2"/>
              <a:buChar char="Ø"/>
            </a:pPr>
            <a:r>
              <a:rPr lang="fi-FI" sz="1800" dirty="0" smtClean="0"/>
              <a:t>Toteutumista </a:t>
            </a:r>
            <a:r>
              <a:rPr lang="fi-FI" sz="1800" dirty="0" smtClean="0"/>
              <a:t>arvioidaan </a:t>
            </a:r>
            <a:r>
              <a:rPr lang="fi-FI" sz="1800" dirty="0" smtClean="0"/>
              <a:t>toimintakauden </a:t>
            </a:r>
            <a:r>
              <a:rPr lang="fi-FI" sz="1800" dirty="0" smtClean="0"/>
              <a:t>aikana.</a:t>
            </a:r>
            <a:endParaRPr lang="fi-FI" sz="1800" dirty="0"/>
          </a:p>
          <a:p>
            <a:pPr marL="0" indent="0">
              <a:buNone/>
            </a:pPr>
            <a:endParaRPr lang="fi-FI" dirty="0"/>
          </a:p>
          <a:p>
            <a:pPr marL="800095" lvl="1" indent="-342900"/>
            <a:endParaRPr lang="fi-FI" sz="2000" dirty="0" smtClean="0"/>
          </a:p>
          <a:p>
            <a:pPr marL="800095" lvl="1" indent="-342900"/>
            <a:endParaRPr lang="fi-FI" sz="2000" dirty="0" smtClean="0"/>
          </a:p>
          <a:p>
            <a:pPr marL="457195" lvl="1" indent="0">
              <a:buNone/>
            </a:pPr>
            <a:endParaRPr lang="fi-FI" sz="2000" dirty="0" smtClean="0"/>
          </a:p>
          <a:p>
            <a:pPr marL="457195" lvl="1" indent="0">
              <a:buNone/>
            </a:pPr>
            <a:endParaRPr lang="fi-FI" sz="2000" dirty="0"/>
          </a:p>
          <a:p>
            <a:pPr marL="457195" lvl="1" indent="0">
              <a:buNone/>
            </a:pPr>
            <a:endParaRPr lang="fi-FI" dirty="0"/>
          </a:p>
          <a:p>
            <a:pPr marL="0" indent="0">
              <a:buNone/>
            </a:pPr>
            <a:endParaRPr lang="fi-FI" sz="1801"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4</a:t>
            </a:fld>
            <a:endParaRPr lang="fi-FI"/>
          </a:p>
        </p:txBody>
      </p:sp>
    </p:spTree>
    <p:extLst>
      <p:ext uri="{BB962C8B-B14F-4D97-AF65-F5344CB8AC3E}">
        <p14:creationId xmlns:p14="http://schemas.microsoft.com/office/powerpoint/2010/main" val="2130107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2" y="552356"/>
            <a:ext cx="10681062" cy="1067437"/>
          </a:xfrm>
        </p:spPr>
        <p:txBody>
          <a:bodyPr/>
          <a:lstStyle/>
          <a:p>
            <a:r>
              <a:rPr lang="fi-FI" sz="2800" dirty="0">
                <a:latin typeface="+mj-lt"/>
              </a:rPr>
              <a:t>Lapsen </a:t>
            </a:r>
            <a:r>
              <a:rPr lang="fi-FI" sz="2800" dirty="0" smtClean="0">
                <a:latin typeface="+mj-lt"/>
              </a:rPr>
              <a:t>Vasu </a:t>
            </a:r>
            <a:r>
              <a:rPr lang="fi-FI" sz="2800" dirty="0">
                <a:latin typeface="+mj-lt"/>
              </a:rPr>
              <a:t>toiminnan </a:t>
            </a:r>
            <a:r>
              <a:rPr lang="fi-FI" sz="2800" dirty="0" smtClean="0">
                <a:latin typeface="+mj-lt"/>
              </a:rPr>
              <a:t>suunnittelussa </a:t>
            </a:r>
            <a:endParaRPr lang="fi-FI" sz="2800" dirty="0">
              <a:latin typeface="+mj-lt"/>
            </a:endParaRPr>
          </a:p>
        </p:txBody>
      </p:sp>
      <p:sp>
        <p:nvSpPr>
          <p:cNvPr id="3" name="Sisällön paikkamerkki 2"/>
          <p:cNvSpPr>
            <a:spLocks noGrp="1"/>
          </p:cNvSpPr>
          <p:nvPr>
            <p:ph idx="1"/>
          </p:nvPr>
        </p:nvSpPr>
        <p:spPr>
          <a:xfrm>
            <a:off x="439738" y="1484768"/>
            <a:ext cx="11234739" cy="3520891"/>
          </a:xfrm>
        </p:spPr>
        <p:txBody>
          <a:bodyPr/>
          <a:lstStyle/>
          <a:p>
            <a:r>
              <a:rPr lang="fi-FI" sz="2000" dirty="0" smtClean="0"/>
              <a:t>Havainnoimme jokaisen </a:t>
            </a:r>
            <a:r>
              <a:rPr lang="fi-FI" sz="2000" dirty="0"/>
              <a:t>lapsen kasvua ja </a:t>
            </a:r>
            <a:r>
              <a:rPr lang="fi-FI" sz="2000" dirty="0" smtClean="0"/>
              <a:t>kehitystä sekä keskustelemme ja olemme vuorovaikutuksessa lasten </a:t>
            </a:r>
            <a:r>
              <a:rPr lang="fi-FI" sz="2000" dirty="0"/>
              <a:t>kanssa </a:t>
            </a:r>
            <a:r>
              <a:rPr lang="fi-FI" sz="2000" dirty="0" smtClean="0"/>
              <a:t>päivittäin </a:t>
            </a:r>
            <a:r>
              <a:rPr lang="fi-FI" sz="2000" dirty="0"/>
              <a:t>arkitilanteissa</a:t>
            </a:r>
            <a:r>
              <a:rPr lang="fi-FI" sz="2000" dirty="0" smtClean="0"/>
              <a:t>. Ryhmän varhaiskasvattajat kokoavat havainnot tulevan keskustelun pohjaksi.</a:t>
            </a:r>
          </a:p>
          <a:p>
            <a:pPr marL="0" indent="0">
              <a:buNone/>
            </a:pPr>
            <a:endParaRPr lang="fi-FI" sz="2000" dirty="0" smtClean="0"/>
          </a:p>
          <a:p>
            <a:r>
              <a:rPr lang="fi-FI" sz="2000" dirty="0" smtClean="0"/>
              <a:t>Ennen varhaiskasvatussuunnitelman tekemistä, annamme vanhemmille etukäteen </a:t>
            </a:r>
            <a:r>
              <a:rPr lang="fi-FI" sz="2000" dirty="0"/>
              <a:t>täytettäväksi yksikkömme laatiman </a:t>
            </a:r>
            <a:r>
              <a:rPr lang="fi-FI" sz="2000" dirty="0" smtClean="0"/>
              <a:t>lomakkeen </a:t>
            </a:r>
            <a:r>
              <a:rPr lang="fi-FI" sz="2000" dirty="0"/>
              <a:t>keskustelun </a:t>
            </a:r>
            <a:r>
              <a:rPr lang="fi-FI" sz="2000" dirty="0" smtClean="0"/>
              <a:t>pohjaksi.</a:t>
            </a:r>
            <a:endParaRPr lang="fi-FI" sz="2000" dirty="0"/>
          </a:p>
          <a:p>
            <a:pPr marL="0" indent="0">
              <a:buNone/>
            </a:pPr>
            <a:endParaRPr lang="fi-FI" sz="2000" dirty="0" smtClean="0"/>
          </a:p>
          <a:p>
            <a:r>
              <a:rPr lang="fi-FI" sz="2000" dirty="0" smtClean="0"/>
              <a:t>Vasu-keskusteluun osallistuvat lapsen huoltaja/huoltajat sekä ryhmän varhaiskasvatuksen opettaja. Sovitusti myös lapsi itse.</a:t>
            </a:r>
          </a:p>
          <a:p>
            <a:endParaRPr lang="fi-FI" sz="2000" dirty="0" smtClean="0"/>
          </a:p>
          <a:p>
            <a:r>
              <a:rPr lang="fi-FI" sz="2000" dirty="0" smtClean="0"/>
              <a:t>Havaintojen ja keskustelujen pohjalta kirjaamme tavoitteet lapsen varhaiskasvatukselle.</a:t>
            </a:r>
          </a:p>
          <a:p>
            <a:endParaRPr lang="fi-FI" sz="2000" dirty="0" smtClean="0"/>
          </a:p>
          <a:p>
            <a:r>
              <a:rPr lang="fi-FI" sz="2000" dirty="0" smtClean="0"/>
              <a:t>Vuosittain tehtävä </a:t>
            </a:r>
            <a:r>
              <a:rPr lang="fi-FI" sz="2000" dirty="0"/>
              <a:t>r</a:t>
            </a:r>
            <a:r>
              <a:rPr lang="fi-FI" sz="2000" dirty="0" smtClean="0"/>
              <a:t>yhmän toimintasuunnitelma perustuu lasten vasuista nousseille tavoitteille.</a:t>
            </a:r>
          </a:p>
          <a:p>
            <a:endParaRPr lang="fi-FI" sz="1800" dirty="0" smtClean="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5</a:t>
            </a:fld>
            <a:endParaRPr lang="fi-FI"/>
          </a:p>
        </p:txBody>
      </p:sp>
    </p:spTree>
    <p:extLst>
      <p:ext uri="{BB962C8B-B14F-4D97-AF65-F5344CB8AC3E}">
        <p14:creationId xmlns:p14="http://schemas.microsoft.com/office/powerpoint/2010/main" val="278700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15785" y="1458097"/>
            <a:ext cx="10378331" cy="4640443"/>
          </a:xfrm>
        </p:spPr>
        <p:txBody>
          <a:bodyPr/>
          <a:lstStyle/>
          <a:p>
            <a:pPr marL="457200" lvl="1" indent="0">
              <a:buNone/>
            </a:pPr>
            <a:r>
              <a:rPr lang="fi-FI" sz="2000" b="1" dirty="0" smtClean="0"/>
              <a:t>Leikkiin </a:t>
            </a:r>
            <a:r>
              <a:rPr lang="fi-FI" sz="2000" b="1" dirty="0"/>
              <a:t>kannustava </a:t>
            </a:r>
            <a:r>
              <a:rPr lang="fi-FI" sz="2000" b="1" dirty="0" smtClean="0"/>
              <a:t>toimintakulttuuri:</a:t>
            </a:r>
          </a:p>
          <a:p>
            <a:pPr marL="457200" lvl="1" indent="0">
              <a:buNone/>
            </a:pPr>
            <a:endParaRPr lang="fi-FI" sz="2000" b="1" dirty="0" smtClean="0"/>
          </a:p>
          <a:p>
            <a:pPr marL="800100" lvl="1" indent="-342900"/>
            <a:r>
              <a:rPr lang="fi-FI" sz="1800" dirty="0" smtClean="0"/>
              <a:t>Meillä kaikki tilat ovat sovittaessa kaikkien käytössä.</a:t>
            </a:r>
          </a:p>
          <a:p>
            <a:pPr marL="457200" lvl="1" indent="0">
              <a:buNone/>
            </a:pPr>
            <a:endParaRPr lang="fi-FI" sz="1800" dirty="0" smtClean="0"/>
          </a:p>
          <a:p>
            <a:pPr marL="800100" lvl="1" indent="-342900"/>
            <a:r>
              <a:rPr lang="fi-FI" sz="1800" dirty="0" smtClean="0"/>
              <a:t>Haluamme monipuolistaa ulkoleikkejä ja opettaa lapsille uusia ulkoleikkejä.</a:t>
            </a:r>
          </a:p>
          <a:p>
            <a:pPr marL="457200" lvl="1" indent="0">
              <a:buNone/>
            </a:pPr>
            <a:endParaRPr lang="fi-FI" sz="1800" dirty="0" smtClean="0"/>
          </a:p>
          <a:p>
            <a:pPr marL="800100" lvl="1" indent="-342900"/>
            <a:r>
              <a:rPr lang="fi-FI" sz="1800" dirty="0" smtClean="0"/>
              <a:t>Kasvattajat havainnoivat ja huomioivat lapsia sekä yksilöinä, että vuorovaikutuksessa muihin. -&gt; Havainnoimme leikkiä, josta saamme tietoa pedagogisen toiminnan suunnitteluun.</a:t>
            </a:r>
          </a:p>
          <a:p>
            <a:pPr marL="457200" lvl="1" indent="0">
              <a:buNone/>
            </a:pPr>
            <a:endParaRPr lang="fi-FI" sz="1800" dirty="0" smtClean="0"/>
          </a:p>
          <a:p>
            <a:pPr marL="800100" lvl="1" indent="-342900"/>
            <a:r>
              <a:rPr lang="fi-FI" sz="1800" dirty="0" smtClean="0"/>
              <a:t>Kasvattajana arvioimme omaa toimintaamme leikkipedagogina. Havainnoimme, ohjaamme, sanoitamme ja rikastutamme lasten leikkejä. Tartumme lasten leikkiteemoihin ja sallimme niiden kasvattamisen pitkäkestoisiksi leikkiprojekteiksi, jotka voivat toimia oppimiskokonaisuuksien pohjana.</a:t>
            </a:r>
          </a:p>
          <a:p>
            <a:pPr marL="457200" lvl="1" indent="0">
              <a:buNone/>
            </a:pPr>
            <a:endParaRPr lang="fi-FI" sz="1800" dirty="0" smtClean="0"/>
          </a:p>
          <a:p>
            <a:pPr marL="800100" lvl="1" indent="-342900"/>
            <a:r>
              <a:rPr lang="fi-FI" sz="1800" dirty="0" smtClean="0"/>
              <a:t>Dokumentoimme leikkejä valokuvaten ja videoiden sekä kirjaten havaintoja. Lapset osallistuvat oman toiminnan dokumentointiin ikätasonsa mukaisesti.</a:t>
            </a:r>
          </a:p>
          <a:p>
            <a:pPr marL="800100" lvl="1" indent="-342900"/>
            <a:endParaRPr lang="fi-FI" sz="1800" b="1" dirty="0"/>
          </a:p>
          <a:p>
            <a:pPr marL="457200" lvl="1" indent="0">
              <a:buNone/>
            </a:pPr>
            <a:endParaRPr lang="fi-FI" sz="2000" b="1" dirty="0" smtClean="0"/>
          </a:p>
          <a:p>
            <a:pPr marL="457200" lvl="1" indent="0">
              <a:buNone/>
            </a:pPr>
            <a:endParaRPr lang="fi-FI" sz="2000" b="1" dirty="0"/>
          </a:p>
          <a:p>
            <a:pPr marL="457200" lvl="1" indent="0">
              <a:buNone/>
            </a:pPr>
            <a:endParaRPr lang="fi-FI" sz="2000" b="1" dirty="0" smtClean="0"/>
          </a:p>
          <a:p>
            <a:pPr marL="457200" lvl="1" indent="0">
              <a:buNone/>
            </a:pPr>
            <a:endParaRPr lang="fi-FI" sz="2000" b="1" dirty="0"/>
          </a:p>
          <a:p>
            <a:pPr marL="457200" lvl="1" indent="0">
              <a:buNone/>
            </a:pPr>
            <a:endParaRPr lang="fi-FI" sz="2000" b="1" dirty="0" smtClean="0"/>
          </a:p>
        </p:txBody>
      </p:sp>
      <p:sp>
        <p:nvSpPr>
          <p:cNvPr id="4" name="Päivämäärän paikkamerkki 3"/>
          <p:cNvSpPr>
            <a:spLocks noGrp="1"/>
          </p:cNvSpPr>
          <p:nvPr>
            <p:ph type="dt" sz="half" idx="10"/>
          </p:nvPr>
        </p:nvSpPr>
        <p:spPr/>
        <p:txBody>
          <a:bodyPr/>
          <a:lstStyle/>
          <a:p>
            <a:pPr>
              <a:defRPr/>
            </a:pPr>
            <a:r>
              <a:rPr lang="fi-FI" dirty="0" smtClean="0"/>
              <a:t>31.10.2018</a:t>
            </a:r>
            <a:endParaRPr lang="fi-FI" dirty="0"/>
          </a:p>
        </p:txBody>
      </p:sp>
      <p:sp>
        <p:nvSpPr>
          <p:cNvPr id="5" name="Alatunnisteen paikkamerkki 4"/>
          <p:cNvSpPr>
            <a:spLocks noGrp="1"/>
          </p:cNvSpPr>
          <p:nvPr>
            <p:ph type="ftr" sz="quarter" idx="11"/>
          </p:nvPr>
        </p:nvSpPr>
        <p:spPr/>
        <p:txBody>
          <a:bodyPr/>
          <a:lstStyle/>
          <a:p>
            <a:pPr>
              <a:defRPr/>
            </a:pPr>
            <a:r>
              <a:rPr lang="fi-FI" dirty="0" err="1" smtClean="0"/>
              <a:t>Vy</a:t>
            </a:r>
            <a:r>
              <a:rPr lang="fi-FI" dirty="0" smtClean="0"/>
              <a:t> Katajanokka-Masto-Suomenlinna</a:t>
            </a: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6</a:t>
            </a:fld>
            <a:endParaRPr lang="fi-FI" dirty="0"/>
          </a:p>
        </p:txBody>
      </p:sp>
      <p:sp>
        <p:nvSpPr>
          <p:cNvPr id="8" name="Otsikko 7"/>
          <p:cNvSpPr>
            <a:spLocks noGrp="1"/>
          </p:cNvSpPr>
          <p:nvPr>
            <p:ph type="title"/>
          </p:nvPr>
        </p:nvSpPr>
        <p:spPr/>
        <p:txBody>
          <a:bodyPr/>
          <a:lstStyle/>
          <a:p>
            <a:r>
              <a:rPr lang="fi-FI" sz="2000" i="1" dirty="0"/>
              <a:t>”</a:t>
            </a:r>
            <a:r>
              <a:rPr lang="fi-FI" sz="2400" i="1" dirty="0"/>
              <a:t>Meillä on kiireetön ja vuorovaikutuksellinen toimintakulttuuri, jossa lapsi tulee kohdatuksi omana itsenään.”</a:t>
            </a:r>
            <a:br>
              <a:rPr lang="fi-FI" sz="2400" i="1" dirty="0"/>
            </a:br>
            <a:endParaRPr lang="en-US" sz="2400" dirty="0"/>
          </a:p>
        </p:txBody>
      </p:sp>
    </p:spTree>
    <p:extLst>
      <p:ext uri="{BB962C8B-B14F-4D97-AF65-F5344CB8AC3E}">
        <p14:creationId xmlns:p14="http://schemas.microsoft.com/office/powerpoint/2010/main" val="3482471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39738" y="551867"/>
            <a:ext cx="11234739" cy="283336"/>
          </a:xfrm>
        </p:spPr>
        <p:txBody>
          <a:bodyPr/>
          <a:lstStyle/>
          <a:p>
            <a:r>
              <a:rPr lang="fi-FI" sz="2000" dirty="0" smtClean="0">
                <a:latin typeface="+mj-lt"/>
              </a:rPr>
              <a:t/>
            </a:r>
            <a:br>
              <a:rPr lang="fi-FI" sz="2000" dirty="0" smtClean="0">
                <a:latin typeface="+mj-lt"/>
              </a:rPr>
            </a:br>
            <a:endParaRPr lang="en-US" sz="2000" dirty="0">
              <a:latin typeface="+mj-lt"/>
            </a:endParaRPr>
          </a:p>
        </p:txBody>
      </p:sp>
      <p:sp>
        <p:nvSpPr>
          <p:cNvPr id="3" name="Sisällön paikkamerkki 2"/>
          <p:cNvSpPr>
            <a:spLocks noGrp="1"/>
          </p:cNvSpPr>
          <p:nvPr>
            <p:ph idx="1"/>
          </p:nvPr>
        </p:nvSpPr>
        <p:spPr>
          <a:xfrm>
            <a:off x="457201" y="298764"/>
            <a:ext cx="11234739" cy="5878199"/>
          </a:xfrm>
        </p:spPr>
        <p:txBody>
          <a:bodyPr/>
          <a:lstStyle/>
          <a:p>
            <a:pPr marL="457200" lvl="1" indent="0">
              <a:buNone/>
            </a:pPr>
            <a:r>
              <a:rPr lang="fi-FI" sz="1600" b="1" dirty="0">
                <a:latin typeface="+mj-lt"/>
              </a:rPr>
              <a:t>Osallisuus, yhdenvertaisuus ja tasa-arvo</a:t>
            </a:r>
            <a:r>
              <a:rPr lang="fi-FI" sz="1600" b="1" dirty="0" smtClean="0">
                <a:latin typeface="+mj-lt"/>
              </a:rPr>
              <a:t>:</a:t>
            </a:r>
          </a:p>
          <a:p>
            <a:pPr marL="800100" lvl="1" indent="-342900"/>
            <a:r>
              <a:rPr lang="fi-FI" sz="1600" dirty="0" smtClean="0">
                <a:latin typeface="+mj-lt"/>
              </a:rPr>
              <a:t>Haastattelemme ja havainnoimme lapsia kiinnostusten ja mielipiteiden kartoittamiseksi.</a:t>
            </a:r>
          </a:p>
          <a:p>
            <a:pPr marL="457200" lvl="1" indent="0">
              <a:buNone/>
            </a:pPr>
            <a:endParaRPr lang="fi-FI" sz="1600" dirty="0" smtClean="0">
              <a:latin typeface="+mj-lt"/>
            </a:endParaRPr>
          </a:p>
          <a:p>
            <a:pPr marL="800100" lvl="1" indent="-342900"/>
            <a:r>
              <a:rPr lang="fi-FI" sz="1600" dirty="0" smtClean="0">
                <a:latin typeface="+mj-lt"/>
              </a:rPr>
              <a:t>Lasten kokouksissa ja ryhmäkeskusteluissa pohdimme ryhmää koskevia asioita ja huolehdimme kaikkien </a:t>
            </a:r>
            <a:r>
              <a:rPr lang="fi-FI" sz="1600" dirty="0" err="1" smtClean="0">
                <a:latin typeface="+mj-lt"/>
              </a:rPr>
              <a:t>osallistumis</a:t>
            </a:r>
            <a:r>
              <a:rPr lang="fi-FI" sz="1600" dirty="0" smtClean="0">
                <a:latin typeface="+mj-lt"/>
              </a:rPr>
              <a:t>- ja vaikuttamismahdollisuuksista. -&gt; kaikkia rohkaistaan ilmaisemaan itseään rohkeasti ja omalla tavallaan!</a:t>
            </a:r>
          </a:p>
          <a:p>
            <a:pPr marL="457200" lvl="1" indent="0">
              <a:buNone/>
            </a:pPr>
            <a:endParaRPr lang="fi-FI" sz="1600" dirty="0" smtClean="0">
              <a:latin typeface="+mj-lt"/>
            </a:endParaRPr>
          </a:p>
          <a:p>
            <a:pPr marL="800100" lvl="1" indent="-342900"/>
            <a:r>
              <a:rPr lang="fi-FI" sz="1600" dirty="0" smtClean="0">
                <a:latin typeface="+mj-lt"/>
              </a:rPr>
              <a:t>Lapset saavat olla mukana arjen toimissa ja tehdä enemmän itse.</a:t>
            </a:r>
          </a:p>
          <a:p>
            <a:pPr marL="800100" lvl="1" indent="-342900"/>
            <a:endParaRPr lang="fi-FI" sz="1600" dirty="0" smtClean="0">
              <a:latin typeface="+mj-lt"/>
            </a:endParaRPr>
          </a:p>
          <a:p>
            <a:pPr marL="800100" lvl="1" indent="-342900"/>
            <a:r>
              <a:rPr lang="fi-FI" sz="1600" dirty="0" smtClean="0">
                <a:latin typeface="+mj-lt"/>
              </a:rPr>
              <a:t>Käytämme toiminnassamme </a:t>
            </a:r>
            <a:r>
              <a:rPr lang="fi-FI" sz="1600" i="1" dirty="0" smtClean="0">
                <a:latin typeface="+mj-lt"/>
              </a:rPr>
              <a:t>kaveripurkkia: </a:t>
            </a:r>
            <a:r>
              <a:rPr lang="fi-FI" sz="1600" dirty="0" smtClean="0">
                <a:latin typeface="+mj-lt"/>
              </a:rPr>
              <a:t>Purkista lapset arpovat itselleen leikkiparin. Meidän kasvattajien tehtävä on innostaa ja auttaa lapsia löytämään iloa niistäkin leikeistä ja kavereista, joita lapsi ei itse luontaisesti valikoisi. </a:t>
            </a:r>
            <a:endParaRPr lang="fi-FI" sz="1600" i="1" dirty="0"/>
          </a:p>
          <a:p>
            <a:pPr marL="457200" lvl="1" indent="0">
              <a:buNone/>
            </a:pPr>
            <a:r>
              <a:rPr lang="fi-FI" sz="1600" dirty="0" smtClean="0">
                <a:latin typeface="+mj-lt"/>
              </a:rPr>
              <a:t>	-&gt; Haluamme </a:t>
            </a:r>
            <a:r>
              <a:rPr lang="fi-FI" sz="1600" dirty="0">
                <a:latin typeface="+mj-lt"/>
              </a:rPr>
              <a:t>kehittää lasten vuorovaikutustaitoja, leikkiä, erilaisuuden sietämistä ja </a:t>
            </a:r>
            <a:r>
              <a:rPr lang="fi-FI" sz="1600" dirty="0" smtClean="0">
                <a:latin typeface="+mj-lt"/>
              </a:rPr>
              <a:t>ehkäistä kiusaamista </a:t>
            </a:r>
            <a:r>
              <a:rPr lang="fi-FI" sz="1600" dirty="0">
                <a:latin typeface="+mj-lt"/>
              </a:rPr>
              <a:t>sekä luoda sukupuolisensitiivistä toimintamallia. </a:t>
            </a:r>
            <a:endParaRPr lang="fi-FI" sz="1600" dirty="0" smtClean="0">
              <a:latin typeface="+mj-lt"/>
            </a:endParaRPr>
          </a:p>
          <a:p>
            <a:pPr marL="457200" lvl="1" indent="0">
              <a:buNone/>
            </a:pPr>
            <a:endParaRPr lang="fi-FI" sz="1600" b="1" dirty="0"/>
          </a:p>
          <a:p>
            <a:pPr marL="457200" lvl="1" indent="0">
              <a:buNone/>
            </a:pPr>
            <a:r>
              <a:rPr lang="fi-FI" sz="1600" b="1" dirty="0"/>
              <a:t>Kulttuurinen moninaisuus ja kielitietoisuus</a:t>
            </a:r>
            <a:r>
              <a:rPr lang="fi-FI" sz="1600" b="1" dirty="0" smtClean="0"/>
              <a:t>:</a:t>
            </a:r>
          </a:p>
          <a:p>
            <a:pPr marL="800100" lvl="1" indent="-342900"/>
            <a:r>
              <a:rPr lang="fi-FI" sz="1600" dirty="0" smtClean="0"/>
              <a:t>Juhlimme yhdessä kalenterivuoden mukaisia juhlia, jotka tutustuttavat varsinkin suomalaiseen kulttuuriperinteeseen.</a:t>
            </a:r>
          </a:p>
          <a:p>
            <a:pPr marL="457200" lvl="1" indent="0">
              <a:buNone/>
            </a:pPr>
            <a:endParaRPr lang="fi-FI" sz="1600" dirty="0" smtClean="0"/>
          </a:p>
          <a:p>
            <a:pPr marL="800100" lvl="1" indent="-342900"/>
            <a:r>
              <a:rPr lang="fi-FI" sz="1600" dirty="0" smtClean="0"/>
              <a:t>Haluamme rohkaista vanhempia tuomaan omaa kulttuuriaan esille esim. juhlaperinteet, kirjaimet, tavat, tervehdykset ym.</a:t>
            </a:r>
          </a:p>
          <a:p>
            <a:pPr marL="457200" lvl="1" indent="0">
              <a:buNone/>
            </a:pPr>
            <a:endParaRPr lang="fi-FI" sz="1600" dirty="0" smtClean="0"/>
          </a:p>
          <a:p>
            <a:pPr marL="742950" lvl="1" indent="-285750"/>
            <a:r>
              <a:rPr lang="fi-FI" sz="1600" dirty="0" smtClean="0"/>
              <a:t>Me kasvattajina käytämme rikasta suomen kieltä vuorovaikutuksessa. Arvostamme myös muita kulttuureja ja saamme jokaisen lapsen tuntemaan ylpeyttä omasta kulttuuristaan ja äidinkielestään.</a:t>
            </a:r>
          </a:p>
          <a:p>
            <a:pPr marL="457200" lvl="1" indent="0">
              <a:buNone/>
            </a:pPr>
            <a:endParaRPr lang="fi-FI" sz="1600" dirty="0" smtClean="0"/>
          </a:p>
          <a:p>
            <a:pPr marL="742950" lvl="1" indent="-285750"/>
            <a:r>
              <a:rPr lang="fi-FI" sz="1600" dirty="0" smtClean="0"/>
              <a:t>Me kunnioitamme kaikenlaisia perheitä!</a:t>
            </a:r>
            <a:endParaRPr lang="fi-FI" sz="1600" dirty="0"/>
          </a:p>
        </p:txBody>
      </p:sp>
      <p:sp>
        <p:nvSpPr>
          <p:cNvPr id="4" name="Päivämäärän paikkamerkki 3"/>
          <p:cNvSpPr>
            <a:spLocks noGrp="1"/>
          </p:cNvSpPr>
          <p:nvPr>
            <p:ph type="dt" sz="half" idx="10"/>
          </p:nvPr>
        </p:nvSpPr>
        <p:spPr/>
        <p:txBody>
          <a:bodyPr/>
          <a:lstStyle/>
          <a:p>
            <a:pPr>
              <a:defRPr/>
            </a:pPr>
            <a:fld id="{F7911D33-9FF2-4D30-8428-B248206C86F9}" type="datetime1">
              <a:rPr lang="fi-FI" smtClean="0"/>
              <a:pPr>
                <a:defRPr/>
              </a:pPr>
              <a:t>28.11.2018</a:t>
            </a:fld>
            <a:endParaRPr lang="fi-FI"/>
          </a:p>
        </p:txBody>
      </p:sp>
      <p:sp>
        <p:nvSpPr>
          <p:cNvPr id="5" name="Alatunnisteen paikkamerkki 4"/>
          <p:cNvSpPr>
            <a:spLocks noGrp="1"/>
          </p:cNvSpPr>
          <p:nvPr>
            <p:ph type="ftr" sz="quarter" idx="11"/>
          </p:nvPr>
        </p:nvSpPr>
        <p:spPr/>
        <p:txBody>
          <a:bodyPr/>
          <a:lstStyle/>
          <a:p>
            <a:pPr>
              <a:defRPr/>
            </a:pPr>
            <a:r>
              <a:rPr lang="fi-FI" dirty="0" err="1" smtClean="0"/>
              <a:t>Vy</a:t>
            </a:r>
            <a:r>
              <a:rPr lang="fi-FI" dirty="0" smtClean="0"/>
              <a:t> </a:t>
            </a:r>
            <a:r>
              <a:rPr lang="fi-FI" dirty="0" err="1" smtClean="0"/>
              <a:t>Katajanokka-</a:t>
            </a:r>
            <a:r>
              <a:rPr lang="fi-FI" dirty="0" smtClean="0"/>
              <a:t> Masto -Suomenlinna</a:t>
            </a: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7</a:t>
            </a:fld>
            <a:endParaRPr lang="fi-FI"/>
          </a:p>
        </p:txBody>
      </p:sp>
    </p:spTree>
    <p:extLst>
      <p:ext uri="{BB962C8B-B14F-4D97-AF65-F5344CB8AC3E}">
        <p14:creationId xmlns:p14="http://schemas.microsoft.com/office/powerpoint/2010/main" val="4069845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latin typeface="+mj-lt"/>
              </a:rPr>
              <a:t>Yhteistyö ja viestintä</a:t>
            </a:r>
            <a:endParaRPr lang="fi-FI" sz="2800" dirty="0">
              <a:latin typeface="+mj-lt"/>
            </a:endParaRPr>
          </a:p>
        </p:txBody>
      </p:sp>
      <p:sp>
        <p:nvSpPr>
          <p:cNvPr id="3" name="Sisällön paikkamerkki 2"/>
          <p:cNvSpPr>
            <a:spLocks noGrp="1"/>
          </p:cNvSpPr>
          <p:nvPr>
            <p:ph idx="1"/>
          </p:nvPr>
        </p:nvSpPr>
        <p:spPr/>
        <p:txBody>
          <a:bodyPr/>
          <a:lstStyle/>
          <a:p>
            <a:endParaRPr lang="fi-FI" sz="2000" dirty="0" smtClean="0"/>
          </a:p>
          <a:p>
            <a:r>
              <a:rPr lang="fi-FI" sz="2000" dirty="0" smtClean="0"/>
              <a:t>Vanhemmilla on mahdollisuus vaikuttaa toimintamme suunnitteluun päivittäisissä kohtaamisissa, vasu-keskusteluissa, osallistumalla vanhempainiltoihin ja vastaamalla asiakaspalautekyselyyn.</a:t>
            </a:r>
          </a:p>
          <a:p>
            <a:endParaRPr lang="fi-FI" sz="2000" dirty="0" smtClean="0"/>
          </a:p>
          <a:p>
            <a:r>
              <a:rPr lang="fi-FI" sz="2000" dirty="0" smtClean="0"/>
              <a:t>Viikkokirjeissä avaamme vanhemmille toiminnan </a:t>
            </a:r>
            <a:r>
              <a:rPr lang="fi-FI" sz="2000" dirty="0"/>
              <a:t>pedagogiikkaa ja </a:t>
            </a:r>
            <a:r>
              <a:rPr lang="fi-FI" sz="2000" dirty="0" smtClean="0"/>
              <a:t>toimintasuunnitelmaa.</a:t>
            </a:r>
          </a:p>
          <a:p>
            <a:endParaRPr lang="fi-FI" sz="2000" dirty="0" smtClean="0"/>
          </a:p>
          <a:p>
            <a:r>
              <a:rPr lang="fi-FI" sz="2000" dirty="0" smtClean="0"/>
              <a:t>Me haluamme että myös lapsen näkökulma näkyy viestinnässä.</a:t>
            </a:r>
          </a:p>
          <a:p>
            <a:endParaRPr lang="fi-FI" sz="2000" dirty="0" smtClean="0"/>
          </a:p>
          <a:p>
            <a:r>
              <a:rPr lang="fi-FI" sz="2000" dirty="0" smtClean="0"/>
              <a:t>Vanhempaintoimikunta toimii kaikissa yksikön taloissa.</a:t>
            </a:r>
          </a:p>
          <a:p>
            <a:pPr marL="0" indent="0">
              <a:buNone/>
            </a:pPr>
            <a:endParaRPr lang="fi-FI" sz="2000" dirty="0" smtClean="0"/>
          </a:p>
          <a:p>
            <a:r>
              <a:rPr lang="fi-FI" sz="2000" dirty="0" smtClean="0"/>
              <a:t>Yhteistyötahoja ovat mm. kirjasto, lähikoulu ja neuvola.</a:t>
            </a:r>
            <a:endParaRPr lang="fi-FI" sz="2000" dirty="0"/>
          </a:p>
          <a:p>
            <a:pPr marL="0" indent="0">
              <a:buNone/>
            </a:pP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8</a:t>
            </a:fld>
            <a:endParaRPr lang="fi-FI"/>
          </a:p>
        </p:txBody>
      </p:sp>
    </p:spTree>
    <p:extLst>
      <p:ext uri="{BB962C8B-B14F-4D97-AF65-F5344CB8AC3E}">
        <p14:creationId xmlns:p14="http://schemas.microsoft.com/office/powerpoint/2010/main" val="2018180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marL="0" indent="0"/>
            <a:r>
              <a:rPr lang="fi-FI" sz="2800" dirty="0" smtClean="0">
                <a:latin typeface="+mj-lt"/>
              </a:rPr>
              <a:t>Pedagoginen dokumentointi ja arviointi.</a:t>
            </a:r>
            <a:endParaRPr lang="fi-FI" sz="2800" dirty="0">
              <a:latin typeface="+mj-lt"/>
            </a:endParaRPr>
          </a:p>
        </p:txBody>
      </p:sp>
      <p:sp>
        <p:nvSpPr>
          <p:cNvPr id="3" name="Sisällön paikkamerkki 2"/>
          <p:cNvSpPr>
            <a:spLocks noGrp="1"/>
          </p:cNvSpPr>
          <p:nvPr>
            <p:ph idx="1"/>
          </p:nvPr>
        </p:nvSpPr>
        <p:spPr/>
        <p:txBody>
          <a:bodyPr/>
          <a:lstStyle/>
          <a:p>
            <a:endParaRPr lang="fi-FI" sz="2400" dirty="0" smtClean="0"/>
          </a:p>
          <a:p>
            <a:pPr lvl="0"/>
            <a:r>
              <a:rPr lang="fi-FI" sz="1800" dirty="0" smtClean="0"/>
              <a:t>Yksikön toimintasuunnitelmaa, ryhmävasua ja lapsenvasuun kirjattuja tavoitteita arvioimme vuosittain toimikauden kuluessa ja loputtua.</a:t>
            </a:r>
          </a:p>
          <a:p>
            <a:pPr marL="0" lvl="0" indent="0">
              <a:buNone/>
            </a:pPr>
            <a:endParaRPr lang="fi-FI" sz="1800" dirty="0" smtClean="0"/>
          </a:p>
          <a:p>
            <a:pPr lvl="0"/>
            <a:r>
              <a:rPr lang="fi-FI" sz="1800" dirty="0" smtClean="0"/>
              <a:t>Arvioinnin välineenä käytämme lasten varhaiskasvatussuunnitelmien tavoitteiden toteutumista ja pedagogista dokumentointia. Osallistamme  myös huoltajia yhteiseen keskusteluun. </a:t>
            </a:r>
          </a:p>
          <a:p>
            <a:pPr lvl="0"/>
            <a:endParaRPr lang="fi-FI" sz="1800" dirty="0"/>
          </a:p>
          <a:p>
            <a:pPr lvl="0"/>
            <a:r>
              <a:rPr lang="fi-FI" sz="1800" dirty="0" smtClean="0"/>
              <a:t>Arvioimme toimintaamme ja pedagogiikkaamme viikoittain palavereissa ja arjen keskusteluissa. </a:t>
            </a:r>
          </a:p>
          <a:p>
            <a:pPr marL="0" lvl="0" indent="0">
              <a:buNone/>
            </a:pPr>
            <a:endParaRPr lang="fi-FI" sz="1800" dirty="0" smtClean="0"/>
          </a:p>
          <a:p>
            <a:pPr lvl="0"/>
            <a:r>
              <a:rPr lang="fi-FI" sz="1800" dirty="0" smtClean="0"/>
              <a:t>Kasvattajayhteisönä peilaamme toimintamme sisältöä ja oppimisympäristöämme pedagogisissa palavereissa säännöllisesti. </a:t>
            </a:r>
          </a:p>
          <a:p>
            <a:pPr marL="0" lvl="0" indent="0">
              <a:buNone/>
            </a:pPr>
            <a:endParaRPr lang="fi-FI" sz="1800" dirty="0" smtClean="0"/>
          </a:p>
          <a:p>
            <a:r>
              <a:rPr lang="fi-FI" sz="1800" dirty="0"/>
              <a:t>Dokumentoimme myös lapsen kasvua ja kehitystä, jotta saamme tietoa toteutuneista oppimisen osa-alueista.</a:t>
            </a:r>
          </a:p>
          <a:p>
            <a:pPr lvl="0"/>
            <a:endParaRPr lang="fi-FI" sz="1800" dirty="0" smtClean="0"/>
          </a:p>
          <a:p>
            <a:pPr lvl="0"/>
            <a:r>
              <a:rPr lang="fi-FI" sz="1800" dirty="0" smtClean="0"/>
              <a:t>Lähtökohtana dokumentoinnissa ja arvioinnissamme on myönteisyys ja lapsen sekä hänen toimintansa arvostaminen sellaisenaan. </a:t>
            </a:r>
          </a:p>
          <a:p>
            <a:endParaRPr lang="fi-FI" sz="1800" dirty="0" smtClean="0"/>
          </a:p>
          <a:p>
            <a:pPr marL="0" lvl="0" indent="0">
              <a:buNone/>
            </a:pPr>
            <a:endParaRPr lang="fi-FI" sz="1800" dirty="0" smtClean="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9</a:t>
            </a:fld>
            <a:endParaRPr lang="fi-FI"/>
          </a:p>
        </p:txBody>
      </p:sp>
    </p:spTree>
    <p:extLst>
      <p:ext uri="{BB962C8B-B14F-4D97-AF65-F5344CB8AC3E}">
        <p14:creationId xmlns:p14="http://schemas.microsoft.com/office/powerpoint/2010/main" val="2848387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1_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3.xml><?xml version="1.0" encoding="utf-8"?>
<a:theme xmlns:a="http://schemas.openxmlformats.org/drawingml/2006/main" name="2_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uva" ma:contentTypeID="0x0101009148F5A04DDD49CBA7127AADA5FB792B00AADE34325A8B49CDA8BB4DB53328F214003DA04A25D0A97147BE3C10E715A72B19" ma:contentTypeVersion="1" ma:contentTypeDescription="Lataa kuva palvelimeen." ma:contentTypeScope="" ma:versionID="6bc9a3049186d305c99100583688998b">
  <xsd:schema xmlns:xsd="http://www.w3.org/2001/XMLSchema" xmlns:xs="http://www.w3.org/2001/XMLSchema" xmlns:p="http://schemas.microsoft.com/office/2006/metadata/properties" xmlns:ns1="http://schemas.microsoft.com/sharepoint/v3" xmlns:ns2="D93E16C8-B977-48FD-B12B-41268D8D55B6" xmlns:ns3="http://schemas.microsoft.com/sharepoint/v3/fields" targetNamespace="http://schemas.microsoft.com/office/2006/metadata/properties" ma:root="true" ma:fieldsID="81d0452b1bc34288b841cfa46287c5da" ns1:_="" ns2:_="" ns3:_="">
    <xsd:import namespace="http://schemas.microsoft.com/sharepoint/v3"/>
    <xsd:import namespace="D93E16C8-B977-48FD-B12B-41268D8D55B6"/>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polku" ma:hidden="true" ma:list="Docs" ma:internalName="FileRef" ma:readOnly="true" ma:showField="FullUrl">
      <xsd:simpleType>
        <xsd:restriction base="dms:Lookup"/>
      </xsd:simpleType>
    </xsd:element>
    <xsd:element name="File_x0020_Type" ma:index="9" nillable="true" ma:displayName="Tiedostotyyppi" ma:hidden="true" ma:internalName="File_x0020_Type" ma:readOnly="true">
      <xsd:simpleType>
        <xsd:restriction base="dms:Text"/>
      </xsd:simpleType>
    </xsd:element>
    <xsd:element name="HTML_x0020_File_x0020_Type" ma:index="10" nillable="true" ma:displayName="HTML-tiedostotyyppi" ma:hidden="true" ma:internalName="HTML_x0020_File_x0020_Type" ma:readOnly="true">
      <xsd:simpleType>
        <xsd:restriction base="dms:Text"/>
      </xsd:simpleType>
    </xsd:element>
    <xsd:element name="FSObjType" ma:index="11" nillable="true" ma:displayName="Kohteen tyyppi" ma:hidden="true" ma:list="Docs" ma:internalName="FSObjType" ma:readOnly="true" ma:showField="FSType">
      <xsd:simpleType>
        <xsd:restriction base="dms:Lookup"/>
      </xsd:simpleType>
    </xsd:element>
    <xsd:element name="PublishingStartDate" ma:index="27" nillable="true" ma:displayName="Ajoituksen alkamispäivämäärä" ma:description="" ma:hidden="true" ma:internalName="PublishingStartDate">
      <xsd:simpleType>
        <xsd:restriction base="dms:Unknown"/>
      </xsd:simpleType>
    </xsd:element>
    <xsd:element name="PublishingExpirationDate" ma:index="28" nillable="true" ma:displayName="Ajoituksen päättymispäivämäärä"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3E16C8-B977-48FD-B12B-41268D8D55B6" elementFormDefault="qualified">
    <xsd:import namespace="http://schemas.microsoft.com/office/2006/documentManagement/types"/>
    <xsd:import namespace="http://schemas.microsoft.com/office/infopath/2007/PartnerControls"/>
    <xsd:element name="ThumbnailExists" ma:index="18" nillable="true" ma:displayName="Pikkukuva on olemassa" ma:default="FALSE" ma:hidden="true" ma:internalName="ThumbnailExists" ma:readOnly="true">
      <xsd:simpleType>
        <xsd:restriction base="dms:Boolean"/>
      </xsd:simpleType>
    </xsd:element>
    <xsd:element name="PreviewExists" ma:index="19" nillable="true" ma:displayName="Esikatselu on olemassa" ma:default="FALSE" ma:hidden="true" ma:internalName="PreviewExists" ma:readOnly="true">
      <xsd:simpleType>
        <xsd:restriction base="dms:Boolean"/>
      </xsd:simpleType>
    </xsd:element>
    <xsd:element name="ImageWidth" ma:index="20" nillable="true" ma:displayName="Leveys" ma:internalName="ImageWidth" ma:readOnly="true">
      <xsd:simpleType>
        <xsd:restriction base="dms:Unknown"/>
      </xsd:simpleType>
    </xsd:element>
    <xsd:element name="ImageHeight" ma:index="22" nillable="true" ma:displayName="Korkeus" ma:internalName="ImageHeight" ma:readOnly="true">
      <xsd:simpleType>
        <xsd:restriction base="dms:Unknown"/>
      </xsd:simpleType>
    </xsd:element>
    <xsd:element name="ImageCreateDate" ma:index="25" nillable="true" ma:displayName="Kuvattu"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kijänoikeus"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Tekijä"/>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ma:index="23" ma:displayName="Kommentit"/>
        <xsd:element name="keywords" minOccurs="0" maxOccurs="1" type="xsd:string" ma:index="14" ma:displayName="Avainsana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geCreateDate xmlns="D93E16C8-B977-48FD-B12B-41268D8D55B6"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9D5A8553-76DD-4B2D-9CD0-00CC7B2CA151}">
  <ds:schemaRefs>
    <ds:schemaRef ds:uri="http://schemas.microsoft.com/sharepoint/v3/contenttype/forms"/>
  </ds:schemaRefs>
</ds:datastoreItem>
</file>

<file path=customXml/itemProps2.xml><?xml version="1.0" encoding="utf-8"?>
<ds:datastoreItem xmlns:ds="http://schemas.openxmlformats.org/officeDocument/2006/customXml" ds:itemID="{DFAD084B-5BB9-4EA7-9C20-98ACAE102F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3E16C8-B977-48FD-B12B-41268D8D55B6"/>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27EAD8-D30D-49CE-8FE8-1D685C7A8C9E}">
  <ds:schemaRefs>
    <ds:schemaRef ds:uri="http://schemas.microsoft.com/office/2006/documentManagement/types"/>
    <ds:schemaRef ds:uri="http://purl.org/dc/terms/"/>
    <ds:schemaRef ds:uri="http://purl.org/dc/elements/1.1/"/>
    <ds:schemaRef ds:uri="http://www.w3.org/XML/1998/namespace"/>
    <ds:schemaRef ds:uri="http://purl.org/dc/dcmitype/"/>
    <ds:schemaRef ds:uri="D93E16C8-B977-48FD-B12B-41268D8D55B6"/>
    <ds:schemaRef ds:uri="http://schemas.microsoft.com/office/infopath/2007/PartnerControls"/>
    <ds:schemaRef ds:uri="http://schemas.openxmlformats.org/package/2006/metadata/core-properties"/>
    <ds:schemaRef ds:uri="http://schemas.microsoft.com/sharepoint/v3/field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987</TotalTime>
  <Words>661</Words>
  <Application>Microsoft Office PowerPoint</Application>
  <PresentationFormat>Laajakuva</PresentationFormat>
  <Paragraphs>121</Paragraphs>
  <Slides>9</Slides>
  <Notes>0</Notes>
  <HiddenSlides>0</HiddenSlides>
  <MMClips>0</MMClips>
  <ScaleCrop>false</ScaleCrop>
  <HeadingPairs>
    <vt:vector size="6" baseType="variant">
      <vt:variant>
        <vt:lpstr>Käytetyt fontit</vt:lpstr>
      </vt:variant>
      <vt:variant>
        <vt:i4>4</vt:i4>
      </vt:variant>
      <vt:variant>
        <vt:lpstr>Teema</vt:lpstr>
      </vt:variant>
      <vt:variant>
        <vt:i4>3</vt:i4>
      </vt:variant>
      <vt:variant>
        <vt:lpstr>Dian otsikot</vt:lpstr>
      </vt:variant>
      <vt:variant>
        <vt:i4>9</vt:i4>
      </vt:variant>
    </vt:vector>
  </HeadingPairs>
  <TitlesOfParts>
    <vt:vector size="16" baseType="lpstr">
      <vt:lpstr>Arial</vt:lpstr>
      <vt:lpstr>Arial Black</vt:lpstr>
      <vt:lpstr>Calibri</vt:lpstr>
      <vt:lpstr>Wingdings</vt:lpstr>
      <vt:lpstr>HKI-perus</vt:lpstr>
      <vt:lpstr>1_HKI-perus</vt:lpstr>
      <vt:lpstr>2_HKI-perus</vt:lpstr>
      <vt:lpstr>Varhaiskasvatusyksikkö Katajanokka-Masto-Suomenlinna  Toimintasuunnitelma 2018-2019 </vt:lpstr>
      <vt:lpstr>Työtämme ohjaavat yhteiset arvot</vt:lpstr>
      <vt:lpstr>Lapsen varhaiskasvatuksen aloittaminen</vt:lpstr>
      <vt:lpstr>Oppimisympäristömme</vt:lpstr>
      <vt:lpstr>Lapsen Vasu toiminnan suunnittelussa </vt:lpstr>
      <vt:lpstr>”Meillä on kiireetön ja vuorovaikutuksellinen toimintakulttuuri, jossa lapsi tulee kohdatuksi omana itsenään.” </vt:lpstr>
      <vt:lpstr> </vt:lpstr>
      <vt:lpstr>Yhteistyö ja viestintä</vt:lpstr>
      <vt:lpstr>Pedagoginen dokumentointi ja arviointi.</vt:lpstr>
    </vt:vector>
  </TitlesOfParts>
  <Company>City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Mellin Maritta Hannele</dc:creator>
  <cp:keywords/>
  <dc:description/>
  <cp:lastModifiedBy>Mellin Maritta Hannele</cp:lastModifiedBy>
  <cp:revision>140</cp:revision>
  <dcterms:created xsi:type="dcterms:W3CDTF">2018-05-28T12:38:10Z</dcterms:created>
  <dcterms:modified xsi:type="dcterms:W3CDTF">2018-11-28T10:21:31Z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0x0101009148F5A04DDD49CBA7127AADA5FB792B00AADE34325A8B49CDA8BB4DB53328F214003DA04A25D0A97147BE3C10E715A72B19</vt:lpwstr>
  </property>
</Properties>
</file>