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2.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3.xml" ContentType="application/vnd.openxmlformats-officedocument.theme+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4" r:id="rId2"/>
    <p:sldMasterId id="2147483696" r:id="rId3"/>
    <p:sldMasterId id="2147483683" r:id="rId4"/>
  </p:sldMasterIdLst>
  <p:notesMasterIdLst>
    <p:notesMasterId r:id="rId14"/>
  </p:notesMasterIdLst>
  <p:sldIdLst>
    <p:sldId id="300" r:id="rId5"/>
    <p:sldId id="301" r:id="rId6"/>
    <p:sldId id="329" r:id="rId7"/>
    <p:sldId id="303" r:id="rId8"/>
    <p:sldId id="304" r:id="rId9"/>
    <p:sldId id="322" r:id="rId10"/>
    <p:sldId id="330" r:id="rId11"/>
    <p:sldId id="310" r:id="rId12"/>
    <p:sldId id="312" r:id="rId13"/>
  </p:sldIdLst>
  <p:sldSz cx="12192000" cy="6858000"/>
  <p:notesSz cx="6858000" cy="9144000"/>
  <p:defaultTextStyle>
    <a:defPPr>
      <a:defRPr lang="fi-FI"/>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246"/>
    <a:srgbClr val="0001BE"/>
    <a:srgbClr val="00D7A7"/>
    <a:srgbClr val="FD4F00"/>
    <a:srgbClr val="DB2719"/>
    <a:srgbClr val="F5A3C7"/>
    <a:srgbClr val="9FC9EB"/>
    <a:srgbClr val="FC4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1687" autoAdjust="0"/>
  </p:normalViewPr>
  <p:slideViewPr>
    <p:cSldViewPr snapToGrid="0">
      <p:cViewPr varScale="1">
        <p:scale>
          <a:sx n="117" d="100"/>
          <a:sy n="117" d="100"/>
        </p:scale>
        <p:origin x="33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DBAE2237-D68B-47C5-9BEE-C38A710FABD9}" type="datetimeFigureOut">
              <a:rPr lang="fi-FI"/>
              <a:pPr>
                <a:defRPr/>
              </a:pPr>
              <a:t>1.11.2017</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fi-FI" noProof="0"/>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endParaRPr lang="fi-FI" noProof="0"/>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A7D84C63-55D2-4B10-8DB7-23D0B9FDB8BB}" type="slidenum">
              <a:rPr lang="fi-FI"/>
              <a:pPr>
                <a:defRPr/>
              </a:pPr>
              <a:t>‹#›</a:t>
            </a:fld>
            <a:endParaRPr lang="fi-FI"/>
          </a:p>
        </p:txBody>
      </p:sp>
    </p:spTree>
    <p:extLst>
      <p:ext uri="{BB962C8B-B14F-4D97-AF65-F5344CB8AC3E}">
        <p14:creationId xmlns:p14="http://schemas.microsoft.com/office/powerpoint/2010/main" val="12616152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486385" y="457200"/>
            <a:ext cx="10661515" cy="5136204"/>
          </a:xfrm>
        </p:spPr>
        <p:txBody>
          <a:bodyPr/>
          <a:lstStyle>
            <a:lvl1pPr algn="l">
              <a:lnSpc>
                <a:spcPct val="85000"/>
              </a:lnSpc>
              <a:defRPr sz="7001">
                <a:latin typeface="+mj-lt"/>
              </a:defRPr>
            </a:lvl1pPr>
          </a:lstStyle>
          <a:p>
            <a:r>
              <a:rPr lang="fi-FI" smtClean="0"/>
              <a:t>Muokkaa perustyyl. napsautt.</a:t>
            </a:r>
            <a:endParaRPr lang="fi-FI" dirty="0"/>
          </a:p>
        </p:txBody>
      </p:sp>
      <p:sp>
        <p:nvSpPr>
          <p:cNvPr id="3" name="Päivämäärän paikkamerkki 3"/>
          <p:cNvSpPr>
            <a:spLocks noGrp="1"/>
          </p:cNvSpPr>
          <p:nvPr>
            <p:ph type="dt" sz="half" idx="10"/>
          </p:nvPr>
        </p:nvSpPr>
        <p:spPr/>
        <p:txBody>
          <a:bodyPr/>
          <a:lstStyle>
            <a:lvl1pPr>
              <a:defRPr/>
            </a:lvl1pPr>
          </a:lstStyle>
          <a:p>
            <a:pPr>
              <a:defRPr/>
            </a:pPr>
            <a:fld id="{25A2C359-0C45-4AF4-B687-C0C7F4A10DA7}" type="datetime1">
              <a:rPr lang="fi-FI"/>
              <a:pPr>
                <a:defRPr/>
              </a:pPr>
              <a:t>1.11.2017</a:t>
            </a:fld>
            <a:endParaRPr lang="fi-FI" dirty="0"/>
          </a:p>
        </p:txBody>
      </p:sp>
      <p:sp>
        <p:nvSpPr>
          <p:cNvPr id="4"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5" name="Dian numeron paikkamerkki 5"/>
          <p:cNvSpPr>
            <a:spLocks noGrp="1"/>
          </p:cNvSpPr>
          <p:nvPr>
            <p:ph type="sldNum" sz="quarter" idx="12"/>
          </p:nvPr>
        </p:nvSpPr>
        <p:spPr/>
        <p:txBody>
          <a:bodyPr/>
          <a:lstStyle>
            <a:lvl1pPr>
              <a:defRPr/>
            </a:lvl1pPr>
          </a:lstStyle>
          <a:p>
            <a:pPr>
              <a:defRPr/>
            </a:pPr>
            <a:fld id="{39C93E9C-2EDE-4DB4-BED6-65E172E45C4E}" type="slidenum">
              <a:rPr lang="fi-FI"/>
              <a:pPr>
                <a:defRPr/>
              </a:pPr>
              <a:t>‹#›</a:t>
            </a:fld>
            <a:endParaRPr lang="fi-FI" dirty="0"/>
          </a:p>
        </p:txBody>
      </p:sp>
    </p:spTree>
    <p:extLst>
      <p:ext uri="{BB962C8B-B14F-4D97-AF65-F5344CB8AC3E}">
        <p14:creationId xmlns:p14="http://schemas.microsoft.com/office/powerpoint/2010/main" val="2172792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Otsikko ja sisältö B">
    <p:spTree>
      <p:nvGrpSpPr>
        <p:cNvPr id="1" name=""/>
        <p:cNvGrpSpPr/>
        <p:nvPr/>
      </p:nvGrpSpPr>
      <p:grpSpPr>
        <a:xfrm>
          <a:off x="0" y="0"/>
          <a:ext cx="0" cy="0"/>
          <a:chOff x="0" y="0"/>
          <a:chExt cx="0" cy="0"/>
        </a:xfrm>
      </p:grpSpPr>
      <p:sp>
        <p:nvSpPr>
          <p:cNvPr id="4" name="Freeform 9"/>
          <p:cNvSpPr>
            <a:spLocks noChangeAspect="1"/>
          </p:cNvSpPr>
          <p:nvPr/>
        </p:nvSpPr>
        <p:spPr bwMode="auto">
          <a:xfrm>
            <a:off x="11018842" y="0"/>
            <a:ext cx="1189036" cy="6858000"/>
          </a:xfrm>
          <a:custGeom>
            <a:avLst/>
            <a:gdLst>
              <a:gd name="T0" fmla="*/ 107277 w 2460"/>
              <a:gd name="T1" fmla="*/ 0 h 14300"/>
              <a:gd name="T2" fmla="*/ 0 w 2460"/>
              <a:gd name="T3" fmla="*/ 340023 h 14300"/>
              <a:gd name="T4" fmla="*/ 115492 w 2460"/>
              <a:gd name="T5" fmla="*/ 771645 h 14300"/>
              <a:gd name="T6" fmla="*/ 0 w 2460"/>
              <a:gd name="T7" fmla="*/ 1203267 h 14300"/>
              <a:gd name="T8" fmla="*/ 115492 w 2460"/>
              <a:gd name="T9" fmla="*/ 1634890 h 14300"/>
              <a:gd name="T10" fmla="*/ 0 w 2460"/>
              <a:gd name="T11" fmla="*/ 2066032 h 14300"/>
              <a:gd name="T12" fmla="*/ 115492 w 2460"/>
              <a:gd name="T13" fmla="*/ 2497655 h 14300"/>
              <a:gd name="T14" fmla="*/ 115492 w 2460"/>
              <a:gd name="T15" fmla="*/ 2519716 h 14300"/>
              <a:gd name="T16" fmla="*/ 0 w 2460"/>
              <a:gd name="T17" fmla="*/ 2951338 h 14300"/>
              <a:gd name="T18" fmla="*/ 115492 w 2460"/>
              <a:gd name="T19" fmla="*/ 3382481 h 14300"/>
              <a:gd name="T20" fmla="*/ 0 w 2460"/>
              <a:gd name="T21" fmla="*/ 3814103 h 14300"/>
              <a:gd name="T22" fmla="*/ 115492 w 2460"/>
              <a:gd name="T23" fmla="*/ 4245725 h 14300"/>
              <a:gd name="T24" fmla="*/ 0 w 2460"/>
              <a:gd name="T25" fmla="*/ 4676868 h 14300"/>
              <a:gd name="T26" fmla="*/ 115492 w 2460"/>
              <a:gd name="T27" fmla="*/ 5108491 h 14300"/>
              <a:gd name="T28" fmla="*/ 0 w 2460"/>
              <a:gd name="T29" fmla="*/ 5540113 h 14300"/>
              <a:gd name="T30" fmla="*/ 115492 w 2460"/>
              <a:gd name="T31" fmla="*/ 5971256 h 14300"/>
              <a:gd name="T32" fmla="*/ 0 w 2460"/>
              <a:gd name="T33" fmla="*/ 6402878 h 14300"/>
              <a:gd name="T34" fmla="*/ 115492 w 2460"/>
              <a:gd name="T35" fmla="*/ 6834501 h 14300"/>
              <a:gd name="T36" fmla="*/ 115009 w 2460"/>
              <a:gd name="T37" fmla="*/ 6858000 h 14300"/>
              <a:gd name="T38" fmla="*/ 1188749 w 2460"/>
              <a:gd name="T39" fmla="*/ 6858000 h 14300"/>
              <a:gd name="T40" fmla="*/ 1188749 w 2460"/>
              <a:gd name="T41" fmla="*/ 0 h 14300"/>
              <a:gd name="T42" fmla="*/ 107277 w 2460"/>
              <a:gd name="T43" fmla="*/ 0 h 1430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460" h="14300">
                <a:moveTo>
                  <a:pt x="222" y="0"/>
                </a:moveTo>
                <a:cubicBezTo>
                  <a:pt x="167" y="272"/>
                  <a:pt x="0" y="334"/>
                  <a:pt x="0" y="709"/>
                </a:cubicBezTo>
                <a:cubicBezTo>
                  <a:pt x="0" y="1159"/>
                  <a:pt x="239" y="1159"/>
                  <a:pt x="239" y="1609"/>
                </a:cubicBezTo>
                <a:cubicBezTo>
                  <a:pt x="239" y="2059"/>
                  <a:pt x="0" y="2059"/>
                  <a:pt x="0" y="2509"/>
                </a:cubicBezTo>
                <a:cubicBezTo>
                  <a:pt x="0" y="2959"/>
                  <a:pt x="239" y="2959"/>
                  <a:pt x="239" y="3409"/>
                </a:cubicBezTo>
                <a:cubicBezTo>
                  <a:pt x="239" y="3858"/>
                  <a:pt x="0" y="3858"/>
                  <a:pt x="0" y="4308"/>
                </a:cubicBezTo>
                <a:cubicBezTo>
                  <a:pt x="0" y="4758"/>
                  <a:pt x="239" y="4758"/>
                  <a:pt x="239" y="5208"/>
                </a:cubicBezTo>
                <a:lnTo>
                  <a:pt x="239" y="5254"/>
                </a:lnTo>
                <a:cubicBezTo>
                  <a:pt x="239" y="5704"/>
                  <a:pt x="0" y="5704"/>
                  <a:pt x="0" y="6154"/>
                </a:cubicBezTo>
                <a:cubicBezTo>
                  <a:pt x="0" y="6603"/>
                  <a:pt x="239" y="6603"/>
                  <a:pt x="239" y="7053"/>
                </a:cubicBezTo>
                <a:cubicBezTo>
                  <a:pt x="239" y="7503"/>
                  <a:pt x="0" y="7503"/>
                  <a:pt x="0" y="7953"/>
                </a:cubicBezTo>
                <a:cubicBezTo>
                  <a:pt x="0" y="8403"/>
                  <a:pt x="239" y="8403"/>
                  <a:pt x="239" y="8853"/>
                </a:cubicBezTo>
                <a:cubicBezTo>
                  <a:pt x="239" y="9303"/>
                  <a:pt x="0" y="9303"/>
                  <a:pt x="0" y="9752"/>
                </a:cubicBezTo>
                <a:cubicBezTo>
                  <a:pt x="0" y="10202"/>
                  <a:pt x="239" y="10202"/>
                  <a:pt x="239" y="10652"/>
                </a:cubicBezTo>
                <a:cubicBezTo>
                  <a:pt x="239" y="11102"/>
                  <a:pt x="0" y="11102"/>
                  <a:pt x="0" y="11552"/>
                </a:cubicBezTo>
                <a:cubicBezTo>
                  <a:pt x="0" y="12002"/>
                  <a:pt x="239" y="12002"/>
                  <a:pt x="239" y="12451"/>
                </a:cubicBezTo>
                <a:cubicBezTo>
                  <a:pt x="239" y="12901"/>
                  <a:pt x="0" y="12901"/>
                  <a:pt x="0" y="13351"/>
                </a:cubicBezTo>
                <a:cubicBezTo>
                  <a:pt x="0" y="13801"/>
                  <a:pt x="239" y="13801"/>
                  <a:pt x="239" y="14251"/>
                </a:cubicBezTo>
                <a:cubicBezTo>
                  <a:pt x="239" y="14268"/>
                  <a:pt x="239" y="14284"/>
                  <a:pt x="238" y="14300"/>
                </a:cubicBezTo>
                <a:lnTo>
                  <a:pt x="2460" y="14300"/>
                </a:lnTo>
                <a:lnTo>
                  <a:pt x="2460" y="0"/>
                </a:lnTo>
                <a:lnTo>
                  <a:pt x="222" y="0"/>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Päivämäärän paikkamerkki 3"/>
          <p:cNvSpPr>
            <a:spLocks noGrp="1"/>
          </p:cNvSpPr>
          <p:nvPr>
            <p:ph type="dt" sz="half" idx="10"/>
          </p:nvPr>
        </p:nvSpPr>
        <p:spPr/>
        <p:txBody>
          <a:bodyPr/>
          <a:lstStyle>
            <a:lvl1pPr>
              <a:defRPr/>
            </a:lvl1pPr>
          </a:lstStyle>
          <a:p>
            <a:pPr>
              <a:defRPr/>
            </a:pPr>
            <a:fld id="{0D4AB3F3-7922-4375-816A-5872F2314663}" type="datetime1">
              <a:rPr lang="fi-FI"/>
              <a:pPr>
                <a:defRPr/>
              </a:pPr>
              <a:t>1.11.2017</a:t>
            </a:fld>
            <a:endParaRPr lang="fi-FI"/>
          </a:p>
        </p:txBody>
      </p:sp>
      <p:sp>
        <p:nvSpPr>
          <p:cNvPr id="6" name="Alatunnisteen paikkamerkki 4"/>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p:cNvSpPr>
            <a:spLocks noGrp="1"/>
          </p:cNvSpPr>
          <p:nvPr>
            <p:ph type="sldNum" sz="quarter" idx="12"/>
          </p:nvPr>
        </p:nvSpPr>
        <p:spPr/>
        <p:txBody>
          <a:bodyPr/>
          <a:lstStyle>
            <a:lvl1pPr>
              <a:defRPr/>
            </a:lvl1pPr>
          </a:lstStyle>
          <a:p>
            <a:pPr>
              <a:defRPr/>
            </a:pPr>
            <a:fld id="{512FCCBF-D348-42D5-98C6-EDBCBE08206D}" type="slidenum">
              <a:rPr lang="fi-FI"/>
              <a:pPr>
                <a:defRPr/>
              </a:pPr>
              <a:t>‹#›</a:t>
            </a:fld>
            <a:endParaRPr lang="fi-FI"/>
          </a:p>
        </p:txBody>
      </p:sp>
    </p:spTree>
    <p:extLst>
      <p:ext uri="{BB962C8B-B14F-4D97-AF65-F5344CB8AC3E}">
        <p14:creationId xmlns:p14="http://schemas.microsoft.com/office/powerpoint/2010/main" val="868594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Otsikko ja sisältö C">
    <p:spTree>
      <p:nvGrpSpPr>
        <p:cNvPr id="1" name=""/>
        <p:cNvGrpSpPr/>
        <p:nvPr/>
      </p:nvGrpSpPr>
      <p:grpSpPr>
        <a:xfrm>
          <a:off x="0" y="0"/>
          <a:ext cx="0" cy="0"/>
          <a:chOff x="0" y="0"/>
          <a:chExt cx="0" cy="0"/>
        </a:xfrm>
      </p:grpSpPr>
      <p:sp>
        <p:nvSpPr>
          <p:cNvPr id="4" name="Freeform 9"/>
          <p:cNvSpPr>
            <a:spLocks noChangeAspect="1"/>
          </p:cNvSpPr>
          <p:nvPr/>
        </p:nvSpPr>
        <p:spPr bwMode="auto">
          <a:xfrm>
            <a:off x="11077576" y="0"/>
            <a:ext cx="1112837" cy="6858000"/>
          </a:xfrm>
          <a:custGeom>
            <a:avLst/>
            <a:gdLst>
              <a:gd name="T0" fmla="*/ 30426 w 2304"/>
              <a:gd name="T1" fmla="*/ 0 h 14300"/>
              <a:gd name="T2" fmla="*/ 18352 w 2304"/>
              <a:gd name="T3" fmla="*/ 11990 h 14300"/>
              <a:gd name="T4" fmla="*/ 286395 w 2304"/>
              <a:gd name="T5" fmla="*/ 276718 h 14300"/>
              <a:gd name="T6" fmla="*/ 18352 w 2304"/>
              <a:gd name="T7" fmla="*/ 540967 h 14300"/>
              <a:gd name="T8" fmla="*/ 268042 w 2304"/>
              <a:gd name="T9" fmla="*/ 787951 h 14300"/>
              <a:gd name="T10" fmla="*/ 0 w 2304"/>
              <a:gd name="T11" fmla="*/ 1052199 h 14300"/>
              <a:gd name="T12" fmla="*/ 268042 w 2304"/>
              <a:gd name="T13" fmla="*/ 1316928 h 14300"/>
              <a:gd name="T14" fmla="*/ 0 w 2304"/>
              <a:gd name="T15" fmla="*/ 1581656 h 14300"/>
              <a:gd name="T16" fmla="*/ 268042 w 2304"/>
              <a:gd name="T17" fmla="*/ 1846385 h 14300"/>
              <a:gd name="T18" fmla="*/ 0 w 2304"/>
              <a:gd name="T19" fmla="*/ 2111113 h 14300"/>
              <a:gd name="T20" fmla="*/ 268042 w 2304"/>
              <a:gd name="T21" fmla="*/ 2375841 h 14300"/>
              <a:gd name="T22" fmla="*/ 0 w 2304"/>
              <a:gd name="T23" fmla="*/ 2640570 h 14300"/>
              <a:gd name="T24" fmla="*/ 268042 w 2304"/>
              <a:gd name="T25" fmla="*/ 2905298 h 14300"/>
              <a:gd name="T26" fmla="*/ 0 w 2304"/>
              <a:gd name="T27" fmla="*/ 3170027 h 14300"/>
              <a:gd name="T28" fmla="*/ 281082 w 2304"/>
              <a:gd name="T29" fmla="*/ 3447704 h 14300"/>
              <a:gd name="T30" fmla="*/ 18352 w 2304"/>
              <a:gd name="T31" fmla="*/ 3706677 h 14300"/>
              <a:gd name="T32" fmla="*/ 286395 w 2304"/>
              <a:gd name="T33" fmla="*/ 3971405 h 14300"/>
              <a:gd name="T34" fmla="*/ 18352 w 2304"/>
              <a:gd name="T35" fmla="*/ 4236134 h 14300"/>
              <a:gd name="T36" fmla="*/ 286395 w 2304"/>
              <a:gd name="T37" fmla="*/ 4500862 h 14300"/>
              <a:gd name="T38" fmla="*/ 18352 w 2304"/>
              <a:gd name="T39" fmla="*/ 4765591 h 14300"/>
              <a:gd name="T40" fmla="*/ 286395 w 2304"/>
              <a:gd name="T41" fmla="*/ 5030319 h 14300"/>
              <a:gd name="T42" fmla="*/ 18352 w 2304"/>
              <a:gd name="T43" fmla="*/ 5295047 h 14300"/>
              <a:gd name="T44" fmla="*/ 268042 w 2304"/>
              <a:gd name="T45" fmla="*/ 5541552 h 14300"/>
              <a:gd name="T46" fmla="*/ 0 w 2304"/>
              <a:gd name="T47" fmla="*/ 5806280 h 14300"/>
              <a:gd name="T48" fmla="*/ 268042 w 2304"/>
              <a:gd name="T49" fmla="*/ 6071009 h 14300"/>
              <a:gd name="T50" fmla="*/ 0 w 2304"/>
              <a:gd name="T51" fmla="*/ 6335737 h 14300"/>
              <a:gd name="T52" fmla="*/ 268042 w 2304"/>
              <a:gd name="T53" fmla="*/ 6600465 h 14300"/>
              <a:gd name="T54" fmla="*/ 7244 w 2304"/>
              <a:gd name="T55" fmla="*/ 6858000 h 14300"/>
              <a:gd name="T56" fmla="*/ 1112737 w 2304"/>
              <a:gd name="T57" fmla="*/ 6858000 h 14300"/>
              <a:gd name="T58" fmla="*/ 1112737 w 2304"/>
              <a:gd name="T59" fmla="*/ 0 h 14300"/>
              <a:gd name="T60" fmla="*/ 30426 w 2304"/>
              <a:gd name="T61" fmla="*/ 0 h 1430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304" h="14300">
                <a:moveTo>
                  <a:pt x="63" y="0"/>
                </a:moveTo>
                <a:lnTo>
                  <a:pt x="38" y="25"/>
                </a:lnTo>
                <a:lnTo>
                  <a:pt x="593" y="577"/>
                </a:lnTo>
                <a:lnTo>
                  <a:pt x="38" y="1128"/>
                </a:lnTo>
                <a:lnTo>
                  <a:pt x="555" y="1643"/>
                </a:lnTo>
                <a:lnTo>
                  <a:pt x="0" y="2194"/>
                </a:lnTo>
                <a:lnTo>
                  <a:pt x="555" y="2746"/>
                </a:lnTo>
                <a:lnTo>
                  <a:pt x="0" y="3298"/>
                </a:lnTo>
                <a:lnTo>
                  <a:pt x="555" y="3850"/>
                </a:lnTo>
                <a:lnTo>
                  <a:pt x="0" y="4402"/>
                </a:lnTo>
                <a:lnTo>
                  <a:pt x="555" y="4954"/>
                </a:lnTo>
                <a:lnTo>
                  <a:pt x="0" y="5506"/>
                </a:lnTo>
                <a:lnTo>
                  <a:pt x="555" y="6058"/>
                </a:lnTo>
                <a:lnTo>
                  <a:pt x="0" y="6610"/>
                </a:lnTo>
                <a:lnTo>
                  <a:pt x="582" y="7189"/>
                </a:lnTo>
                <a:lnTo>
                  <a:pt x="38" y="7729"/>
                </a:lnTo>
                <a:lnTo>
                  <a:pt x="593" y="8281"/>
                </a:lnTo>
                <a:lnTo>
                  <a:pt x="38" y="8833"/>
                </a:lnTo>
                <a:lnTo>
                  <a:pt x="593" y="9385"/>
                </a:lnTo>
                <a:lnTo>
                  <a:pt x="38" y="9937"/>
                </a:lnTo>
                <a:lnTo>
                  <a:pt x="593" y="10489"/>
                </a:lnTo>
                <a:lnTo>
                  <a:pt x="38" y="11041"/>
                </a:lnTo>
                <a:lnTo>
                  <a:pt x="555" y="11555"/>
                </a:lnTo>
                <a:lnTo>
                  <a:pt x="0" y="12107"/>
                </a:lnTo>
                <a:lnTo>
                  <a:pt x="555" y="12659"/>
                </a:lnTo>
                <a:lnTo>
                  <a:pt x="0" y="13211"/>
                </a:lnTo>
                <a:lnTo>
                  <a:pt x="555" y="13763"/>
                </a:lnTo>
                <a:lnTo>
                  <a:pt x="15" y="14300"/>
                </a:lnTo>
                <a:lnTo>
                  <a:pt x="2304" y="14300"/>
                </a:lnTo>
                <a:cubicBezTo>
                  <a:pt x="2304" y="9533"/>
                  <a:pt x="2304" y="4767"/>
                  <a:pt x="2304" y="0"/>
                </a:cubicBezTo>
                <a:lnTo>
                  <a:pt x="63" y="0"/>
                </a:lnTo>
                <a:close/>
              </a:path>
            </a:pathLst>
          </a:custGeom>
          <a:solidFill>
            <a:srgbClr val="00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Päivämäärän paikkamerkki 3"/>
          <p:cNvSpPr>
            <a:spLocks noGrp="1"/>
          </p:cNvSpPr>
          <p:nvPr>
            <p:ph type="dt" sz="half" idx="10"/>
          </p:nvPr>
        </p:nvSpPr>
        <p:spPr/>
        <p:txBody>
          <a:bodyPr/>
          <a:lstStyle>
            <a:lvl1pPr>
              <a:defRPr/>
            </a:lvl1pPr>
          </a:lstStyle>
          <a:p>
            <a:pPr>
              <a:defRPr/>
            </a:pPr>
            <a:fld id="{7EA1029F-763F-4B6F-8E0D-057F423C8A58}" type="datetime1">
              <a:rPr lang="fi-FI"/>
              <a:pPr>
                <a:defRPr/>
              </a:pPr>
              <a:t>1.11.2017</a:t>
            </a:fld>
            <a:endParaRPr lang="fi-FI"/>
          </a:p>
        </p:txBody>
      </p:sp>
      <p:sp>
        <p:nvSpPr>
          <p:cNvPr id="6" name="Alatunnisteen paikkamerkki 4"/>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p:cNvSpPr>
            <a:spLocks noGrp="1"/>
          </p:cNvSpPr>
          <p:nvPr>
            <p:ph type="sldNum" sz="quarter" idx="12"/>
          </p:nvPr>
        </p:nvSpPr>
        <p:spPr/>
        <p:txBody>
          <a:bodyPr/>
          <a:lstStyle>
            <a:lvl1pPr>
              <a:defRPr/>
            </a:lvl1pPr>
          </a:lstStyle>
          <a:p>
            <a:pPr>
              <a:defRPr/>
            </a:pPr>
            <a:fld id="{B54FAFB3-9B0C-41C6-A90B-B042CB8CA8ED}" type="slidenum">
              <a:rPr lang="fi-FI"/>
              <a:pPr>
                <a:defRPr/>
              </a:pPr>
              <a:t>‹#›</a:t>
            </a:fld>
            <a:endParaRPr lang="fi-FI"/>
          </a:p>
        </p:txBody>
      </p:sp>
    </p:spTree>
    <p:extLst>
      <p:ext uri="{BB962C8B-B14F-4D97-AF65-F5344CB8AC3E}">
        <p14:creationId xmlns:p14="http://schemas.microsoft.com/office/powerpoint/2010/main" val="32068954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Otsikko ja sisältö D">
    <p:spTree>
      <p:nvGrpSpPr>
        <p:cNvPr id="1" name=""/>
        <p:cNvGrpSpPr/>
        <p:nvPr/>
      </p:nvGrpSpPr>
      <p:grpSpPr>
        <a:xfrm>
          <a:off x="0" y="0"/>
          <a:ext cx="0" cy="0"/>
          <a:chOff x="0" y="0"/>
          <a:chExt cx="0" cy="0"/>
        </a:xfrm>
      </p:grpSpPr>
      <p:sp>
        <p:nvSpPr>
          <p:cNvPr id="4" name="Freeform 13"/>
          <p:cNvSpPr>
            <a:spLocks noChangeAspect="1"/>
          </p:cNvSpPr>
          <p:nvPr/>
        </p:nvSpPr>
        <p:spPr bwMode="auto">
          <a:xfrm>
            <a:off x="10964864" y="0"/>
            <a:ext cx="1228725" cy="6858000"/>
          </a:xfrm>
          <a:custGeom>
            <a:avLst/>
            <a:gdLst>
              <a:gd name="T0" fmla="*/ 0 w 2539"/>
              <a:gd name="T1" fmla="*/ 4225103 h 14300"/>
              <a:gd name="T2" fmla="*/ 0 w 2539"/>
              <a:gd name="T3" fmla="*/ 4225103 h 14300"/>
              <a:gd name="T4" fmla="*/ 174239 w 2539"/>
              <a:gd name="T5" fmla="*/ 4488393 h 14300"/>
              <a:gd name="T6" fmla="*/ 0 w 2539"/>
              <a:gd name="T7" fmla="*/ 4751683 h 14300"/>
              <a:gd name="T8" fmla="*/ 0 w 2539"/>
              <a:gd name="T9" fmla="*/ 4752642 h 14300"/>
              <a:gd name="T10" fmla="*/ 0 w 2539"/>
              <a:gd name="T11" fmla="*/ 4753122 h 14300"/>
              <a:gd name="T12" fmla="*/ 174239 w 2539"/>
              <a:gd name="T13" fmla="*/ 5016411 h 14300"/>
              <a:gd name="T14" fmla="*/ 0 w 2539"/>
              <a:gd name="T15" fmla="*/ 5279701 h 14300"/>
              <a:gd name="T16" fmla="*/ 0 w 2539"/>
              <a:gd name="T17" fmla="*/ 5279701 h 14300"/>
              <a:gd name="T18" fmla="*/ 0 w 2539"/>
              <a:gd name="T19" fmla="*/ 5281140 h 14300"/>
              <a:gd name="T20" fmla="*/ 175691 w 2539"/>
              <a:gd name="T21" fmla="*/ 5544909 h 14300"/>
              <a:gd name="T22" fmla="*/ 0 w 2539"/>
              <a:gd name="T23" fmla="*/ 5809158 h 14300"/>
              <a:gd name="T24" fmla="*/ 175691 w 2539"/>
              <a:gd name="T25" fmla="*/ 6072927 h 14300"/>
              <a:gd name="T26" fmla="*/ 0 w 2539"/>
              <a:gd name="T27" fmla="*/ 6337176 h 14300"/>
              <a:gd name="T28" fmla="*/ 175691 w 2539"/>
              <a:gd name="T29" fmla="*/ 6600945 h 14300"/>
              <a:gd name="T30" fmla="*/ 0 w 2539"/>
              <a:gd name="T31" fmla="*/ 6858000 h 14300"/>
              <a:gd name="T32" fmla="*/ 1228866 w 2539"/>
              <a:gd name="T33" fmla="*/ 6858000 h 14300"/>
              <a:gd name="T34" fmla="*/ 1228866 w 2539"/>
              <a:gd name="T35" fmla="*/ 0 h 14300"/>
              <a:gd name="T36" fmla="*/ 0 w 2539"/>
              <a:gd name="T37" fmla="*/ 0 h 14300"/>
              <a:gd name="T38" fmla="*/ 175691 w 2539"/>
              <a:gd name="T39" fmla="*/ 264249 h 14300"/>
              <a:gd name="T40" fmla="*/ 0 w 2539"/>
              <a:gd name="T41" fmla="*/ 528018 h 14300"/>
              <a:gd name="T42" fmla="*/ 175691 w 2539"/>
              <a:gd name="T43" fmla="*/ 791787 h 14300"/>
              <a:gd name="T44" fmla="*/ 0 w 2539"/>
              <a:gd name="T45" fmla="*/ 1056036 h 14300"/>
              <a:gd name="T46" fmla="*/ 175691 w 2539"/>
              <a:gd name="T47" fmla="*/ 1319805 h 14300"/>
              <a:gd name="T48" fmla="*/ 0 w 2539"/>
              <a:gd name="T49" fmla="*/ 1584054 h 14300"/>
              <a:gd name="T50" fmla="*/ 175691 w 2539"/>
              <a:gd name="T51" fmla="*/ 1847823 h 14300"/>
              <a:gd name="T52" fmla="*/ 0 w 2539"/>
              <a:gd name="T53" fmla="*/ 2112072 h 14300"/>
              <a:gd name="T54" fmla="*/ 175691 w 2539"/>
              <a:gd name="T55" fmla="*/ 2375841 h 14300"/>
              <a:gd name="T56" fmla="*/ 0 w 2539"/>
              <a:gd name="T57" fmla="*/ 2640090 h 14300"/>
              <a:gd name="T58" fmla="*/ 175691 w 2539"/>
              <a:gd name="T59" fmla="*/ 2903859 h 14300"/>
              <a:gd name="T60" fmla="*/ 0 w 2539"/>
              <a:gd name="T61" fmla="*/ 3168108 h 14300"/>
              <a:gd name="T62" fmla="*/ 175691 w 2539"/>
              <a:gd name="T63" fmla="*/ 3431877 h 14300"/>
              <a:gd name="T64" fmla="*/ 0 w 2539"/>
              <a:gd name="T65" fmla="*/ 3695647 h 14300"/>
              <a:gd name="T66" fmla="*/ 175691 w 2539"/>
              <a:gd name="T67" fmla="*/ 3959896 h 14300"/>
              <a:gd name="T68" fmla="*/ 0 w 2539"/>
              <a:gd name="T69" fmla="*/ 4223665 h 14300"/>
              <a:gd name="T70" fmla="*/ 0 w 2539"/>
              <a:gd name="T71" fmla="*/ 4225103 h 1430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539" h="14300">
                <a:moveTo>
                  <a:pt x="0" y="8810"/>
                </a:moveTo>
                <a:lnTo>
                  <a:pt x="0" y="8810"/>
                </a:lnTo>
                <a:cubicBezTo>
                  <a:pt x="0" y="9056"/>
                  <a:pt x="148" y="9267"/>
                  <a:pt x="360" y="9359"/>
                </a:cubicBezTo>
                <a:cubicBezTo>
                  <a:pt x="148" y="9451"/>
                  <a:pt x="0" y="9662"/>
                  <a:pt x="0" y="9908"/>
                </a:cubicBezTo>
                <a:lnTo>
                  <a:pt x="0" y="9910"/>
                </a:lnTo>
                <a:lnTo>
                  <a:pt x="0" y="9911"/>
                </a:lnTo>
                <a:cubicBezTo>
                  <a:pt x="0" y="10157"/>
                  <a:pt x="148" y="10368"/>
                  <a:pt x="360" y="10460"/>
                </a:cubicBezTo>
                <a:cubicBezTo>
                  <a:pt x="148" y="10552"/>
                  <a:pt x="0" y="10763"/>
                  <a:pt x="0" y="11009"/>
                </a:cubicBezTo>
                <a:lnTo>
                  <a:pt x="0" y="11012"/>
                </a:lnTo>
                <a:cubicBezTo>
                  <a:pt x="0" y="11259"/>
                  <a:pt x="150" y="11471"/>
                  <a:pt x="363" y="11562"/>
                </a:cubicBezTo>
                <a:cubicBezTo>
                  <a:pt x="150" y="11654"/>
                  <a:pt x="0" y="11866"/>
                  <a:pt x="0" y="12113"/>
                </a:cubicBezTo>
                <a:cubicBezTo>
                  <a:pt x="0" y="12360"/>
                  <a:pt x="150" y="12572"/>
                  <a:pt x="363" y="12663"/>
                </a:cubicBezTo>
                <a:cubicBezTo>
                  <a:pt x="150" y="12755"/>
                  <a:pt x="0" y="12967"/>
                  <a:pt x="0" y="13214"/>
                </a:cubicBezTo>
                <a:cubicBezTo>
                  <a:pt x="0" y="13461"/>
                  <a:pt x="150" y="13673"/>
                  <a:pt x="363" y="13764"/>
                </a:cubicBezTo>
                <a:cubicBezTo>
                  <a:pt x="154" y="13854"/>
                  <a:pt x="6" y="14059"/>
                  <a:pt x="0" y="14300"/>
                </a:cubicBezTo>
                <a:lnTo>
                  <a:pt x="2539" y="14300"/>
                </a:lnTo>
                <a:cubicBezTo>
                  <a:pt x="2539" y="9533"/>
                  <a:pt x="2539" y="4767"/>
                  <a:pt x="2539" y="0"/>
                </a:cubicBezTo>
                <a:lnTo>
                  <a:pt x="0" y="0"/>
                </a:lnTo>
                <a:cubicBezTo>
                  <a:pt x="0" y="247"/>
                  <a:pt x="150" y="459"/>
                  <a:pt x="363" y="551"/>
                </a:cubicBezTo>
                <a:cubicBezTo>
                  <a:pt x="150" y="642"/>
                  <a:pt x="0" y="854"/>
                  <a:pt x="0" y="1101"/>
                </a:cubicBezTo>
                <a:cubicBezTo>
                  <a:pt x="0" y="1348"/>
                  <a:pt x="150" y="1560"/>
                  <a:pt x="363" y="1651"/>
                </a:cubicBezTo>
                <a:cubicBezTo>
                  <a:pt x="150" y="1743"/>
                  <a:pt x="0" y="1955"/>
                  <a:pt x="0" y="2202"/>
                </a:cubicBezTo>
                <a:cubicBezTo>
                  <a:pt x="0" y="2449"/>
                  <a:pt x="150" y="2661"/>
                  <a:pt x="363" y="2752"/>
                </a:cubicBezTo>
                <a:cubicBezTo>
                  <a:pt x="150" y="2844"/>
                  <a:pt x="0" y="3056"/>
                  <a:pt x="0" y="3303"/>
                </a:cubicBezTo>
                <a:cubicBezTo>
                  <a:pt x="0" y="3550"/>
                  <a:pt x="150" y="3762"/>
                  <a:pt x="363" y="3853"/>
                </a:cubicBezTo>
                <a:cubicBezTo>
                  <a:pt x="150" y="3945"/>
                  <a:pt x="0" y="4157"/>
                  <a:pt x="0" y="4404"/>
                </a:cubicBezTo>
                <a:cubicBezTo>
                  <a:pt x="0" y="4651"/>
                  <a:pt x="150" y="4863"/>
                  <a:pt x="363" y="4954"/>
                </a:cubicBezTo>
                <a:cubicBezTo>
                  <a:pt x="150" y="5046"/>
                  <a:pt x="0" y="5258"/>
                  <a:pt x="0" y="5505"/>
                </a:cubicBezTo>
                <a:cubicBezTo>
                  <a:pt x="0" y="5752"/>
                  <a:pt x="150" y="5964"/>
                  <a:pt x="363" y="6055"/>
                </a:cubicBezTo>
                <a:cubicBezTo>
                  <a:pt x="150" y="6147"/>
                  <a:pt x="0" y="6359"/>
                  <a:pt x="0" y="6606"/>
                </a:cubicBezTo>
                <a:cubicBezTo>
                  <a:pt x="0" y="6853"/>
                  <a:pt x="150" y="7065"/>
                  <a:pt x="363" y="7156"/>
                </a:cubicBezTo>
                <a:cubicBezTo>
                  <a:pt x="150" y="7247"/>
                  <a:pt x="0" y="7459"/>
                  <a:pt x="0" y="7706"/>
                </a:cubicBezTo>
                <a:cubicBezTo>
                  <a:pt x="0" y="7954"/>
                  <a:pt x="150" y="8165"/>
                  <a:pt x="363" y="8257"/>
                </a:cubicBezTo>
                <a:cubicBezTo>
                  <a:pt x="150" y="8348"/>
                  <a:pt x="0" y="8560"/>
                  <a:pt x="0" y="8807"/>
                </a:cubicBezTo>
                <a:lnTo>
                  <a:pt x="0" y="8810"/>
                </a:lnTo>
                <a:close/>
              </a:path>
            </a:pathLst>
          </a:custGeom>
          <a:solidFill>
            <a:srgbClr val="F5A4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Päivämäärän paikkamerkki 3"/>
          <p:cNvSpPr>
            <a:spLocks noGrp="1"/>
          </p:cNvSpPr>
          <p:nvPr>
            <p:ph type="dt" sz="half" idx="10"/>
          </p:nvPr>
        </p:nvSpPr>
        <p:spPr/>
        <p:txBody>
          <a:bodyPr/>
          <a:lstStyle>
            <a:lvl1pPr>
              <a:defRPr/>
            </a:lvl1pPr>
          </a:lstStyle>
          <a:p>
            <a:pPr>
              <a:defRPr/>
            </a:pPr>
            <a:fld id="{F7911D33-9FF2-4D30-8428-B248206C86F9}" type="datetime1">
              <a:rPr lang="fi-FI"/>
              <a:pPr>
                <a:defRPr/>
              </a:pPr>
              <a:t>1.11.2017</a:t>
            </a:fld>
            <a:endParaRPr lang="fi-FI"/>
          </a:p>
        </p:txBody>
      </p:sp>
      <p:sp>
        <p:nvSpPr>
          <p:cNvPr id="6" name="Alatunnisteen paikkamerkki 4"/>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p:cNvSpPr>
            <a:spLocks noGrp="1"/>
          </p:cNvSpPr>
          <p:nvPr>
            <p:ph type="sldNum" sz="quarter" idx="12"/>
          </p:nvPr>
        </p:nvSpPr>
        <p:spPr/>
        <p:txBody>
          <a:bodyPr/>
          <a:lstStyle>
            <a:lvl1pPr>
              <a:defRPr/>
            </a:lvl1pPr>
          </a:lstStyle>
          <a:p>
            <a:pPr>
              <a:defRPr/>
            </a:pPr>
            <a:fld id="{9D4E09BD-EC80-4009-BC11-6D71E8762838}" type="slidenum">
              <a:rPr lang="fi-FI"/>
              <a:pPr>
                <a:defRPr/>
              </a:pPr>
              <a:t>‹#›</a:t>
            </a:fld>
            <a:endParaRPr lang="fi-FI"/>
          </a:p>
        </p:txBody>
      </p:sp>
    </p:spTree>
    <p:extLst>
      <p:ext uri="{BB962C8B-B14F-4D97-AF65-F5344CB8AC3E}">
        <p14:creationId xmlns:p14="http://schemas.microsoft.com/office/powerpoint/2010/main" val="38285169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Otsikko ja sisältö  F">
    <p:spTree>
      <p:nvGrpSpPr>
        <p:cNvPr id="1" name=""/>
        <p:cNvGrpSpPr/>
        <p:nvPr/>
      </p:nvGrpSpPr>
      <p:grpSpPr>
        <a:xfrm>
          <a:off x="0" y="0"/>
          <a:ext cx="0" cy="0"/>
          <a:chOff x="0" y="0"/>
          <a:chExt cx="0" cy="0"/>
        </a:xfrm>
      </p:grpSpPr>
      <p:sp>
        <p:nvSpPr>
          <p:cNvPr id="4" name="Freeform 5"/>
          <p:cNvSpPr>
            <a:spLocks noChangeAspect="1"/>
          </p:cNvSpPr>
          <p:nvPr/>
        </p:nvSpPr>
        <p:spPr bwMode="auto">
          <a:xfrm>
            <a:off x="10887078" y="0"/>
            <a:ext cx="1304924" cy="6858000"/>
          </a:xfrm>
          <a:custGeom>
            <a:avLst/>
            <a:gdLst>
              <a:gd name="T0" fmla="*/ 0 w 2700"/>
              <a:gd name="T1" fmla="*/ 16306 h 14300"/>
              <a:gd name="T2" fmla="*/ 212647 w 2700"/>
              <a:gd name="T3" fmla="*/ 144354 h 14300"/>
              <a:gd name="T4" fmla="*/ 212647 w 2700"/>
              <a:gd name="T5" fmla="*/ 290626 h 14300"/>
              <a:gd name="T6" fmla="*/ 0 w 2700"/>
              <a:gd name="T7" fmla="*/ 418674 h 14300"/>
              <a:gd name="T8" fmla="*/ 212647 w 2700"/>
              <a:gd name="T9" fmla="*/ 546722 h 14300"/>
              <a:gd name="T10" fmla="*/ 212647 w 2700"/>
              <a:gd name="T11" fmla="*/ 692994 h 14300"/>
              <a:gd name="T12" fmla="*/ 0 w 2700"/>
              <a:gd name="T13" fmla="*/ 820083 h 14300"/>
              <a:gd name="T14" fmla="*/ 212647 w 2700"/>
              <a:gd name="T15" fmla="*/ 948130 h 14300"/>
              <a:gd name="T16" fmla="*/ 212647 w 2700"/>
              <a:gd name="T17" fmla="*/ 1094403 h 14300"/>
              <a:gd name="T18" fmla="*/ 0 w 2700"/>
              <a:gd name="T19" fmla="*/ 1221971 h 14300"/>
              <a:gd name="T20" fmla="*/ 212647 w 2700"/>
              <a:gd name="T21" fmla="*/ 1350019 h 14300"/>
              <a:gd name="T22" fmla="*/ 212647 w 2700"/>
              <a:gd name="T23" fmla="*/ 1496291 h 14300"/>
              <a:gd name="T24" fmla="*/ 0 w 2700"/>
              <a:gd name="T25" fmla="*/ 1624339 h 14300"/>
              <a:gd name="T26" fmla="*/ 212647 w 2700"/>
              <a:gd name="T27" fmla="*/ 1752387 h 14300"/>
              <a:gd name="T28" fmla="*/ 212647 w 2700"/>
              <a:gd name="T29" fmla="*/ 1898659 h 14300"/>
              <a:gd name="T30" fmla="*/ 0 w 2700"/>
              <a:gd name="T31" fmla="*/ 2026707 h 14300"/>
              <a:gd name="T32" fmla="*/ 212647 w 2700"/>
              <a:gd name="T33" fmla="*/ 2154755 h 14300"/>
              <a:gd name="T34" fmla="*/ 212647 w 2700"/>
              <a:gd name="T35" fmla="*/ 2301027 h 14300"/>
              <a:gd name="T36" fmla="*/ 0 w 2700"/>
              <a:gd name="T37" fmla="*/ 2429554 h 14300"/>
              <a:gd name="T38" fmla="*/ 212647 w 2700"/>
              <a:gd name="T39" fmla="*/ 2557602 h 14300"/>
              <a:gd name="T40" fmla="*/ 212647 w 2700"/>
              <a:gd name="T41" fmla="*/ 2703874 h 14300"/>
              <a:gd name="T42" fmla="*/ 0 w 2700"/>
              <a:gd name="T43" fmla="*/ 2831443 h 14300"/>
              <a:gd name="T44" fmla="*/ 212647 w 2700"/>
              <a:gd name="T45" fmla="*/ 2959970 h 14300"/>
              <a:gd name="T46" fmla="*/ 212647 w 2700"/>
              <a:gd name="T47" fmla="*/ 3105763 h 14300"/>
              <a:gd name="T48" fmla="*/ 0 w 2700"/>
              <a:gd name="T49" fmla="*/ 3232852 h 14300"/>
              <a:gd name="T50" fmla="*/ 212647 w 2700"/>
              <a:gd name="T51" fmla="*/ 3360900 h 14300"/>
              <a:gd name="T52" fmla="*/ 212647 w 2700"/>
              <a:gd name="T53" fmla="*/ 3507172 h 14300"/>
              <a:gd name="T54" fmla="*/ 0 w 2700"/>
              <a:gd name="T55" fmla="*/ 3635220 h 14300"/>
              <a:gd name="T56" fmla="*/ 212647 w 2700"/>
              <a:gd name="T57" fmla="*/ 3763268 h 14300"/>
              <a:gd name="T58" fmla="*/ 212647 w 2700"/>
              <a:gd name="T59" fmla="*/ 3909540 h 14300"/>
              <a:gd name="T60" fmla="*/ 0 w 2700"/>
              <a:gd name="T61" fmla="*/ 4037588 h 14300"/>
              <a:gd name="T62" fmla="*/ 212647 w 2700"/>
              <a:gd name="T63" fmla="*/ 4165636 h 14300"/>
              <a:gd name="T64" fmla="*/ 212647 w 2700"/>
              <a:gd name="T65" fmla="*/ 4311908 h 14300"/>
              <a:gd name="T66" fmla="*/ 0 w 2700"/>
              <a:gd name="T67" fmla="*/ 4439476 h 14300"/>
              <a:gd name="T68" fmla="*/ 212647 w 2700"/>
              <a:gd name="T69" fmla="*/ 4568003 h 14300"/>
              <a:gd name="T70" fmla="*/ 262425 w 2700"/>
              <a:gd name="T71" fmla="*/ 4655287 h 14300"/>
              <a:gd name="T72" fmla="*/ 44463 w 2700"/>
              <a:gd name="T73" fmla="*/ 4785733 h 14300"/>
              <a:gd name="T74" fmla="*/ 48812 w 2700"/>
              <a:gd name="T75" fmla="*/ 4928648 h 14300"/>
              <a:gd name="T76" fmla="*/ 262425 w 2700"/>
              <a:gd name="T77" fmla="*/ 5058135 h 14300"/>
              <a:gd name="T78" fmla="*/ 46396 w 2700"/>
              <a:gd name="T79" fmla="*/ 5187621 h 14300"/>
              <a:gd name="T80" fmla="*/ 48812 w 2700"/>
              <a:gd name="T81" fmla="*/ 5331016 h 14300"/>
              <a:gd name="T82" fmla="*/ 262425 w 2700"/>
              <a:gd name="T83" fmla="*/ 5460023 h 14300"/>
              <a:gd name="T84" fmla="*/ 46396 w 2700"/>
              <a:gd name="T85" fmla="*/ 5589510 h 14300"/>
              <a:gd name="T86" fmla="*/ 48812 w 2700"/>
              <a:gd name="T87" fmla="*/ 5732425 h 14300"/>
              <a:gd name="T88" fmla="*/ 262425 w 2700"/>
              <a:gd name="T89" fmla="*/ 5861432 h 14300"/>
              <a:gd name="T90" fmla="*/ 46396 w 2700"/>
              <a:gd name="T91" fmla="*/ 5991398 h 14300"/>
              <a:gd name="T92" fmla="*/ 48812 w 2700"/>
              <a:gd name="T93" fmla="*/ 6134793 h 14300"/>
              <a:gd name="T94" fmla="*/ 262425 w 2700"/>
              <a:gd name="T95" fmla="*/ 6263800 h 14300"/>
              <a:gd name="T96" fmla="*/ 46396 w 2700"/>
              <a:gd name="T97" fmla="*/ 6393287 h 14300"/>
              <a:gd name="T98" fmla="*/ 48812 w 2700"/>
              <a:gd name="T99" fmla="*/ 6537161 h 14300"/>
              <a:gd name="T100" fmla="*/ 262425 w 2700"/>
              <a:gd name="T101" fmla="*/ 6666168 h 14300"/>
              <a:gd name="T102" fmla="*/ 46396 w 2700"/>
              <a:gd name="T103" fmla="*/ 6795655 h 14300"/>
              <a:gd name="T104" fmla="*/ 1304878 w 2700"/>
              <a:gd name="T105" fmla="*/ 6858000 h 14300"/>
              <a:gd name="T106" fmla="*/ 1450 w 2700"/>
              <a:gd name="T107" fmla="*/ 0 h 1430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700" h="14300">
                <a:moveTo>
                  <a:pt x="3" y="0"/>
                </a:moveTo>
                <a:cubicBezTo>
                  <a:pt x="1" y="11"/>
                  <a:pt x="0" y="22"/>
                  <a:pt x="0" y="34"/>
                </a:cubicBezTo>
                <a:cubicBezTo>
                  <a:pt x="0" y="102"/>
                  <a:pt x="40" y="159"/>
                  <a:pt x="101" y="185"/>
                </a:cubicBezTo>
                <a:cubicBezTo>
                  <a:pt x="105" y="186"/>
                  <a:pt x="440" y="301"/>
                  <a:pt x="440" y="301"/>
                </a:cubicBezTo>
                <a:cubicBezTo>
                  <a:pt x="440" y="301"/>
                  <a:pt x="543" y="338"/>
                  <a:pt x="543" y="454"/>
                </a:cubicBezTo>
                <a:cubicBezTo>
                  <a:pt x="543" y="523"/>
                  <a:pt x="501" y="582"/>
                  <a:pt x="440" y="606"/>
                </a:cubicBezTo>
                <a:cubicBezTo>
                  <a:pt x="437" y="607"/>
                  <a:pt x="96" y="724"/>
                  <a:pt x="96" y="724"/>
                </a:cubicBezTo>
                <a:cubicBezTo>
                  <a:pt x="96" y="724"/>
                  <a:pt x="0" y="756"/>
                  <a:pt x="0" y="873"/>
                </a:cubicBezTo>
                <a:cubicBezTo>
                  <a:pt x="0" y="940"/>
                  <a:pt x="40" y="998"/>
                  <a:pt x="101" y="1023"/>
                </a:cubicBezTo>
                <a:cubicBezTo>
                  <a:pt x="105" y="1025"/>
                  <a:pt x="440" y="1140"/>
                  <a:pt x="440" y="1140"/>
                </a:cubicBezTo>
                <a:cubicBezTo>
                  <a:pt x="440" y="1140"/>
                  <a:pt x="543" y="1177"/>
                  <a:pt x="543" y="1292"/>
                </a:cubicBezTo>
                <a:cubicBezTo>
                  <a:pt x="543" y="1362"/>
                  <a:pt x="501" y="1421"/>
                  <a:pt x="440" y="1445"/>
                </a:cubicBezTo>
                <a:cubicBezTo>
                  <a:pt x="437" y="1446"/>
                  <a:pt x="96" y="1562"/>
                  <a:pt x="96" y="1562"/>
                </a:cubicBezTo>
                <a:cubicBezTo>
                  <a:pt x="96" y="1562"/>
                  <a:pt x="0" y="1602"/>
                  <a:pt x="0" y="1710"/>
                </a:cubicBezTo>
                <a:cubicBezTo>
                  <a:pt x="0" y="1777"/>
                  <a:pt x="40" y="1835"/>
                  <a:pt x="101" y="1860"/>
                </a:cubicBezTo>
                <a:cubicBezTo>
                  <a:pt x="105" y="1862"/>
                  <a:pt x="440" y="1977"/>
                  <a:pt x="440" y="1977"/>
                </a:cubicBezTo>
                <a:cubicBezTo>
                  <a:pt x="440" y="1977"/>
                  <a:pt x="543" y="2013"/>
                  <a:pt x="543" y="2129"/>
                </a:cubicBezTo>
                <a:cubicBezTo>
                  <a:pt x="543" y="2199"/>
                  <a:pt x="501" y="2258"/>
                  <a:pt x="440" y="2282"/>
                </a:cubicBezTo>
                <a:cubicBezTo>
                  <a:pt x="437" y="2283"/>
                  <a:pt x="96" y="2400"/>
                  <a:pt x="96" y="2400"/>
                </a:cubicBezTo>
                <a:cubicBezTo>
                  <a:pt x="96" y="2400"/>
                  <a:pt x="0" y="2431"/>
                  <a:pt x="0" y="2548"/>
                </a:cubicBezTo>
                <a:cubicBezTo>
                  <a:pt x="0" y="2616"/>
                  <a:pt x="40" y="2674"/>
                  <a:pt x="101" y="2699"/>
                </a:cubicBezTo>
                <a:cubicBezTo>
                  <a:pt x="105" y="2700"/>
                  <a:pt x="440" y="2815"/>
                  <a:pt x="440" y="2815"/>
                </a:cubicBezTo>
                <a:cubicBezTo>
                  <a:pt x="440" y="2815"/>
                  <a:pt x="543" y="2852"/>
                  <a:pt x="543" y="2968"/>
                </a:cubicBezTo>
                <a:cubicBezTo>
                  <a:pt x="543" y="3037"/>
                  <a:pt x="501" y="3096"/>
                  <a:pt x="440" y="3120"/>
                </a:cubicBezTo>
                <a:cubicBezTo>
                  <a:pt x="437" y="3121"/>
                  <a:pt x="96" y="3239"/>
                  <a:pt x="96" y="3239"/>
                </a:cubicBezTo>
                <a:cubicBezTo>
                  <a:pt x="96" y="3239"/>
                  <a:pt x="0" y="3278"/>
                  <a:pt x="0" y="3387"/>
                </a:cubicBezTo>
                <a:cubicBezTo>
                  <a:pt x="0" y="3455"/>
                  <a:pt x="40" y="3513"/>
                  <a:pt x="101" y="3538"/>
                </a:cubicBezTo>
                <a:cubicBezTo>
                  <a:pt x="105" y="3539"/>
                  <a:pt x="440" y="3654"/>
                  <a:pt x="440" y="3654"/>
                </a:cubicBezTo>
                <a:cubicBezTo>
                  <a:pt x="440" y="3654"/>
                  <a:pt x="543" y="3691"/>
                  <a:pt x="543" y="3807"/>
                </a:cubicBezTo>
                <a:cubicBezTo>
                  <a:pt x="543" y="3876"/>
                  <a:pt x="501" y="3935"/>
                  <a:pt x="440" y="3959"/>
                </a:cubicBezTo>
                <a:cubicBezTo>
                  <a:pt x="437" y="3960"/>
                  <a:pt x="96" y="4077"/>
                  <a:pt x="96" y="4077"/>
                </a:cubicBezTo>
                <a:cubicBezTo>
                  <a:pt x="96" y="4077"/>
                  <a:pt x="0" y="4109"/>
                  <a:pt x="0" y="4226"/>
                </a:cubicBezTo>
                <a:cubicBezTo>
                  <a:pt x="0" y="4293"/>
                  <a:pt x="40" y="4351"/>
                  <a:pt x="101" y="4377"/>
                </a:cubicBezTo>
                <a:cubicBezTo>
                  <a:pt x="105" y="4378"/>
                  <a:pt x="440" y="4493"/>
                  <a:pt x="440" y="4493"/>
                </a:cubicBezTo>
                <a:cubicBezTo>
                  <a:pt x="440" y="4493"/>
                  <a:pt x="543" y="4530"/>
                  <a:pt x="543" y="4646"/>
                </a:cubicBezTo>
                <a:cubicBezTo>
                  <a:pt x="543" y="4715"/>
                  <a:pt x="501" y="4774"/>
                  <a:pt x="440" y="4798"/>
                </a:cubicBezTo>
                <a:cubicBezTo>
                  <a:pt x="437" y="4799"/>
                  <a:pt x="92" y="4918"/>
                  <a:pt x="92" y="4918"/>
                </a:cubicBezTo>
                <a:cubicBezTo>
                  <a:pt x="92" y="4918"/>
                  <a:pt x="0" y="4949"/>
                  <a:pt x="0" y="5066"/>
                </a:cubicBezTo>
                <a:cubicBezTo>
                  <a:pt x="0" y="5133"/>
                  <a:pt x="40" y="5191"/>
                  <a:pt x="101" y="5216"/>
                </a:cubicBezTo>
                <a:cubicBezTo>
                  <a:pt x="105" y="5218"/>
                  <a:pt x="440" y="5333"/>
                  <a:pt x="440" y="5333"/>
                </a:cubicBezTo>
                <a:cubicBezTo>
                  <a:pt x="440" y="5333"/>
                  <a:pt x="543" y="5370"/>
                  <a:pt x="543" y="5485"/>
                </a:cubicBezTo>
                <a:cubicBezTo>
                  <a:pt x="543" y="5555"/>
                  <a:pt x="501" y="5614"/>
                  <a:pt x="440" y="5638"/>
                </a:cubicBezTo>
                <a:cubicBezTo>
                  <a:pt x="437" y="5639"/>
                  <a:pt x="96" y="5756"/>
                  <a:pt x="96" y="5756"/>
                </a:cubicBezTo>
                <a:cubicBezTo>
                  <a:pt x="96" y="5756"/>
                  <a:pt x="0" y="5787"/>
                  <a:pt x="0" y="5904"/>
                </a:cubicBezTo>
                <a:cubicBezTo>
                  <a:pt x="0" y="5972"/>
                  <a:pt x="40" y="6030"/>
                  <a:pt x="101" y="6055"/>
                </a:cubicBezTo>
                <a:cubicBezTo>
                  <a:pt x="105" y="6056"/>
                  <a:pt x="440" y="6172"/>
                  <a:pt x="440" y="6172"/>
                </a:cubicBezTo>
                <a:cubicBezTo>
                  <a:pt x="440" y="6172"/>
                  <a:pt x="543" y="6208"/>
                  <a:pt x="543" y="6324"/>
                </a:cubicBezTo>
                <a:cubicBezTo>
                  <a:pt x="543" y="6393"/>
                  <a:pt x="501" y="6453"/>
                  <a:pt x="440" y="6476"/>
                </a:cubicBezTo>
                <a:cubicBezTo>
                  <a:pt x="437" y="6477"/>
                  <a:pt x="96" y="6594"/>
                  <a:pt x="96" y="6594"/>
                </a:cubicBezTo>
                <a:cubicBezTo>
                  <a:pt x="96" y="6594"/>
                  <a:pt x="0" y="6634"/>
                  <a:pt x="0" y="6741"/>
                </a:cubicBezTo>
                <a:cubicBezTo>
                  <a:pt x="0" y="6809"/>
                  <a:pt x="40" y="6867"/>
                  <a:pt x="101" y="6892"/>
                </a:cubicBezTo>
                <a:cubicBezTo>
                  <a:pt x="105" y="6893"/>
                  <a:pt x="440" y="7008"/>
                  <a:pt x="440" y="7008"/>
                </a:cubicBezTo>
                <a:cubicBezTo>
                  <a:pt x="440" y="7008"/>
                  <a:pt x="543" y="7045"/>
                  <a:pt x="543" y="7161"/>
                </a:cubicBezTo>
                <a:cubicBezTo>
                  <a:pt x="543" y="7230"/>
                  <a:pt x="501" y="7289"/>
                  <a:pt x="440" y="7313"/>
                </a:cubicBezTo>
                <a:cubicBezTo>
                  <a:pt x="437" y="7314"/>
                  <a:pt x="96" y="7431"/>
                  <a:pt x="96" y="7431"/>
                </a:cubicBezTo>
                <a:cubicBezTo>
                  <a:pt x="96" y="7431"/>
                  <a:pt x="0" y="7463"/>
                  <a:pt x="0" y="7580"/>
                </a:cubicBezTo>
                <a:cubicBezTo>
                  <a:pt x="0" y="7647"/>
                  <a:pt x="40" y="7705"/>
                  <a:pt x="101" y="7731"/>
                </a:cubicBezTo>
                <a:cubicBezTo>
                  <a:pt x="105" y="7732"/>
                  <a:pt x="440" y="7847"/>
                  <a:pt x="440" y="7847"/>
                </a:cubicBezTo>
                <a:cubicBezTo>
                  <a:pt x="440" y="7847"/>
                  <a:pt x="543" y="7884"/>
                  <a:pt x="543" y="8000"/>
                </a:cubicBezTo>
                <a:cubicBezTo>
                  <a:pt x="543" y="8069"/>
                  <a:pt x="501" y="8128"/>
                  <a:pt x="440" y="8152"/>
                </a:cubicBezTo>
                <a:cubicBezTo>
                  <a:pt x="437" y="8153"/>
                  <a:pt x="96" y="8270"/>
                  <a:pt x="96" y="8270"/>
                </a:cubicBezTo>
                <a:cubicBezTo>
                  <a:pt x="96" y="8270"/>
                  <a:pt x="0" y="8310"/>
                  <a:pt x="0" y="8419"/>
                </a:cubicBezTo>
                <a:cubicBezTo>
                  <a:pt x="0" y="8486"/>
                  <a:pt x="40" y="8544"/>
                  <a:pt x="101" y="8569"/>
                </a:cubicBezTo>
                <a:cubicBezTo>
                  <a:pt x="105" y="8571"/>
                  <a:pt x="440" y="8686"/>
                  <a:pt x="440" y="8686"/>
                </a:cubicBezTo>
                <a:cubicBezTo>
                  <a:pt x="440" y="8686"/>
                  <a:pt x="543" y="8723"/>
                  <a:pt x="543" y="8839"/>
                </a:cubicBezTo>
                <a:cubicBezTo>
                  <a:pt x="543" y="8908"/>
                  <a:pt x="501" y="8967"/>
                  <a:pt x="440" y="8991"/>
                </a:cubicBezTo>
                <a:cubicBezTo>
                  <a:pt x="437" y="8992"/>
                  <a:pt x="96" y="9109"/>
                  <a:pt x="96" y="9109"/>
                </a:cubicBezTo>
                <a:cubicBezTo>
                  <a:pt x="96" y="9109"/>
                  <a:pt x="0" y="9141"/>
                  <a:pt x="0" y="9257"/>
                </a:cubicBezTo>
                <a:cubicBezTo>
                  <a:pt x="0" y="9325"/>
                  <a:pt x="40" y="9383"/>
                  <a:pt x="101" y="9408"/>
                </a:cubicBezTo>
                <a:cubicBezTo>
                  <a:pt x="105" y="9409"/>
                  <a:pt x="440" y="9525"/>
                  <a:pt x="440" y="9525"/>
                </a:cubicBezTo>
                <a:cubicBezTo>
                  <a:pt x="440" y="9525"/>
                  <a:pt x="543" y="9561"/>
                  <a:pt x="543" y="9677"/>
                </a:cubicBezTo>
                <a:lnTo>
                  <a:pt x="543" y="9707"/>
                </a:lnTo>
                <a:cubicBezTo>
                  <a:pt x="543" y="9776"/>
                  <a:pt x="501" y="9835"/>
                  <a:pt x="440" y="9859"/>
                </a:cubicBezTo>
                <a:cubicBezTo>
                  <a:pt x="437" y="9860"/>
                  <a:pt x="92" y="9979"/>
                  <a:pt x="92" y="9979"/>
                </a:cubicBezTo>
                <a:cubicBezTo>
                  <a:pt x="92" y="9979"/>
                  <a:pt x="0" y="10010"/>
                  <a:pt x="0" y="10127"/>
                </a:cubicBezTo>
                <a:cubicBezTo>
                  <a:pt x="0" y="10194"/>
                  <a:pt x="40" y="10252"/>
                  <a:pt x="101" y="10277"/>
                </a:cubicBezTo>
                <a:cubicBezTo>
                  <a:pt x="105" y="10279"/>
                  <a:pt x="440" y="10394"/>
                  <a:pt x="440" y="10394"/>
                </a:cubicBezTo>
                <a:cubicBezTo>
                  <a:pt x="440" y="10394"/>
                  <a:pt x="543" y="10431"/>
                  <a:pt x="543" y="10547"/>
                </a:cubicBezTo>
                <a:cubicBezTo>
                  <a:pt x="543" y="10616"/>
                  <a:pt x="501" y="10675"/>
                  <a:pt x="440" y="10699"/>
                </a:cubicBezTo>
                <a:cubicBezTo>
                  <a:pt x="437" y="10700"/>
                  <a:pt x="96" y="10817"/>
                  <a:pt x="96" y="10817"/>
                </a:cubicBezTo>
                <a:cubicBezTo>
                  <a:pt x="96" y="10817"/>
                  <a:pt x="0" y="10849"/>
                  <a:pt x="0" y="10965"/>
                </a:cubicBezTo>
                <a:cubicBezTo>
                  <a:pt x="0" y="11033"/>
                  <a:pt x="40" y="11091"/>
                  <a:pt x="101" y="11116"/>
                </a:cubicBezTo>
                <a:cubicBezTo>
                  <a:pt x="105" y="11117"/>
                  <a:pt x="440" y="11233"/>
                  <a:pt x="440" y="11233"/>
                </a:cubicBezTo>
                <a:cubicBezTo>
                  <a:pt x="440" y="11233"/>
                  <a:pt x="543" y="11269"/>
                  <a:pt x="543" y="11385"/>
                </a:cubicBezTo>
                <a:cubicBezTo>
                  <a:pt x="543" y="11455"/>
                  <a:pt x="501" y="11514"/>
                  <a:pt x="440" y="11538"/>
                </a:cubicBezTo>
                <a:cubicBezTo>
                  <a:pt x="437" y="11539"/>
                  <a:pt x="96" y="11655"/>
                  <a:pt x="96" y="11655"/>
                </a:cubicBezTo>
                <a:cubicBezTo>
                  <a:pt x="96" y="11655"/>
                  <a:pt x="0" y="11695"/>
                  <a:pt x="0" y="11802"/>
                </a:cubicBezTo>
                <a:cubicBezTo>
                  <a:pt x="0" y="11870"/>
                  <a:pt x="40" y="11928"/>
                  <a:pt x="101" y="11953"/>
                </a:cubicBezTo>
                <a:cubicBezTo>
                  <a:pt x="105" y="11954"/>
                  <a:pt x="440" y="12070"/>
                  <a:pt x="440" y="12070"/>
                </a:cubicBezTo>
                <a:cubicBezTo>
                  <a:pt x="440" y="12070"/>
                  <a:pt x="543" y="12106"/>
                  <a:pt x="543" y="12222"/>
                </a:cubicBezTo>
                <a:cubicBezTo>
                  <a:pt x="543" y="12291"/>
                  <a:pt x="501" y="12351"/>
                  <a:pt x="440" y="12374"/>
                </a:cubicBezTo>
                <a:cubicBezTo>
                  <a:pt x="437" y="12376"/>
                  <a:pt x="96" y="12493"/>
                  <a:pt x="96" y="12493"/>
                </a:cubicBezTo>
                <a:cubicBezTo>
                  <a:pt x="96" y="12493"/>
                  <a:pt x="0" y="12524"/>
                  <a:pt x="0" y="12641"/>
                </a:cubicBezTo>
                <a:cubicBezTo>
                  <a:pt x="0" y="12709"/>
                  <a:pt x="40" y="12767"/>
                  <a:pt x="101" y="12792"/>
                </a:cubicBezTo>
                <a:cubicBezTo>
                  <a:pt x="105" y="12793"/>
                  <a:pt x="440" y="12908"/>
                  <a:pt x="440" y="12908"/>
                </a:cubicBezTo>
                <a:cubicBezTo>
                  <a:pt x="440" y="12908"/>
                  <a:pt x="543" y="12945"/>
                  <a:pt x="543" y="13061"/>
                </a:cubicBezTo>
                <a:cubicBezTo>
                  <a:pt x="543" y="13130"/>
                  <a:pt x="501" y="13189"/>
                  <a:pt x="440" y="13213"/>
                </a:cubicBezTo>
                <a:cubicBezTo>
                  <a:pt x="437" y="13214"/>
                  <a:pt x="96" y="13331"/>
                  <a:pt x="96" y="13331"/>
                </a:cubicBezTo>
                <a:cubicBezTo>
                  <a:pt x="96" y="13331"/>
                  <a:pt x="0" y="13371"/>
                  <a:pt x="0" y="13480"/>
                </a:cubicBezTo>
                <a:cubicBezTo>
                  <a:pt x="0" y="13548"/>
                  <a:pt x="40" y="13605"/>
                  <a:pt x="101" y="13631"/>
                </a:cubicBezTo>
                <a:cubicBezTo>
                  <a:pt x="105" y="13632"/>
                  <a:pt x="440" y="13747"/>
                  <a:pt x="440" y="13747"/>
                </a:cubicBezTo>
                <a:cubicBezTo>
                  <a:pt x="440" y="13747"/>
                  <a:pt x="543" y="13784"/>
                  <a:pt x="543" y="13900"/>
                </a:cubicBezTo>
                <a:cubicBezTo>
                  <a:pt x="543" y="13969"/>
                  <a:pt x="501" y="14028"/>
                  <a:pt x="440" y="14052"/>
                </a:cubicBezTo>
                <a:cubicBezTo>
                  <a:pt x="437" y="14053"/>
                  <a:pt x="96" y="14170"/>
                  <a:pt x="96" y="14170"/>
                </a:cubicBezTo>
                <a:cubicBezTo>
                  <a:pt x="96" y="14170"/>
                  <a:pt x="10" y="14198"/>
                  <a:pt x="1" y="14300"/>
                </a:cubicBezTo>
                <a:lnTo>
                  <a:pt x="2700" y="14300"/>
                </a:lnTo>
                <a:lnTo>
                  <a:pt x="2700" y="0"/>
                </a:lnTo>
                <a:lnTo>
                  <a:pt x="3" y="0"/>
                </a:lnTo>
                <a:close/>
              </a:path>
            </a:pathLst>
          </a:custGeom>
          <a:solidFill>
            <a:srgbClr val="9FC9E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Päivämäärän paikkamerkki 3"/>
          <p:cNvSpPr>
            <a:spLocks noGrp="1"/>
          </p:cNvSpPr>
          <p:nvPr>
            <p:ph type="dt" sz="half" idx="10"/>
          </p:nvPr>
        </p:nvSpPr>
        <p:spPr/>
        <p:txBody>
          <a:bodyPr/>
          <a:lstStyle>
            <a:lvl1pPr>
              <a:defRPr/>
            </a:lvl1pPr>
          </a:lstStyle>
          <a:p>
            <a:pPr>
              <a:defRPr/>
            </a:pPr>
            <a:fld id="{803561F3-6EA6-417F-9FE5-A797EFCE4156}" type="datetime1">
              <a:rPr lang="fi-FI"/>
              <a:pPr>
                <a:defRPr/>
              </a:pPr>
              <a:t>1.11.2017</a:t>
            </a:fld>
            <a:endParaRPr lang="fi-FI"/>
          </a:p>
        </p:txBody>
      </p:sp>
      <p:sp>
        <p:nvSpPr>
          <p:cNvPr id="6" name="Alatunnisteen paikkamerkki 4"/>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p:cNvSpPr>
            <a:spLocks noGrp="1"/>
          </p:cNvSpPr>
          <p:nvPr>
            <p:ph type="sldNum" sz="quarter" idx="12"/>
          </p:nvPr>
        </p:nvSpPr>
        <p:spPr/>
        <p:txBody>
          <a:bodyPr/>
          <a:lstStyle>
            <a:lvl1pPr>
              <a:defRPr/>
            </a:lvl1pPr>
          </a:lstStyle>
          <a:p>
            <a:pPr>
              <a:defRPr/>
            </a:pPr>
            <a:fld id="{2171C2FC-15FC-4994-A1D4-28D69FA846F1}" type="slidenum">
              <a:rPr lang="fi-FI"/>
              <a:pPr>
                <a:defRPr/>
              </a:pPr>
              <a:t>‹#›</a:t>
            </a:fld>
            <a:endParaRPr lang="fi-FI"/>
          </a:p>
        </p:txBody>
      </p:sp>
    </p:spTree>
    <p:extLst>
      <p:ext uri="{BB962C8B-B14F-4D97-AF65-F5344CB8AC3E}">
        <p14:creationId xmlns:p14="http://schemas.microsoft.com/office/powerpoint/2010/main" val="10838625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Otsikko ja sisältö G">
    <p:spTree>
      <p:nvGrpSpPr>
        <p:cNvPr id="1" name=""/>
        <p:cNvGrpSpPr/>
        <p:nvPr/>
      </p:nvGrpSpPr>
      <p:grpSpPr>
        <a:xfrm>
          <a:off x="0" y="0"/>
          <a:ext cx="0" cy="0"/>
          <a:chOff x="0" y="0"/>
          <a:chExt cx="0" cy="0"/>
        </a:xfrm>
      </p:grpSpPr>
      <p:sp>
        <p:nvSpPr>
          <p:cNvPr id="4" name="Freeform 5"/>
          <p:cNvSpPr>
            <a:spLocks noChangeAspect="1"/>
          </p:cNvSpPr>
          <p:nvPr/>
        </p:nvSpPr>
        <p:spPr bwMode="auto">
          <a:xfrm>
            <a:off x="10902951" y="0"/>
            <a:ext cx="1290639" cy="6858000"/>
          </a:xfrm>
          <a:custGeom>
            <a:avLst/>
            <a:gdLst>
              <a:gd name="T0" fmla="*/ 175739 w 2658"/>
              <a:gd name="T1" fmla="*/ 0 h 14271"/>
              <a:gd name="T2" fmla="*/ 0 w 2658"/>
              <a:gd name="T3" fmla="*/ 263825 h 14271"/>
              <a:gd name="T4" fmla="*/ 175739 w 2658"/>
              <a:gd name="T5" fmla="*/ 527649 h 14271"/>
              <a:gd name="T6" fmla="*/ 0 w 2658"/>
              <a:gd name="T7" fmla="*/ 791474 h 14271"/>
              <a:gd name="T8" fmla="*/ 175739 w 2658"/>
              <a:gd name="T9" fmla="*/ 1055299 h 14271"/>
              <a:gd name="T10" fmla="*/ 0 w 2658"/>
              <a:gd name="T11" fmla="*/ 1319123 h 14271"/>
              <a:gd name="T12" fmla="*/ 175739 w 2658"/>
              <a:gd name="T13" fmla="*/ 1582468 h 14271"/>
              <a:gd name="T14" fmla="*/ 0 w 2658"/>
              <a:gd name="T15" fmla="*/ 1846292 h 14271"/>
              <a:gd name="T16" fmla="*/ 175739 w 2658"/>
              <a:gd name="T17" fmla="*/ 2110117 h 14271"/>
              <a:gd name="T18" fmla="*/ 0 w 2658"/>
              <a:gd name="T19" fmla="*/ 2373942 h 14271"/>
              <a:gd name="T20" fmla="*/ 175739 w 2658"/>
              <a:gd name="T21" fmla="*/ 2637766 h 14271"/>
              <a:gd name="T22" fmla="*/ 0 w 2658"/>
              <a:gd name="T23" fmla="*/ 2901591 h 14271"/>
              <a:gd name="T24" fmla="*/ 175739 w 2658"/>
              <a:gd name="T25" fmla="*/ 3165416 h 14271"/>
              <a:gd name="T26" fmla="*/ 0 w 2658"/>
              <a:gd name="T27" fmla="*/ 3429240 h 14271"/>
              <a:gd name="T28" fmla="*/ 175739 w 2658"/>
              <a:gd name="T29" fmla="*/ 3693065 h 14271"/>
              <a:gd name="T30" fmla="*/ 0 w 2658"/>
              <a:gd name="T31" fmla="*/ 3956890 h 14271"/>
              <a:gd name="T32" fmla="*/ 175739 w 2658"/>
              <a:gd name="T33" fmla="*/ 4220234 h 14271"/>
              <a:gd name="T34" fmla="*/ 0 w 2658"/>
              <a:gd name="T35" fmla="*/ 4484058 h 14271"/>
              <a:gd name="T36" fmla="*/ 175739 w 2658"/>
              <a:gd name="T37" fmla="*/ 4747883 h 14271"/>
              <a:gd name="T38" fmla="*/ 0 w 2658"/>
              <a:gd name="T39" fmla="*/ 5011708 h 14271"/>
              <a:gd name="T40" fmla="*/ 175739 w 2658"/>
              <a:gd name="T41" fmla="*/ 5275532 h 14271"/>
              <a:gd name="T42" fmla="*/ 0 w 2658"/>
              <a:gd name="T43" fmla="*/ 5539357 h 14271"/>
              <a:gd name="T44" fmla="*/ 175739 w 2658"/>
              <a:gd name="T45" fmla="*/ 5803182 h 14271"/>
              <a:gd name="T46" fmla="*/ 0 w 2658"/>
              <a:gd name="T47" fmla="*/ 6067007 h 14271"/>
              <a:gd name="T48" fmla="*/ 175739 w 2658"/>
              <a:gd name="T49" fmla="*/ 6330831 h 14271"/>
              <a:gd name="T50" fmla="*/ 0 w 2658"/>
              <a:gd name="T51" fmla="*/ 6594175 h 14271"/>
              <a:gd name="T52" fmla="*/ 175739 w 2658"/>
              <a:gd name="T53" fmla="*/ 6858000 h 14271"/>
              <a:gd name="T54" fmla="*/ 1290370 w 2658"/>
              <a:gd name="T55" fmla="*/ 6858000 h 14271"/>
              <a:gd name="T56" fmla="*/ 1290370 w 2658"/>
              <a:gd name="T57" fmla="*/ 481 h 14271"/>
              <a:gd name="T58" fmla="*/ 175739 w 2658"/>
              <a:gd name="T59" fmla="*/ 0 h 1427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658" h="14271">
                <a:moveTo>
                  <a:pt x="362" y="0"/>
                </a:moveTo>
                <a:cubicBezTo>
                  <a:pt x="362" y="246"/>
                  <a:pt x="213" y="458"/>
                  <a:pt x="0" y="549"/>
                </a:cubicBezTo>
                <a:cubicBezTo>
                  <a:pt x="213" y="640"/>
                  <a:pt x="362" y="852"/>
                  <a:pt x="362" y="1098"/>
                </a:cubicBezTo>
                <a:cubicBezTo>
                  <a:pt x="362" y="1344"/>
                  <a:pt x="213" y="1556"/>
                  <a:pt x="0" y="1647"/>
                </a:cubicBezTo>
                <a:cubicBezTo>
                  <a:pt x="213" y="1738"/>
                  <a:pt x="362" y="1949"/>
                  <a:pt x="362" y="2196"/>
                </a:cubicBezTo>
                <a:cubicBezTo>
                  <a:pt x="362" y="2442"/>
                  <a:pt x="213" y="2653"/>
                  <a:pt x="0" y="2745"/>
                </a:cubicBezTo>
                <a:cubicBezTo>
                  <a:pt x="213" y="2836"/>
                  <a:pt x="362" y="3047"/>
                  <a:pt x="362" y="3293"/>
                </a:cubicBezTo>
                <a:cubicBezTo>
                  <a:pt x="362" y="3540"/>
                  <a:pt x="213" y="3751"/>
                  <a:pt x="0" y="3842"/>
                </a:cubicBezTo>
                <a:cubicBezTo>
                  <a:pt x="213" y="3934"/>
                  <a:pt x="362" y="4145"/>
                  <a:pt x="362" y="4391"/>
                </a:cubicBezTo>
                <a:cubicBezTo>
                  <a:pt x="362" y="4638"/>
                  <a:pt x="213" y="4849"/>
                  <a:pt x="0" y="4940"/>
                </a:cubicBezTo>
                <a:cubicBezTo>
                  <a:pt x="213" y="5031"/>
                  <a:pt x="362" y="5243"/>
                  <a:pt x="362" y="5489"/>
                </a:cubicBezTo>
                <a:cubicBezTo>
                  <a:pt x="362" y="5735"/>
                  <a:pt x="213" y="5947"/>
                  <a:pt x="0" y="6038"/>
                </a:cubicBezTo>
                <a:cubicBezTo>
                  <a:pt x="213" y="6129"/>
                  <a:pt x="362" y="6341"/>
                  <a:pt x="362" y="6587"/>
                </a:cubicBezTo>
                <a:cubicBezTo>
                  <a:pt x="362" y="6833"/>
                  <a:pt x="213" y="7045"/>
                  <a:pt x="0" y="7136"/>
                </a:cubicBezTo>
                <a:cubicBezTo>
                  <a:pt x="213" y="7227"/>
                  <a:pt x="362" y="7438"/>
                  <a:pt x="362" y="7685"/>
                </a:cubicBezTo>
                <a:cubicBezTo>
                  <a:pt x="362" y="7931"/>
                  <a:pt x="213" y="8142"/>
                  <a:pt x="0" y="8234"/>
                </a:cubicBezTo>
                <a:cubicBezTo>
                  <a:pt x="213" y="8325"/>
                  <a:pt x="362" y="8536"/>
                  <a:pt x="362" y="8782"/>
                </a:cubicBezTo>
                <a:cubicBezTo>
                  <a:pt x="362" y="9029"/>
                  <a:pt x="213" y="9240"/>
                  <a:pt x="0" y="9331"/>
                </a:cubicBezTo>
                <a:cubicBezTo>
                  <a:pt x="213" y="9423"/>
                  <a:pt x="362" y="9634"/>
                  <a:pt x="362" y="9880"/>
                </a:cubicBezTo>
                <a:cubicBezTo>
                  <a:pt x="362" y="10127"/>
                  <a:pt x="213" y="10338"/>
                  <a:pt x="0" y="10429"/>
                </a:cubicBezTo>
                <a:cubicBezTo>
                  <a:pt x="213" y="10520"/>
                  <a:pt x="362" y="10732"/>
                  <a:pt x="362" y="10978"/>
                </a:cubicBezTo>
                <a:cubicBezTo>
                  <a:pt x="362" y="11224"/>
                  <a:pt x="213" y="11436"/>
                  <a:pt x="0" y="11527"/>
                </a:cubicBezTo>
                <a:cubicBezTo>
                  <a:pt x="213" y="11618"/>
                  <a:pt x="362" y="11829"/>
                  <a:pt x="362" y="12076"/>
                </a:cubicBezTo>
                <a:cubicBezTo>
                  <a:pt x="362" y="12322"/>
                  <a:pt x="213" y="12533"/>
                  <a:pt x="0" y="12625"/>
                </a:cubicBezTo>
                <a:cubicBezTo>
                  <a:pt x="213" y="12716"/>
                  <a:pt x="362" y="12927"/>
                  <a:pt x="362" y="13174"/>
                </a:cubicBezTo>
                <a:cubicBezTo>
                  <a:pt x="362" y="13420"/>
                  <a:pt x="213" y="13631"/>
                  <a:pt x="0" y="13722"/>
                </a:cubicBezTo>
                <a:cubicBezTo>
                  <a:pt x="213" y="13814"/>
                  <a:pt x="362" y="14025"/>
                  <a:pt x="362" y="14271"/>
                </a:cubicBezTo>
                <a:lnTo>
                  <a:pt x="2658" y="14271"/>
                </a:lnTo>
                <a:lnTo>
                  <a:pt x="2658" y="1"/>
                </a:lnTo>
                <a:lnTo>
                  <a:pt x="362" y="0"/>
                </a:lnTo>
                <a:close/>
              </a:path>
            </a:pathLst>
          </a:custGeom>
          <a:solidFill>
            <a:srgbClr val="FFD4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Päivämäärän paikkamerkki 3"/>
          <p:cNvSpPr>
            <a:spLocks noGrp="1"/>
          </p:cNvSpPr>
          <p:nvPr>
            <p:ph type="dt" sz="half" idx="10"/>
          </p:nvPr>
        </p:nvSpPr>
        <p:spPr/>
        <p:txBody>
          <a:bodyPr/>
          <a:lstStyle>
            <a:lvl1pPr>
              <a:defRPr/>
            </a:lvl1pPr>
          </a:lstStyle>
          <a:p>
            <a:pPr>
              <a:defRPr/>
            </a:pPr>
            <a:fld id="{DA67467C-E75B-4720-BBA2-70B1778837EC}" type="datetime1">
              <a:rPr lang="fi-FI"/>
              <a:pPr>
                <a:defRPr/>
              </a:pPr>
              <a:t>1.11.2017</a:t>
            </a:fld>
            <a:endParaRPr lang="fi-FI"/>
          </a:p>
        </p:txBody>
      </p:sp>
      <p:sp>
        <p:nvSpPr>
          <p:cNvPr id="6" name="Alatunnisteen paikkamerkki 4"/>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p:cNvSpPr>
            <a:spLocks noGrp="1"/>
          </p:cNvSpPr>
          <p:nvPr>
            <p:ph type="sldNum" sz="quarter" idx="12"/>
          </p:nvPr>
        </p:nvSpPr>
        <p:spPr/>
        <p:txBody>
          <a:bodyPr/>
          <a:lstStyle>
            <a:lvl1pPr>
              <a:defRPr/>
            </a:lvl1pPr>
          </a:lstStyle>
          <a:p>
            <a:pPr>
              <a:defRPr/>
            </a:pPr>
            <a:fld id="{6787FC5C-0FEB-42D4-B511-5DA63CC30555}" type="slidenum">
              <a:rPr lang="fi-FI"/>
              <a:pPr>
                <a:defRPr/>
              </a:pPr>
              <a:t>‹#›</a:t>
            </a:fld>
            <a:endParaRPr lang="fi-FI"/>
          </a:p>
        </p:txBody>
      </p:sp>
    </p:spTree>
    <p:extLst>
      <p:ext uri="{BB962C8B-B14F-4D97-AF65-F5344CB8AC3E}">
        <p14:creationId xmlns:p14="http://schemas.microsoft.com/office/powerpoint/2010/main" val="37796594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195200"/>
            <a:ext cx="5364000" cy="498240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Sisällön paikkamerkki 3"/>
          <p:cNvSpPr>
            <a:spLocks noGrp="1"/>
          </p:cNvSpPr>
          <p:nvPr>
            <p:ph sz="half" idx="2"/>
          </p:nvPr>
        </p:nvSpPr>
        <p:spPr>
          <a:xfrm>
            <a:off x="6172201" y="1195200"/>
            <a:ext cx="5364000" cy="498240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3"/>
          <p:cNvSpPr>
            <a:spLocks noGrp="1"/>
          </p:cNvSpPr>
          <p:nvPr>
            <p:ph type="dt" sz="half" idx="10"/>
          </p:nvPr>
        </p:nvSpPr>
        <p:spPr/>
        <p:txBody>
          <a:bodyPr/>
          <a:lstStyle>
            <a:lvl1pPr>
              <a:defRPr/>
            </a:lvl1pPr>
          </a:lstStyle>
          <a:p>
            <a:pPr>
              <a:defRPr/>
            </a:pPr>
            <a:fld id="{2933DCC1-B6E8-475B-9DDC-BCEA038EECDF}" type="datetime1">
              <a:rPr lang="fi-FI"/>
              <a:pPr>
                <a:defRPr/>
              </a:pPr>
              <a:t>1.11.2017</a:t>
            </a:fld>
            <a:endParaRPr lang="fi-FI" dirty="0"/>
          </a:p>
        </p:txBody>
      </p:sp>
      <p:sp>
        <p:nvSpPr>
          <p:cNvPr id="6"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7" name="Dian numeron paikkamerkki 5"/>
          <p:cNvSpPr>
            <a:spLocks noGrp="1"/>
          </p:cNvSpPr>
          <p:nvPr>
            <p:ph type="sldNum" sz="quarter" idx="12"/>
          </p:nvPr>
        </p:nvSpPr>
        <p:spPr/>
        <p:txBody>
          <a:bodyPr/>
          <a:lstStyle>
            <a:lvl1pPr>
              <a:defRPr/>
            </a:lvl1pPr>
          </a:lstStyle>
          <a:p>
            <a:pPr>
              <a:defRPr/>
            </a:pPr>
            <a:fld id="{BB6974AD-3832-439D-9787-59AAF363D279}" type="slidenum">
              <a:rPr lang="fi-FI"/>
              <a:pPr>
                <a:defRPr/>
              </a:pPr>
              <a:t>‹#›</a:t>
            </a:fld>
            <a:endParaRPr lang="fi-FI" dirty="0"/>
          </a:p>
        </p:txBody>
      </p:sp>
    </p:spTree>
    <p:extLst>
      <p:ext uri="{BB962C8B-B14F-4D97-AF65-F5344CB8AC3E}">
        <p14:creationId xmlns:p14="http://schemas.microsoft.com/office/powerpoint/2010/main" val="16657839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935809"/>
            <a:ext cx="5364000" cy="4241795"/>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Sisällön paikkamerkki 3"/>
          <p:cNvSpPr>
            <a:spLocks noGrp="1"/>
          </p:cNvSpPr>
          <p:nvPr>
            <p:ph sz="half" idx="2"/>
          </p:nvPr>
        </p:nvSpPr>
        <p:spPr>
          <a:xfrm>
            <a:off x="6172201" y="1935809"/>
            <a:ext cx="5364000" cy="4241795"/>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0" name="Tekstin paikkamerkki 9"/>
          <p:cNvSpPr>
            <a:spLocks noGrp="1"/>
          </p:cNvSpPr>
          <p:nvPr>
            <p:ph type="body" sz="quarter" idx="13"/>
          </p:nvPr>
        </p:nvSpPr>
        <p:spPr>
          <a:xfrm>
            <a:off x="457202" y="1555786"/>
            <a:ext cx="5364164" cy="409203"/>
          </a:xfrm>
        </p:spPr>
        <p:txBody>
          <a:bodyPr/>
          <a:lstStyle>
            <a:lvl1pPr marL="0" indent="0">
              <a:buNone/>
              <a:defRPr>
                <a:latin typeface="Arial Black" panose="020B0A04020102020204" pitchFamily="34" charset="0"/>
              </a:defRPr>
            </a:lvl1pPr>
          </a:lstStyle>
          <a:p>
            <a:pPr lvl="0"/>
            <a:r>
              <a:rPr lang="fi-FI" smtClean="0"/>
              <a:t>Muokkaa tekstin perustyylejä napsauttamalla</a:t>
            </a:r>
          </a:p>
        </p:txBody>
      </p:sp>
      <p:sp>
        <p:nvSpPr>
          <p:cNvPr id="11" name="Tekstin paikkamerkki 9"/>
          <p:cNvSpPr>
            <a:spLocks noGrp="1"/>
          </p:cNvSpPr>
          <p:nvPr>
            <p:ph type="body" sz="quarter" idx="14"/>
          </p:nvPr>
        </p:nvSpPr>
        <p:spPr>
          <a:xfrm>
            <a:off x="6174002" y="1555786"/>
            <a:ext cx="5364164" cy="409203"/>
          </a:xfrm>
        </p:spPr>
        <p:txBody>
          <a:bodyPr/>
          <a:lstStyle>
            <a:lvl1pPr marL="0" indent="0">
              <a:buNone/>
              <a:defRPr>
                <a:latin typeface="Arial Black" panose="020B0A04020102020204" pitchFamily="34" charset="0"/>
              </a:defRPr>
            </a:lvl1pPr>
          </a:lstStyle>
          <a:p>
            <a:pPr lvl="0"/>
            <a:r>
              <a:rPr lang="fi-FI" smtClean="0"/>
              <a:t>Muokkaa tekstin perustyylejä napsauttamalla</a:t>
            </a:r>
          </a:p>
        </p:txBody>
      </p:sp>
      <p:sp>
        <p:nvSpPr>
          <p:cNvPr id="7" name="Päivämäärän paikkamerkki 3"/>
          <p:cNvSpPr>
            <a:spLocks noGrp="1"/>
          </p:cNvSpPr>
          <p:nvPr>
            <p:ph type="dt" sz="half" idx="15"/>
          </p:nvPr>
        </p:nvSpPr>
        <p:spPr/>
        <p:txBody>
          <a:bodyPr/>
          <a:lstStyle>
            <a:lvl1pPr>
              <a:defRPr/>
            </a:lvl1pPr>
          </a:lstStyle>
          <a:p>
            <a:pPr>
              <a:defRPr/>
            </a:pPr>
            <a:fld id="{587DFB6B-648D-46FD-BBA9-39C84330A198}" type="datetime1">
              <a:rPr lang="fi-FI"/>
              <a:pPr>
                <a:defRPr/>
              </a:pPr>
              <a:t>1.11.2017</a:t>
            </a:fld>
            <a:endParaRPr lang="fi-FI" dirty="0"/>
          </a:p>
        </p:txBody>
      </p:sp>
      <p:sp>
        <p:nvSpPr>
          <p:cNvPr id="8" name="Alatunnisteen paikkamerkki 4"/>
          <p:cNvSpPr>
            <a:spLocks noGrp="1"/>
          </p:cNvSpPr>
          <p:nvPr>
            <p:ph type="ftr" sz="quarter" idx="16"/>
          </p:nvPr>
        </p:nvSpPr>
        <p:spPr/>
        <p:txBody>
          <a:bodyPr/>
          <a:lstStyle>
            <a:lvl1pPr>
              <a:defRPr/>
            </a:lvl1pPr>
          </a:lstStyle>
          <a:p>
            <a:pPr>
              <a:defRPr/>
            </a:pPr>
            <a:r>
              <a:rPr lang="fi-FI"/>
              <a:t>Etunimi Sukunimi</a:t>
            </a:r>
            <a:endParaRPr lang="fi-FI" dirty="0"/>
          </a:p>
        </p:txBody>
      </p:sp>
      <p:sp>
        <p:nvSpPr>
          <p:cNvPr id="9" name="Dian numeron paikkamerkki 5"/>
          <p:cNvSpPr>
            <a:spLocks noGrp="1"/>
          </p:cNvSpPr>
          <p:nvPr>
            <p:ph type="sldNum" sz="quarter" idx="17"/>
          </p:nvPr>
        </p:nvSpPr>
        <p:spPr/>
        <p:txBody>
          <a:bodyPr/>
          <a:lstStyle>
            <a:lvl1pPr>
              <a:defRPr/>
            </a:lvl1pPr>
          </a:lstStyle>
          <a:p>
            <a:pPr>
              <a:defRPr/>
            </a:pPr>
            <a:fld id="{05C8BC95-F465-4EFD-8262-A8C31D662C7D}" type="slidenum">
              <a:rPr lang="fi-FI"/>
              <a:pPr>
                <a:defRPr/>
              </a:pPr>
              <a:t>‹#›</a:t>
            </a:fld>
            <a:endParaRPr lang="fi-FI" dirty="0"/>
          </a:p>
        </p:txBody>
      </p:sp>
    </p:spTree>
    <p:extLst>
      <p:ext uri="{BB962C8B-B14F-4D97-AF65-F5344CB8AC3E}">
        <p14:creationId xmlns:p14="http://schemas.microsoft.com/office/powerpoint/2010/main" val="19851787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isältö ja kuva">
    <p:spTree>
      <p:nvGrpSpPr>
        <p:cNvPr id="1" name=""/>
        <p:cNvGrpSpPr/>
        <p:nvPr/>
      </p:nvGrpSpPr>
      <p:grpSpPr>
        <a:xfrm>
          <a:off x="0" y="0"/>
          <a:ext cx="0" cy="0"/>
          <a:chOff x="0" y="0"/>
          <a:chExt cx="0" cy="0"/>
        </a:xfrm>
      </p:grpSpPr>
      <p:sp>
        <p:nvSpPr>
          <p:cNvPr id="2" name="Otsikko 1"/>
          <p:cNvSpPr>
            <a:spLocks noGrp="1"/>
          </p:cNvSpPr>
          <p:nvPr>
            <p:ph type="title"/>
          </p:nvPr>
        </p:nvSpPr>
        <p:spPr>
          <a:xfrm>
            <a:off x="457201" y="408567"/>
            <a:ext cx="6371619" cy="787615"/>
          </a:xfrm>
        </p:spPr>
        <p:txBody>
          <a:bodyPr/>
          <a:lstStyle/>
          <a:p>
            <a:r>
              <a:rPr lang="fi-FI" smtClean="0"/>
              <a:t>Muokkaa perustyyl. napsautt.</a:t>
            </a:r>
            <a:endParaRPr lang="fi-FI" dirty="0"/>
          </a:p>
        </p:txBody>
      </p:sp>
      <p:sp>
        <p:nvSpPr>
          <p:cNvPr id="3" name="Sisällön paikkamerkki 2"/>
          <p:cNvSpPr>
            <a:spLocks noGrp="1"/>
          </p:cNvSpPr>
          <p:nvPr>
            <p:ph sz="half" idx="1"/>
          </p:nvPr>
        </p:nvSpPr>
        <p:spPr>
          <a:xfrm>
            <a:off x="457201" y="1195200"/>
            <a:ext cx="6371619" cy="498240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0" name="Kuvan paikkamerkki 9"/>
          <p:cNvSpPr>
            <a:spLocks noGrp="1"/>
          </p:cNvSpPr>
          <p:nvPr>
            <p:ph type="pic" sz="quarter" idx="13"/>
          </p:nvPr>
        </p:nvSpPr>
        <p:spPr>
          <a:xfrm>
            <a:off x="7131052" y="0"/>
            <a:ext cx="5060949" cy="6858000"/>
          </a:xfrm>
          <a:solidFill>
            <a:schemeClr val="bg1">
              <a:lumMod val="85000"/>
            </a:schemeClr>
          </a:solidFill>
        </p:spPr>
        <p:txBody>
          <a:bodyPr rtlCol="0">
            <a:noAutofit/>
          </a:bodyPr>
          <a:lstStyle>
            <a:lvl1pPr marL="0" indent="0" algn="r">
              <a:buNone/>
              <a:defRPr/>
            </a:lvl1pPr>
          </a:lstStyle>
          <a:p>
            <a:pPr lvl="0"/>
            <a:r>
              <a:rPr lang="fi-FI" noProof="0" smtClean="0"/>
              <a:t>Lisää kuva napsauttamalla kuvaketta</a:t>
            </a:r>
            <a:endParaRPr lang="fi-FI" noProof="0"/>
          </a:p>
        </p:txBody>
      </p:sp>
      <p:sp>
        <p:nvSpPr>
          <p:cNvPr id="5" name="Päivämäärän paikkamerkki 3"/>
          <p:cNvSpPr>
            <a:spLocks noGrp="1"/>
          </p:cNvSpPr>
          <p:nvPr>
            <p:ph type="dt" sz="half" idx="14"/>
          </p:nvPr>
        </p:nvSpPr>
        <p:spPr/>
        <p:txBody>
          <a:bodyPr/>
          <a:lstStyle>
            <a:lvl1pPr>
              <a:defRPr/>
            </a:lvl1pPr>
          </a:lstStyle>
          <a:p>
            <a:pPr>
              <a:defRPr/>
            </a:pPr>
            <a:fld id="{6310E246-0DFF-422B-974F-A82C9BDE66BB}" type="datetime1">
              <a:rPr lang="fi-FI"/>
              <a:pPr>
                <a:defRPr/>
              </a:pPr>
              <a:t>1.11.2017</a:t>
            </a:fld>
            <a:endParaRPr lang="fi-FI" dirty="0"/>
          </a:p>
        </p:txBody>
      </p:sp>
      <p:sp>
        <p:nvSpPr>
          <p:cNvPr id="6" name="Alatunnisteen paikkamerkki 4"/>
          <p:cNvSpPr>
            <a:spLocks noGrp="1"/>
          </p:cNvSpPr>
          <p:nvPr>
            <p:ph type="ftr" sz="quarter" idx="15"/>
          </p:nvPr>
        </p:nvSpPr>
        <p:spPr/>
        <p:txBody>
          <a:bodyPr/>
          <a:lstStyle>
            <a:lvl1pPr>
              <a:defRPr/>
            </a:lvl1pPr>
          </a:lstStyle>
          <a:p>
            <a:pPr>
              <a:defRPr/>
            </a:pPr>
            <a:r>
              <a:rPr lang="fi-FI"/>
              <a:t>Etunimi Sukunimi</a:t>
            </a:r>
            <a:endParaRPr lang="fi-FI" dirty="0"/>
          </a:p>
        </p:txBody>
      </p:sp>
      <p:sp>
        <p:nvSpPr>
          <p:cNvPr id="7" name="Dian numeron paikkamerkki 5"/>
          <p:cNvSpPr>
            <a:spLocks noGrp="1"/>
          </p:cNvSpPr>
          <p:nvPr>
            <p:ph type="sldNum" sz="quarter" idx="16"/>
          </p:nvPr>
        </p:nvSpPr>
        <p:spPr/>
        <p:txBody>
          <a:bodyPr/>
          <a:lstStyle>
            <a:lvl1pPr>
              <a:defRPr/>
            </a:lvl1pPr>
          </a:lstStyle>
          <a:p>
            <a:pPr>
              <a:defRPr/>
            </a:pPr>
            <a:fld id="{9DFDB61B-7CAB-4FAF-8ABB-8517E013E869}" type="slidenum">
              <a:rPr lang="fi-FI"/>
              <a:pPr>
                <a:defRPr/>
              </a:pPr>
              <a:t>‹#›</a:t>
            </a:fld>
            <a:endParaRPr lang="fi-FI" dirty="0"/>
          </a:p>
        </p:txBody>
      </p:sp>
    </p:spTree>
    <p:extLst>
      <p:ext uri="{BB962C8B-B14F-4D97-AF65-F5344CB8AC3E}">
        <p14:creationId xmlns:p14="http://schemas.microsoft.com/office/powerpoint/2010/main" val="32452260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so kuva">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12192000" cy="5428642"/>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a:p>
        </p:txBody>
      </p:sp>
      <p:sp>
        <p:nvSpPr>
          <p:cNvPr id="2" name="Otsikko 1"/>
          <p:cNvSpPr>
            <a:spLocks noGrp="1"/>
          </p:cNvSpPr>
          <p:nvPr>
            <p:ph type="title"/>
          </p:nvPr>
        </p:nvSpPr>
        <p:spPr>
          <a:xfrm>
            <a:off x="457203" y="5486400"/>
            <a:ext cx="11235447" cy="670884"/>
          </a:xfrm>
        </p:spPr>
        <p:txBody>
          <a:bodyPr anchor="ctr"/>
          <a:lstStyle>
            <a:lvl1pPr algn="ctr">
              <a:defRPr sz="2601" b="0">
                <a:latin typeface="+mn-lt"/>
              </a:defRPr>
            </a:lvl1pPr>
          </a:lstStyle>
          <a:p>
            <a:r>
              <a:rPr lang="fi-FI" smtClean="0"/>
              <a:t>Muokkaa perustyyl. napsautt.</a:t>
            </a:r>
            <a:endParaRPr lang="fi-FI" dirty="0"/>
          </a:p>
        </p:txBody>
      </p:sp>
      <p:sp>
        <p:nvSpPr>
          <p:cNvPr id="4" name="Päivämäärän paikkamerkki 3"/>
          <p:cNvSpPr>
            <a:spLocks noGrp="1"/>
          </p:cNvSpPr>
          <p:nvPr>
            <p:ph type="dt" sz="half" idx="14"/>
          </p:nvPr>
        </p:nvSpPr>
        <p:spPr/>
        <p:txBody>
          <a:bodyPr/>
          <a:lstStyle>
            <a:lvl1pPr>
              <a:defRPr/>
            </a:lvl1pPr>
          </a:lstStyle>
          <a:p>
            <a:pPr>
              <a:defRPr/>
            </a:pPr>
            <a:fld id="{60D282B2-15DE-4271-8AA8-E7E2C43DA6E7}" type="datetime1">
              <a:rPr lang="fi-FI"/>
              <a:pPr>
                <a:defRPr/>
              </a:pPr>
              <a:t>1.11.2017</a:t>
            </a:fld>
            <a:endParaRPr lang="fi-FI" dirty="0"/>
          </a:p>
        </p:txBody>
      </p:sp>
      <p:sp>
        <p:nvSpPr>
          <p:cNvPr id="5" name="Alatunnisteen paikkamerkki 4"/>
          <p:cNvSpPr>
            <a:spLocks noGrp="1"/>
          </p:cNvSpPr>
          <p:nvPr>
            <p:ph type="ftr" sz="quarter" idx="15"/>
          </p:nvPr>
        </p:nvSpPr>
        <p:spPr/>
        <p:txBody>
          <a:bodyPr/>
          <a:lstStyle>
            <a:lvl1pPr>
              <a:defRPr/>
            </a:lvl1pPr>
          </a:lstStyle>
          <a:p>
            <a:pPr>
              <a:defRPr/>
            </a:pPr>
            <a:r>
              <a:rPr lang="fi-FI"/>
              <a:t>Etunimi Sukunimi</a:t>
            </a:r>
            <a:endParaRPr lang="fi-FI" dirty="0"/>
          </a:p>
        </p:txBody>
      </p:sp>
      <p:sp>
        <p:nvSpPr>
          <p:cNvPr id="6" name="Dian numeron paikkamerkki 5"/>
          <p:cNvSpPr>
            <a:spLocks noGrp="1"/>
          </p:cNvSpPr>
          <p:nvPr>
            <p:ph type="sldNum" sz="quarter" idx="16"/>
          </p:nvPr>
        </p:nvSpPr>
        <p:spPr/>
        <p:txBody>
          <a:bodyPr/>
          <a:lstStyle>
            <a:lvl1pPr>
              <a:defRPr/>
            </a:lvl1pPr>
          </a:lstStyle>
          <a:p>
            <a:pPr>
              <a:defRPr/>
            </a:pPr>
            <a:fld id="{2C9D6ED8-11A5-41D7-B76F-F80A871BCA43}" type="slidenum">
              <a:rPr lang="fi-FI"/>
              <a:pPr>
                <a:defRPr/>
              </a:pPr>
              <a:t>‹#›</a:t>
            </a:fld>
            <a:endParaRPr lang="fi-FI" dirty="0"/>
          </a:p>
        </p:txBody>
      </p:sp>
    </p:spTree>
    <p:extLst>
      <p:ext uri="{BB962C8B-B14F-4D97-AF65-F5344CB8AC3E}">
        <p14:creationId xmlns:p14="http://schemas.microsoft.com/office/powerpoint/2010/main" val="38524962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Kolme kuvaa A">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54002" y="431800"/>
            <a:ext cx="3683001" cy="4943084"/>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a:p>
        </p:txBody>
      </p:sp>
      <p:sp>
        <p:nvSpPr>
          <p:cNvPr id="2" name="Otsikko 1"/>
          <p:cNvSpPr>
            <a:spLocks noGrp="1"/>
          </p:cNvSpPr>
          <p:nvPr>
            <p:ph type="title"/>
          </p:nvPr>
        </p:nvSpPr>
        <p:spPr>
          <a:xfrm>
            <a:off x="457203" y="5486400"/>
            <a:ext cx="11235447" cy="670884"/>
          </a:xfrm>
        </p:spPr>
        <p:txBody>
          <a:bodyPr anchor="ctr"/>
          <a:lstStyle>
            <a:lvl1pPr algn="ctr">
              <a:defRPr sz="2601" b="0">
                <a:latin typeface="+mn-lt"/>
              </a:defRPr>
            </a:lvl1pPr>
          </a:lstStyle>
          <a:p>
            <a:r>
              <a:rPr lang="fi-FI" smtClean="0"/>
              <a:t>Muokkaa perustyyl. napsautt.</a:t>
            </a:r>
            <a:endParaRPr lang="fi-FI" dirty="0"/>
          </a:p>
        </p:txBody>
      </p:sp>
      <p:sp>
        <p:nvSpPr>
          <p:cNvPr id="10" name="Picture Placeholder 7"/>
          <p:cNvSpPr>
            <a:spLocks noGrp="1"/>
          </p:cNvSpPr>
          <p:nvPr>
            <p:ph type="pic" sz="quarter" idx="14"/>
          </p:nvPr>
        </p:nvSpPr>
        <p:spPr>
          <a:xfrm>
            <a:off x="4258734" y="431800"/>
            <a:ext cx="3683001" cy="4943084"/>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a:p>
        </p:txBody>
      </p:sp>
      <p:sp>
        <p:nvSpPr>
          <p:cNvPr id="12" name="Picture Placeholder 7"/>
          <p:cNvSpPr>
            <a:spLocks noGrp="1"/>
          </p:cNvSpPr>
          <p:nvPr>
            <p:ph type="pic" sz="quarter" idx="15"/>
          </p:nvPr>
        </p:nvSpPr>
        <p:spPr>
          <a:xfrm>
            <a:off x="8271934" y="431800"/>
            <a:ext cx="3683001" cy="4943084"/>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a:p>
        </p:txBody>
      </p:sp>
      <p:sp>
        <p:nvSpPr>
          <p:cNvPr id="6" name="Päivämäärän paikkamerkki 3"/>
          <p:cNvSpPr>
            <a:spLocks noGrp="1"/>
          </p:cNvSpPr>
          <p:nvPr>
            <p:ph type="dt" sz="half" idx="16"/>
          </p:nvPr>
        </p:nvSpPr>
        <p:spPr/>
        <p:txBody>
          <a:bodyPr/>
          <a:lstStyle>
            <a:lvl1pPr>
              <a:defRPr/>
            </a:lvl1pPr>
          </a:lstStyle>
          <a:p>
            <a:pPr>
              <a:defRPr/>
            </a:pPr>
            <a:fld id="{2E41EF1C-08B9-4CED-981B-BF2A15E4F232}" type="datetime1">
              <a:rPr lang="fi-FI"/>
              <a:pPr>
                <a:defRPr/>
              </a:pPr>
              <a:t>1.11.2017</a:t>
            </a:fld>
            <a:endParaRPr lang="fi-FI" dirty="0"/>
          </a:p>
        </p:txBody>
      </p:sp>
      <p:sp>
        <p:nvSpPr>
          <p:cNvPr id="7" name="Alatunnisteen paikkamerkki 4"/>
          <p:cNvSpPr>
            <a:spLocks noGrp="1"/>
          </p:cNvSpPr>
          <p:nvPr>
            <p:ph type="ftr" sz="quarter" idx="17"/>
          </p:nvPr>
        </p:nvSpPr>
        <p:spPr/>
        <p:txBody>
          <a:bodyPr/>
          <a:lstStyle>
            <a:lvl1pPr>
              <a:defRPr/>
            </a:lvl1pPr>
          </a:lstStyle>
          <a:p>
            <a:pPr>
              <a:defRPr/>
            </a:pPr>
            <a:r>
              <a:rPr lang="fi-FI"/>
              <a:t>Etunimi Sukunimi</a:t>
            </a:r>
            <a:endParaRPr lang="fi-FI" dirty="0"/>
          </a:p>
        </p:txBody>
      </p:sp>
      <p:sp>
        <p:nvSpPr>
          <p:cNvPr id="9" name="Dian numeron paikkamerkki 5"/>
          <p:cNvSpPr>
            <a:spLocks noGrp="1"/>
          </p:cNvSpPr>
          <p:nvPr>
            <p:ph type="sldNum" sz="quarter" idx="18"/>
          </p:nvPr>
        </p:nvSpPr>
        <p:spPr/>
        <p:txBody>
          <a:bodyPr/>
          <a:lstStyle>
            <a:lvl1pPr>
              <a:defRPr/>
            </a:lvl1pPr>
          </a:lstStyle>
          <a:p>
            <a:pPr>
              <a:defRPr/>
            </a:pPr>
            <a:fld id="{808EBD7B-8F85-4E26-9471-E5CCBB864301}" type="slidenum">
              <a:rPr lang="fi-FI"/>
              <a:pPr>
                <a:defRPr/>
              </a:pPr>
              <a:t>‹#›</a:t>
            </a:fld>
            <a:endParaRPr lang="fi-FI" dirty="0"/>
          </a:p>
        </p:txBody>
      </p:sp>
    </p:spTree>
    <p:extLst>
      <p:ext uri="{BB962C8B-B14F-4D97-AF65-F5344CB8AC3E}">
        <p14:creationId xmlns:p14="http://schemas.microsoft.com/office/powerpoint/2010/main" val="3789834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Otsikkodia nega">
    <p:bg>
      <p:bgPr>
        <a:solidFill>
          <a:srgbClr val="000000"/>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71" y="6222032"/>
            <a:ext cx="804332"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5" y="457200"/>
            <a:ext cx="10661515" cy="5136204"/>
          </a:xfrm>
        </p:spPr>
        <p:txBody>
          <a:bodyPr/>
          <a:lstStyle>
            <a:lvl1pPr algn="l">
              <a:lnSpc>
                <a:spcPct val="85000"/>
              </a:lnSpc>
              <a:defRPr sz="7001">
                <a:solidFill>
                  <a:srgbClr val="FFFFFF"/>
                </a:solidFill>
                <a:latin typeface="+mj-lt"/>
              </a:defRPr>
            </a:lvl1pPr>
          </a:lstStyle>
          <a:p>
            <a:r>
              <a:rPr lang="fi-FI" smtClean="0"/>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E6F955A7-CB7A-41E5-A74C-E0B93542B999}" type="datetime1">
              <a:rPr lang="fi-FI"/>
              <a:pPr>
                <a:defRPr/>
              </a:pPr>
              <a:t>1.11.2017</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1335C45F-CEF3-407C-9807-E0CA8DBA170E}" type="slidenum">
              <a:rPr lang="fi-FI"/>
              <a:pPr>
                <a:defRPr/>
              </a:pPr>
              <a:t>‹#›</a:t>
            </a:fld>
            <a:endParaRPr lang="fi-FI"/>
          </a:p>
        </p:txBody>
      </p:sp>
    </p:spTree>
    <p:extLst>
      <p:ext uri="{BB962C8B-B14F-4D97-AF65-F5344CB8AC3E}">
        <p14:creationId xmlns:p14="http://schemas.microsoft.com/office/powerpoint/2010/main" val="15640823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Kolme kuvaa B">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1" y="0"/>
            <a:ext cx="4046539" cy="5428642"/>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dirty="0"/>
          </a:p>
        </p:txBody>
      </p:sp>
      <p:sp>
        <p:nvSpPr>
          <p:cNvPr id="9" name="Picture Placeholder 7"/>
          <p:cNvSpPr>
            <a:spLocks noGrp="1"/>
          </p:cNvSpPr>
          <p:nvPr>
            <p:ph type="pic" sz="quarter" idx="14"/>
          </p:nvPr>
        </p:nvSpPr>
        <p:spPr>
          <a:xfrm>
            <a:off x="8132326" y="0"/>
            <a:ext cx="4059676" cy="5428642"/>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a:p>
        </p:txBody>
      </p:sp>
      <p:sp>
        <p:nvSpPr>
          <p:cNvPr id="11" name="Picture Placeholder 10"/>
          <p:cNvSpPr>
            <a:spLocks noGrp="1"/>
          </p:cNvSpPr>
          <p:nvPr>
            <p:ph type="pic" sz="quarter" idx="15"/>
          </p:nvPr>
        </p:nvSpPr>
        <p:spPr>
          <a:xfrm>
            <a:off x="4046540" y="0"/>
            <a:ext cx="4085785" cy="5428642"/>
          </a:xfrm>
          <a:solidFill>
            <a:schemeClr val="bg1">
              <a:lumMod val="85000"/>
            </a:schemeClr>
          </a:solidFill>
        </p:spPr>
        <p:txBody>
          <a:bodyPr rtlCol="0">
            <a:noAutofit/>
          </a:bodyPr>
          <a:lstStyle>
            <a:lvl1pPr marL="0" indent="0">
              <a:buNone/>
              <a:defRPr/>
            </a:lvl1pPr>
          </a:lstStyle>
          <a:p>
            <a:pPr lvl="0"/>
            <a:r>
              <a:rPr lang="fi-FI" noProof="0" smtClean="0"/>
              <a:t>Lisää kuva napsauttamalla kuvaketta</a:t>
            </a:r>
            <a:endParaRPr lang="en-GB" noProof="0"/>
          </a:p>
        </p:txBody>
      </p:sp>
      <p:sp>
        <p:nvSpPr>
          <p:cNvPr id="2" name="Otsikko 1"/>
          <p:cNvSpPr>
            <a:spLocks noGrp="1"/>
          </p:cNvSpPr>
          <p:nvPr>
            <p:ph type="title"/>
          </p:nvPr>
        </p:nvSpPr>
        <p:spPr>
          <a:xfrm>
            <a:off x="457203" y="5486400"/>
            <a:ext cx="11235447" cy="670884"/>
          </a:xfrm>
        </p:spPr>
        <p:txBody>
          <a:bodyPr anchor="ctr"/>
          <a:lstStyle>
            <a:lvl1pPr algn="ctr">
              <a:defRPr sz="2601" b="0">
                <a:latin typeface="+mn-lt"/>
              </a:defRPr>
            </a:lvl1pPr>
          </a:lstStyle>
          <a:p>
            <a:r>
              <a:rPr lang="fi-FI" smtClean="0"/>
              <a:t>Muokkaa perustyyl. napsautt.</a:t>
            </a:r>
            <a:endParaRPr lang="fi-FI" dirty="0"/>
          </a:p>
        </p:txBody>
      </p:sp>
      <p:sp>
        <p:nvSpPr>
          <p:cNvPr id="6" name="Päivämäärän paikkamerkki 3"/>
          <p:cNvSpPr>
            <a:spLocks noGrp="1"/>
          </p:cNvSpPr>
          <p:nvPr>
            <p:ph type="dt" sz="half" idx="16"/>
          </p:nvPr>
        </p:nvSpPr>
        <p:spPr/>
        <p:txBody>
          <a:bodyPr/>
          <a:lstStyle>
            <a:lvl1pPr>
              <a:defRPr/>
            </a:lvl1pPr>
          </a:lstStyle>
          <a:p>
            <a:pPr>
              <a:defRPr/>
            </a:pPr>
            <a:fld id="{D55A40BD-49A8-4045-A60A-92AE580EBEC1}" type="datetime1">
              <a:rPr lang="fi-FI"/>
              <a:pPr>
                <a:defRPr/>
              </a:pPr>
              <a:t>1.11.2017</a:t>
            </a:fld>
            <a:endParaRPr lang="fi-FI" dirty="0"/>
          </a:p>
        </p:txBody>
      </p:sp>
      <p:sp>
        <p:nvSpPr>
          <p:cNvPr id="7" name="Alatunnisteen paikkamerkki 4"/>
          <p:cNvSpPr>
            <a:spLocks noGrp="1"/>
          </p:cNvSpPr>
          <p:nvPr>
            <p:ph type="ftr" sz="quarter" idx="17"/>
          </p:nvPr>
        </p:nvSpPr>
        <p:spPr/>
        <p:txBody>
          <a:bodyPr/>
          <a:lstStyle>
            <a:lvl1pPr>
              <a:defRPr/>
            </a:lvl1pPr>
          </a:lstStyle>
          <a:p>
            <a:pPr>
              <a:defRPr/>
            </a:pPr>
            <a:r>
              <a:rPr lang="fi-FI"/>
              <a:t>Etunimi Sukunimi</a:t>
            </a:r>
            <a:endParaRPr lang="fi-FI" dirty="0"/>
          </a:p>
        </p:txBody>
      </p:sp>
      <p:sp>
        <p:nvSpPr>
          <p:cNvPr id="10" name="Dian numeron paikkamerkki 5"/>
          <p:cNvSpPr>
            <a:spLocks noGrp="1"/>
          </p:cNvSpPr>
          <p:nvPr>
            <p:ph type="sldNum" sz="quarter" idx="18"/>
          </p:nvPr>
        </p:nvSpPr>
        <p:spPr/>
        <p:txBody>
          <a:bodyPr/>
          <a:lstStyle>
            <a:lvl1pPr>
              <a:defRPr/>
            </a:lvl1pPr>
          </a:lstStyle>
          <a:p>
            <a:pPr>
              <a:defRPr/>
            </a:pPr>
            <a:fld id="{8A5DCFF9-79AA-4A00-BDB8-AF63925DB99F}" type="slidenum">
              <a:rPr lang="fi-FI"/>
              <a:pPr>
                <a:defRPr/>
              </a:pPr>
              <a:t>‹#›</a:t>
            </a:fld>
            <a:endParaRPr lang="fi-FI" dirty="0"/>
          </a:p>
        </p:txBody>
      </p:sp>
    </p:spTree>
    <p:extLst>
      <p:ext uri="{BB962C8B-B14F-4D97-AF65-F5344CB8AC3E}">
        <p14:creationId xmlns:p14="http://schemas.microsoft.com/office/powerpoint/2010/main" val="23403179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Kuusi kuvaa">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1" y="5"/>
            <a:ext cx="4046539" cy="2714625"/>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a:p>
        </p:txBody>
      </p:sp>
      <p:sp>
        <p:nvSpPr>
          <p:cNvPr id="9" name="Picture Placeholder 7"/>
          <p:cNvSpPr>
            <a:spLocks noGrp="1"/>
          </p:cNvSpPr>
          <p:nvPr>
            <p:ph type="pic" sz="quarter" idx="14"/>
          </p:nvPr>
        </p:nvSpPr>
        <p:spPr>
          <a:xfrm>
            <a:off x="8132326" y="5"/>
            <a:ext cx="4059676" cy="2714625"/>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a:p>
        </p:txBody>
      </p:sp>
      <p:sp>
        <p:nvSpPr>
          <p:cNvPr id="11" name="Picture Placeholder 10"/>
          <p:cNvSpPr>
            <a:spLocks noGrp="1"/>
          </p:cNvSpPr>
          <p:nvPr>
            <p:ph type="pic" sz="quarter" idx="15"/>
          </p:nvPr>
        </p:nvSpPr>
        <p:spPr>
          <a:xfrm>
            <a:off x="4046540" y="5"/>
            <a:ext cx="4085785" cy="2714625"/>
          </a:xfrm>
          <a:solidFill>
            <a:schemeClr val="bg1">
              <a:lumMod val="85000"/>
            </a:schemeClr>
          </a:solidFill>
        </p:spPr>
        <p:txBody>
          <a:bodyPr rtlCol="0">
            <a:noAutofit/>
          </a:bodyPr>
          <a:lstStyle>
            <a:lvl1pPr marL="0" indent="0">
              <a:buNone/>
              <a:defRPr/>
            </a:lvl1pPr>
          </a:lstStyle>
          <a:p>
            <a:pPr lvl="0"/>
            <a:r>
              <a:rPr lang="fi-FI" noProof="0" smtClean="0"/>
              <a:t>Lisää kuva napsauttamalla kuvaketta</a:t>
            </a:r>
            <a:endParaRPr lang="en-GB" noProof="0"/>
          </a:p>
        </p:txBody>
      </p:sp>
      <p:sp>
        <p:nvSpPr>
          <p:cNvPr id="12" name="Picture Placeholder 7"/>
          <p:cNvSpPr>
            <a:spLocks noGrp="1"/>
          </p:cNvSpPr>
          <p:nvPr>
            <p:ph type="pic" sz="quarter" idx="16"/>
          </p:nvPr>
        </p:nvSpPr>
        <p:spPr>
          <a:xfrm>
            <a:off x="1" y="2714018"/>
            <a:ext cx="4046539" cy="2714625"/>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a:p>
        </p:txBody>
      </p:sp>
      <p:sp>
        <p:nvSpPr>
          <p:cNvPr id="13" name="Picture Placeholder 7"/>
          <p:cNvSpPr>
            <a:spLocks noGrp="1"/>
          </p:cNvSpPr>
          <p:nvPr>
            <p:ph type="pic" sz="quarter" idx="17"/>
          </p:nvPr>
        </p:nvSpPr>
        <p:spPr>
          <a:xfrm>
            <a:off x="8132326" y="2714018"/>
            <a:ext cx="4059676" cy="2714625"/>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a:p>
        </p:txBody>
      </p:sp>
      <p:sp>
        <p:nvSpPr>
          <p:cNvPr id="14" name="Picture Placeholder 10"/>
          <p:cNvSpPr>
            <a:spLocks noGrp="1"/>
          </p:cNvSpPr>
          <p:nvPr>
            <p:ph type="pic" sz="quarter" idx="18"/>
          </p:nvPr>
        </p:nvSpPr>
        <p:spPr>
          <a:xfrm>
            <a:off x="4046540" y="2714018"/>
            <a:ext cx="4085785" cy="2714625"/>
          </a:xfrm>
          <a:solidFill>
            <a:schemeClr val="bg1">
              <a:lumMod val="85000"/>
            </a:schemeClr>
          </a:solidFill>
        </p:spPr>
        <p:txBody>
          <a:bodyPr rtlCol="0">
            <a:noAutofit/>
          </a:bodyPr>
          <a:lstStyle>
            <a:lvl1pPr marL="0" indent="0">
              <a:buNone/>
              <a:defRPr/>
            </a:lvl1pPr>
          </a:lstStyle>
          <a:p>
            <a:pPr lvl="0"/>
            <a:r>
              <a:rPr lang="fi-FI" noProof="0" smtClean="0"/>
              <a:t>Lisää kuva napsauttamalla kuvaketta</a:t>
            </a:r>
            <a:endParaRPr lang="en-GB" noProof="0"/>
          </a:p>
        </p:txBody>
      </p:sp>
      <p:sp>
        <p:nvSpPr>
          <p:cNvPr id="2" name="Otsikko 1"/>
          <p:cNvSpPr>
            <a:spLocks noGrp="1"/>
          </p:cNvSpPr>
          <p:nvPr>
            <p:ph type="title"/>
          </p:nvPr>
        </p:nvSpPr>
        <p:spPr>
          <a:xfrm>
            <a:off x="457203" y="5486400"/>
            <a:ext cx="11235447" cy="670884"/>
          </a:xfrm>
        </p:spPr>
        <p:txBody>
          <a:bodyPr anchor="ctr"/>
          <a:lstStyle>
            <a:lvl1pPr algn="ctr">
              <a:defRPr sz="2601" b="0">
                <a:latin typeface="+mn-lt"/>
              </a:defRPr>
            </a:lvl1pPr>
          </a:lstStyle>
          <a:p>
            <a:r>
              <a:rPr lang="fi-FI" smtClean="0"/>
              <a:t>Muokkaa perustyyl. napsautt.</a:t>
            </a:r>
            <a:endParaRPr lang="fi-FI" dirty="0"/>
          </a:p>
        </p:txBody>
      </p:sp>
      <p:sp>
        <p:nvSpPr>
          <p:cNvPr id="10" name="Päivämäärän paikkamerkki 3"/>
          <p:cNvSpPr>
            <a:spLocks noGrp="1"/>
          </p:cNvSpPr>
          <p:nvPr>
            <p:ph type="dt" sz="half" idx="19"/>
          </p:nvPr>
        </p:nvSpPr>
        <p:spPr/>
        <p:txBody>
          <a:bodyPr/>
          <a:lstStyle>
            <a:lvl1pPr>
              <a:defRPr/>
            </a:lvl1pPr>
          </a:lstStyle>
          <a:p>
            <a:pPr>
              <a:defRPr/>
            </a:pPr>
            <a:fld id="{37B40620-8CAF-4270-B8D5-1310B4732341}" type="datetime1">
              <a:rPr lang="fi-FI"/>
              <a:pPr>
                <a:defRPr/>
              </a:pPr>
              <a:t>1.11.2017</a:t>
            </a:fld>
            <a:endParaRPr lang="fi-FI" dirty="0"/>
          </a:p>
        </p:txBody>
      </p:sp>
      <p:sp>
        <p:nvSpPr>
          <p:cNvPr id="15" name="Alatunnisteen paikkamerkki 4"/>
          <p:cNvSpPr>
            <a:spLocks noGrp="1"/>
          </p:cNvSpPr>
          <p:nvPr>
            <p:ph type="ftr" sz="quarter" idx="20"/>
          </p:nvPr>
        </p:nvSpPr>
        <p:spPr/>
        <p:txBody>
          <a:bodyPr/>
          <a:lstStyle>
            <a:lvl1pPr>
              <a:defRPr/>
            </a:lvl1pPr>
          </a:lstStyle>
          <a:p>
            <a:pPr>
              <a:defRPr/>
            </a:pPr>
            <a:r>
              <a:rPr lang="fi-FI"/>
              <a:t>Etunimi Sukunimi</a:t>
            </a:r>
            <a:endParaRPr lang="fi-FI" dirty="0"/>
          </a:p>
        </p:txBody>
      </p:sp>
      <p:sp>
        <p:nvSpPr>
          <p:cNvPr id="16" name="Dian numeron paikkamerkki 5"/>
          <p:cNvSpPr>
            <a:spLocks noGrp="1"/>
          </p:cNvSpPr>
          <p:nvPr>
            <p:ph type="sldNum" sz="quarter" idx="21"/>
          </p:nvPr>
        </p:nvSpPr>
        <p:spPr/>
        <p:txBody>
          <a:bodyPr/>
          <a:lstStyle>
            <a:lvl1pPr>
              <a:defRPr/>
            </a:lvl1pPr>
          </a:lstStyle>
          <a:p>
            <a:pPr>
              <a:defRPr/>
            </a:pPr>
            <a:fld id="{730A422E-2559-4C9F-9CA1-17995DC76A04}" type="slidenum">
              <a:rPr lang="fi-FI"/>
              <a:pPr>
                <a:defRPr/>
              </a:pPr>
              <a:t>‹#›</a:t>
            </a:fld>
            <a:endParaRPr lang="fi-FI" dirty="0"/>
          </a:p>
        </p:txBody>
      </p:sp>
    </p:spTree>
    <p:extLst>
      <p:ext uri="{BB962C8B-B14F-4D97-AF65-F5344CB8AC3E}">
        <p14:creationId xmlns:p14="http://schemas.microsoft.com/office/powerpoint/2010/main" val="26888890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Kuva aaltokuviolla">
    <p:bg>
      <p:bgPr>
        <a:solidFill>
          <a:srgbClr val="D9D9D9"/>
        </a:solidFill>
        <a:effectLst/>
      </p:bgPr>
    </p:bg>
    <p:spTree>
      <p:nvGrpSpPr>
        <p:cNvPr id="1" name=""/>
        <p:cNvGrpSpPr/>
        <p:nvPr/>
      </p:nvGrpSpPr>
      <p:grpSpPr>
        <a:xfrm>
          <a:off x="0" y="0"/>
          <a:ext cx="0" cy="0"/>
          <a:chOff x="0" y="0"/>
          <a:chExt cx="0" cy="0"/>
        </a:xfrm>
      </p:grpSpPr>
      <p:sp>
        <p:nvSpPr>
          <p:cNvPr id="3" name="Freeform 5"/>
          <p:cNvSpPr>
            <a:spLocks/>
          </p:cNvSpPr>
          <p:nvPr/>
        </p:nvSpPr>
        <p:spPr bwMode="auto">
          <a:xfrm>
            <a:off x="3" y="5199067"/>
            <a:ext cx="12193588" cy="1646237"/>
          </a:xfrm>
          <a:custGeom>
            <a:avLst/>
            <a:gdLst>
              <a:gd name="T0" fmla="*/ 12193200 w 25400"/>
              <a:gd name="T1" fmla="*/ 87335 h 3411"/>
              <a:gd name="T2" fmla="*/ 11746276 w 25400"/>
              <a:gd name="T3" fmla="*/ 217131 h 3411"/>
              <a:gd name="T4" fmla="*/ 11704992 w 25400"/>
              <a:gd name="T5" fmla="*/ 217131 h 3411"/>
              <a:gd name="T6" fmla="*/ 10892272 w 25400"/>
              <a:gd name="T7" fmla="*/ 0 h 3411"/>
              <a:gd name="T8" fmla="*/ 10079552 w 25400"/>
              <a:gd name="T9" fmla="*/ 217131 h 3411"/>
              <a:gd name="T10" fmla="*/ 9266832 w 25400"/>
              <a:gd name="T11" fmla="*/ 0 h 3411"/>
              <a:gd name="T12" fmla="*/ 8454112 w 25400"/>
              <a:gd name="T13" fmla="*/ 217131 h 3411"/>
              <a:gd name="T14" fmla="*/ 7641872 w 25400"/>
              <a:gd name="T15" fmla="*/ 0 h 3411"/>
              <a:gd name="T16" fmla="*/ 6829152 w 25400"/>
              <a:gd name="T17" fmla="*/ 217131 h 3411"/>
              <a:gd name="T18" fmla="*/ 6016432 w 25400"/>
              <a:gd name="T19" fmla="*/ 0 h 3411"/>
              <a:gd name="T20" fmla="*/ 5203712 w 25400"/>
              <a:gd name="T21" fmla="*/ 217131 h 3411"/>
              <a:gd name="T22" fmla="*/ 4390992 w 25400"/>
              <a:gd name="T23" fmla="*/ 0 h 3411"/>
              <a:gd name="T24" fmla="*/ 3578272 w 25400"/>
              <a:gd name="T25" fmla="*/ 217131 h 3411"/>
              <a:gd name="T26" fmla="*/ 2765552 w 25400"/>
              <a:gd name="T27" fmla="*/ 0 h 3411"/>
              <a:gd name="T28" fmla="*/ 1952832 w 25400"/>
              <a:gd name="T29" fmla="*/ 217131 h 3411"/>
              <a:gd name="T30" fmla="*/ 1140592 w 25400"/>
              <a:gd name="T31" fmla="*/ 0 h 3411"/>
              <a:gd name="T32" fmla="*/ 327872 w 25400"/>
              <a:gd name="T33" fmla="*/ 217131 h 3411"/>
              <a:gd name="T34" fmla="*/ 0 w 25400"/>
              <a:gd name="T35" fmla="*/ 148614 h 3411"/>
              <a:gd name="T36" fmla="*/ 0 w 25400"/>
              <a:gd name="T37" fmla="*/ 1645854 h 3411"/>
              <a:gd name="T38" fmla="*/ 12193200 w 25400"/>
              <a:gd name="T39" fmla="*/ 1645854 h 3411"/>
              <a:gd name="T40" fmla="*/ 12193200 w 25400"/>
              <a:gd name="T41" fmla="*/ 87335 h 341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5400" h="3411">
                <a:moveTo>
                  <a:pt x="25400" y="181"/>
                </a:moveTo>
                <a:cubicBezTo>
                  <a:pt x="25156" y="306"/>
                  <a:pt x="24948" y="450"/>
                  <a:pt x="24469" y="450"/>
                </a:cubicBezTo>
                <a:lnTo>
                  <a:pt x="24383" y="450"/>
                </a:lnTo>
                <a:cubicBezTo>
                  <a:pt x="23537" y="450"/>
                  <a:pt x="23537" y="0"/>
                  <a:pt x="22690" y="0"/>
                </a:cubicBezTo>
                <a:cubicBezTo>
                  <a:pt x="21844" y="0"/>
                  <a:pt x="21844" y="450"/>
                  <a:pt x="20997" y="450"/>
                </a:cubicBezTo>
                <a:cubicBezTo>
                  <a:pt x="20151" y="450"/>
                  <a:pt x="20151" y="0"/>
                  <a:pt x="19304" y="0"/>
                </a:cubicBezTo>
                <a:cubicBezTo>
                  <a:pt x="18458" y="0"/>
                  <a:pt x="18458" y="450"/>
                  <a:pt x="17611" y="450"/>
                </a:cubicBezTo>
                <a:cubicBezTo>
                  <a:pt x="16765" y="450"/>
                  <a:pt x="16765" y="0"/>
                  <a:pt x="15919" y="0"/>
                </a:cubicBezTo>
                <a:cubicBezTo>
                  <a:pt x="15072" y="0"/>
                  <a:pt x="15072" y="450"/>
                  <a:pt x="14226" y="450"/>
                </a:cubicBezTo>
                <a:cubicBezTo>
                  <a:pt x="13379" y="450"/>
                  <a:pt x="13379" y="0"/>
                  <a:pt x="12533" y="0"/>
                </a:cubicBezTo>
                <a:cubicBezTo>
                  <a:pt x="11686" y="0"/>
                  <a:pt x="11686" y="450"/>
                  <a:pt x="10840" y="450"/>
                </a:cubicBezTo>
                <a:cubicBezTo>
                  <a:pt x="9993" y="450"/>
                  <a:pt x="9993" y="0"/>
                  <a:pt x="9147" y="0"/>
                </a:cubicBezTo>
                <a:cubicBezTo>
                  <a:pt x="8300" y="0"/>
                  <a:pt x="8300" y="450"/>
                  <a:pt x="7454" y="450"/>
                </a:cubicBezTo>
                <a:cubicBezTo>
                  <a:pt x="6607" y="450"/>
                  <a:pt x="6607" y="0"/>
                  <a:pt x="5761" y="0"/>
                </a:cubicBezTo>
                <a:cubicBezTo>
                  <a:pt x="4914" y="0"/>
                  <a:pt x="4914" y="450"/>
                  <a:pt x="4068" y="450"/>
                </a:cubicBezTo>
                <a:cubicBezTo>
                  <a:pt x="3223" y="450"/>
                  <a:pt x="3223" y="0"/>
                  <a:pt x="2376" y="0"/>
                </a:cubicBezTo>
                <a:cubicBezTo>
                  <a:pt x="1530" y="0"/>
                  <a:pt x="1530" y="450"/>
                  <a:pt x="683" y="450"/>
                </a:cubicBezTo>
                <a:cubicBezTo>
                  <a:pt x="367" y="450"/>
                  <a:pt x="168" y="387"/>
                  <a:pt x="0" y="308"/>
                </a:cubicBezTo>
                <a:lnTo>
                  <a:pt x="0" y="3411"/>
                </a:lnTo>
                <a:lnTo>
                  <a:pt x="25400" y="3411"/>
                </a:lnTo>
                <a:lnTo>
                  <a:pt x="25400" y="18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4" name="Ryhmä 8"/>
          <p:cNvGrpSpPr>
            <a:grpSpLocks/>
          </p:cNvGrpSpPr>
          <p:nvPr/>
        </p:nvGrpSpPr>
        <p:grpSpPr bwMode="auto">
          <a:xfrm>
            <a:off x="465141" y="6221413"/>
            <a:ext cx="804863" cy="374650"/>
            <a:chOff x="228601" y="704851"/>
            <a:chExt cx="11734800" cy="5449888"/>
          </a:xfrm>
        </p:grpSpPr>
        <p:sp>
          <p:nvSpPr>
            <p:cNvPr id="5" name="Freeform 5"/>
            <p:cNvSpPr>
              <a:spLocks noEditPoints="1"/>
            </p:cNvSpPr>
            <p:nvPr/>
          </p:nvSpPr>
          <p:spPr bwMode="black">
            <a:xfrm>
              <a:off x="228601" y="704851"/>
              <a:ext cx="11734800" cy="5449888"/>
            </a:xfrm>
            <a:custGeom>
              <a:avLst/>
              <a:gdLst>
                <a:gd name="T0" fmla="*/ 6084818 w 32573"/>
                <a:gd name="T1" fmla="*/ 5272503 h 15116"/>
                <a:gd name="T2" fmla="*/ 6988354 w 32573"/>
                <a:gd name="T3" fmla="*/ 4899347 h 15116"/>
                <a:gd name="T4" fmla="*/ 10296636 w 32573"/>
                <a:gd name="T5" fmla="*/ 4899347 h 15116"/>
                <a:gd name="T6" fmla="*/ 11734800 w 32573"/>
                <a:gd name="T7" fmla="*/ 3475584 h 15116"/>
                <a:gd name="T8" fmla="*/ 11734800 w 32573"/>
                <a:gd name="T9" fmla="*/ 0 h 15116"/>
                <a:gd name="T10" fmla="*/ 0 w 32573"/>
                <a:gd name="T11" fmla="*/ 0 h 15116"/>
                <a:gd name="T12" fmla="*/ 0 w 32573"/>
                <a:gd name="T13" fmla="*/ 3475584 h 15116"/>
                <a:gd name="T14" fmla="*/ 1429518 w 32573"/>
                <a:gd name="T15" fmla="*/ 4899347 h 15116"/>
                <a:gd name="T16" fmla="*/ 4825343 w 32573"/>
                <a:gd name="T17" fmla="*/ 4899347 h 15116"/>
                <a:gd name="T18" fmla="*/ 5728879 w 32573"/>
                <a:gd name="T19" fmla="*/ 5272503 h 15116"/>
                <a:gd name="T20" fmla="*/ 5907209 w 32573"/>
                <a:gd name="T21" fmla="*/ 5449888 h 15116"/>
                <a:gd name="T22" fmla="*/ 6084818 w 32573"/>
                <a:gd name="T23" fmla="*/ 5272503 h 15116"/>
                <a:gd name="T24" fmla="*/ 11396514 w 32573"/>
                <a:gd name="T25" fmla="*/ 338545 h 15116"/>
                <a:gd name="T26" fmla="*/ 11396514 w 32573"/>
                <a:gd name="T27" fmla="*/ 3475584 h 15116"/>
                <a:gd name="T28" fmla="*/ 10296636 w 32573"/>
                <a:gd name="T29" fmla="*/ 4560802 h 15116"/>
                <a:gd name="T30" fmla="*/ 6988354 w 32573"/>
                <a:gd name="T31" fmla="*/ 4560802 h 15116"/>
                <a:gd name="T32" fmla="*/ 5907209 w 32573"/>
                <a:gd name="T33" fmla="*/ 4974699 h 15116"/>
                <a:gd name="T34" fmla="*/ 4825343 w 32573"/>
                <a:gd name="T35" fmla="*/ 4560802 h 15116"/>
                <a:gd name="T36" fmla="*/ 1429518 w 32573"/>
                <a:gd name="T37" fmla="*/ 4560802 h 15116"/>
                <a:gd name="T38" fmla="*/ 338286 w 32573"/>
                <a:gd name="T39" fmla="*/ 3475584 h 15116"/>
                <a:gd name="T40" fmla="*/ 338286 w 32573"/>
                <a:gd name="T41" fmla="*/ 338545 h 15116"/>
                <a:gd name="T42" fmla="*/ 11396514 w 32573"/>
                <a:gd name="T43" fmla="*/ 338545 h 1511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6" name="Freeform 6"/>
            <p:cNvSpPr>
              <a:spLocks/>
            </p:cNvSpPr>
            <p:nvPr/>
          </p:nvSpPr>
          <p:spPr bwMode="black">
            <a:xfrm>
              <a:off x="9961563" y="2287588"/>
              <a:ext cx="377825" cy="363538"/>
            </a:xfrm>
            <a:custGeom>
              <a:avLst/>
              <a:gdLst>
                <a:gd name="T0" fmla="*/ 377825 w 1048"/>
                <a:gd name="T1" fmla="*/ 181589 h 1009"/>
                <a:gd name="T2" fmla="*/ 189273 w 1048"/>
                <a:gd name="T3" fmla="*/ 363538 h 1009"/>
                <a:gd name="T4" fmla="*/ 0 w 1048"/>
                <a:gd name="T5" fmla="*/ 181589 h 1009"/>
                <a:gd name="T6" fmla="*/ 189273 w 1048"/>
                <a:gd name="T7" fmla="*/ 0 h 1009"/>
                <a:gd name="T8" fmla="*/ 377825 w 1048"/>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7" name="Rectangle 7"/>
            <p:cNvSpPr>
              <a:spLocks noChangeArrowheads="1"/>
            </p:cNvSpPr>
            <p:nvPr/>
          </p:nvSpPr>
          <p:spPr bwMode="black">
            <a:xfrm>
              <a:off x="9986963" y="2789238"/>
              <a:ext cx="327025" cy="1162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endParaRPr lang="fi-FI" altLang="fi-FI"/>
            </a:p>
          </p:txBody>
        </p:sp>
        <p:sp>
          <p:nvSpPr>
            <p:cNvPr id="8" name="Freeform 8"/>
            <p:cNvSpPr>
              <a:spLocks/>
            </p:cNvSpPr>
            <p:nvPr/>
          </p:nvSpPr>
          <p:spPr bwMode="black">
            <a:xfrm>
              <a:off x="8709026" y="2282826"/>
              <a:ext cx="1119188" cy="1668463"/>
            </a:xfrm>
            <a:custGeom>
              <a:avLst/>
              <a:gdLst>
                <a:gd name="T0" fmla="*/ 693140 w 3105"/>
                <a:gd name="T1" fmla="*/ 967889 h 4625"/>
                <a:gd name="T2" fmla="*/ 1119188 w 3105"/>
                <a:gd name="T3" fmla="*/ 1668463 h 4625"/>
                <a:gd name="T4" fmla="*/ 764508 w 3105"/>
                <a:gd name="T5" fmla="*/ 1668463 h 4625"/>
                <a:gd name="T6" fmla="*/ 478674 w 3105"/>
                <a:gd name="T7" fmla="*/ 1203097 h 4625"/>
                <a:gd name="T8" fmla="*/ 324763 w 3105"/>
                <a:gd name="T9" fmla="*/ 1398984 h 4625"/>
                <a:gd name="T10" fmla="*/ 324763 w 3105"/>
                <a:gd name="T11" fmla="*/ 1668463 h 4625"/>
                <a:gd name="T12" fmla="*/ 0 w 3105"/>
                <a:gd name="T13" fmla="*/ 1668463 h 4625"/>
                <a:gd name="T14" fmla="*/ 0 w 3105"/>
                <a:gd name="T15" fmla="*/ 0 h 4625"/>
                <a:gd name="T16" fmla="*/ 324763 w 3105"/>
                <a:gd name="T17" fmla="*/ 0 h 4625"/>
                <a:gd name="T18" fmla="*/ 324763 w 3105"/>
                <a:gd name="T19" fmla="*/ 769838 h 4625"/>
                <a:gd name="T20" fmla="*/ 308543 w 3105"/>
                <a:gd name="T21" fmla="*/ 1055551 h 4625"/>
                <a:gd name="T22" fmla="*/ 315391 w 3105"/>
                <a:gd name="T23" fmla="*/ 1055551 h 4625"/>
                <a:gd name="T24" fmla="*/ 455965 w 3105"/>
                <a:gd name="T25" fmla="*/ 838741 h 4625"/>
                <a:gd name="T26" fmla="*/ 704674 w 3105"/>
                <a:gd name="T27" fmla="*/ 506852 h 4625"/>
                <a:gd name="T28" fmla="*/ 1084585 w 3105"/>
                <a:gd name="T29" fmla="*/ 506852 h 4625"/>
                <a:gd name="T30" fmla="*/ 693140 w 3105"/>
                <a:gd name="T31" fmla="*/ 967889 h 462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9" name="Freeform 9"/>
            <p:cNvSpPr>
              <a:spLocks/>
            </p:cNvSpPr>
            <p:nvPr/>
          </p:nvSpPr>
          <p:spPr bwMode="black">
            <a:xfrm>
              <a:off x="7353301" y="2762251"/>
              <a:ext cx="1027113" cy="1189038"/>
            </a:xfrm>
            <a:custGeom>
              <a:avLst/>
              <a:gdLst>
                <a:gd name="T0" fmla="*/ 1027113 w 2850"/>
                <a:gd name="T1" fmla="*/ 444446 h 3296"/>
                <a:gd name="T2" fmla="*/ 663119 w 2850"/>
                <a:gd name="T3" fmla="*/ 0 h 3296"/>
                <a:gd name="T4" fmla="*/ 315702 w 2850"/>
                <a:gd name="T5" fmla="*/ 218976 h 3296"/>
                <a:gd name="T6" fmla="*/ 308494 w 2850"/>
                <a:gd name="T7" fmla="*/ 218976 h 3296"/>
                <a:gd name="T8" fmla="*/ 324712 w 2850"/>
                <a:gd name="T9" fmla="*/ 27417 h 3296"/>
                <a:gd name="T10" fmla="*/ 0 w 2850"/>
                <a:gd name="T11" fmla="*/ 27417 h 3296"/>
                <a:gd name="T12" fmla="*/ 0 w 2850"/>
                <a:gd name="T13" fmla="*/ 1189038 h 3296"/>
                <a:gd name="T14" fmla="*/ 324712 w 2850"/>
                <a:gd name="T15" fmla="*/ 1189038 h 3296"/>
                <a:gd name="T16" fmla="*/ 324712 w 2850"/>
                <a:gd name="T17" fmla="*/ 500002 h 3296"/>
                <a:gd name="T18" fmla="*/ 525089 w 2850"/>
                <a:gd name="T19" fmla="*/ 274171 h 3296"/>
                <a:gd name="T20" fmla="*/ 699878 w 2850"/>
                <a:gd name="T21" fmla="*/ 509382 h 3296"/>
                <a:gd name="T22" fmla="*/ 699878 w 2850"/>
                <a:gd name="T23" fmla="*/ 1189038 h 3296"/>
                <a:gd name="T24" fmla="*/ 1027113 w 2850"/>
                <a:gd name="T25" fmla="*/ 1189038 h 3296"/>
                <a:gd name="T26" fmla="*/ 1027113 w 2850"/>
                <a:gd name="T27" fmla="*/ 444446 h 329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10" name="Freeform 10"/>
            <p:cNvSpPr>
              <a:spLocks/>
            </p:cNvSpPr>
            <p:nvPr/>
          </p:nvSpPr>
          <p:spPr bwMode="black">
            <a:xfrm>
              <a:off x="6664326" y="2287588"/>
              <a:ext cx="377825" cy="363538"/>
            </a:xfrm>
            <a:custGeom>
              <a:avLst/>
              <a:gdLst>
                <a:gd name="T0" fmla="*/ 377825 w 1047"/>
                <a:gd name="T1" fmla="*/ 181589 h 1009"/>
                <a:gd name="T2" fmla="*/ 189093 w 1047"/>
                <a:gd name="T3" fmla="*/ 363538 h 1009"/>
                <a:gd name="T4" fmla="*/ 0 w 1047"/>
                <a:gd name="T5" fmla="*/ 181589 h 1009"/>
                <a:gd name="T6" fmla="*/ 189093 w 1047"/>
                <a:gd name="T7" fmla="*/ 0 h 1009"/>
                <a:gd name="T8" fmla="*/ 377825 w 1047"/>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11" name="Rectangle 11"/>
            <p:cNvSpPr>
              <a:spLocks noChangeArrowheads="1"/>
            </p:cNvSpPr>
            <p:nvPr/>
          </p:nvSpPr>
          <p:spPr bwMode="black">
            <a:xfrm>
              <a:off x="6689726" y="2789238"/>
              <a:ext cx="327025" cy="1162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endParaRPr lang="fi-FI" altLang="fi-FI"/>
            </a:p>
          </p:txBody>
        </p:sp>
        <p:sp>
          <p:nvSpPr>
            <p:cNvPr id="12" name="Freeform 12"/>
            <p:cNvSpPr>
              <a:spLocks/>
            </p:cNvSpPr>
            <p:nvPr/>
          </p:nvSpPr>
          <p:spPr bwMode="black">
            <a:xfrm>
              <a:off x="5399088" y="2762251"/>
              <a:ext cx="1047750" cy="1216025"/>
            </a:xfrm>
            <a:custGeom>
              <a:avLst/>
              <a:gdLst>
                <a:gd name="T0" fmla="*/ 729857 w 2907"/>
                <a:gd name="T1" fmla="*/ 865963 h 3373"/>
                <a:gd name="T2" fmla="*/ 451610 w 2907"/>
                <a:gd name="T3" fmla="*/ 711661 h 3373"/>
                <a:gd name="T4" fmla="*/ 57668 w 2907"/>
                <a:gd name="T5" fmla="*/ 356912 h 3373"/>
                <a:gd name="T6" fmla="*/ 515765 w 2907"/>
                <a:gd name="T7" fmla="*/ 0 h 3373"/>
                <a:gd name="T8" fmla="*/ 1047750 w 2907"/>
                <a:gd name="T9" fmla="*/ 264620 h 3373"/>
                <a:gd name="T10" fmla="*/ 768783 w 2907"/>
                <a:gd name="T11" fmla="*/ 421445 h 3373"/>
                <a:gd name="T12" fmla="*/ 527299 w 2907"/>
                <a:gd name="T13" fmla="*/ 236860 h 3373"/>
                <a:gd name="T14" fmla="*/ 375561 w 2907"/>
                <a:gd name="T15" fmla="*/ 340689 h 3373"/>
                <a:gd name="T16" fmla="*/ 700302 w 2907"/>
                <a:gd name="T17" fmla="*/ 492827 h 3373"/>
                <a:gd name="T18" fmla="*/ 1047750 w 2907"/>
                <a:gd name="T19" fmla="*/ 845053 h 3373"/>
                <a:gd name="T20" fmla="*/ 580281 w 2907"/>
                <a:gd name="T21" fmla="*/ 1216025 h 3373"/>
                <a:gd name="T22" fmla="*/ 0 w 2907"/>
                <a:gd name="T23" fmla="*/ 916796 h 3373"/>
                <a:gd name="T24" fmla="*/ 283293 w 2907"/>
                <a:gd name="T25" fmla="*/ 757807 h 3373"/>
                <a:gd name="T26" fmla="*/ 575956 w 2907"/>
                <a:gd name="T27" fmla="*/ 978805 h 3373"/>
                <a:gd name="T28" fmla="*/ 729857 w 2907"/>
                <a:gd name="T29" fmla="*/ 865963 h 337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13" name="Freeform 13"/>
            <p:cNvSpPr>
              <a:spLocks/>
            </p:cNvSpPr>
            <p:nvPr/>
          </p:nvSpPr>
          <p:spPr bwMode="black">
            <a:xfrm>
              <a:off x="4770438" y="2295526"/>
              <a:ext cx="563563" cy="1677988"/>
            </a:xfrm>
            <a:custGeom>
              <a:avLst/>
              <a:gdLst>
                <a:gd name="T0" fmla="*/ 326614 w 1565"/>
                <a:gd name="T1" fmla="*/ 0 h 4657"/>
                <a:gd name="T2" fmla="*/ 0 w 1565"/>
                <a:gd name="T3" fmla="*/ 0 h 4657"/>
                <a:gd name="T4" fmla="*/ 0 w 1565"/>
                <a:gd name="T5" fmla="*/ 1335328 h 4657"/>
                <a:gd name="T6" fmla="*/ 77062 w 1565"/>
                <a:gd name="T7" fmla="*/ 1596196 h 4657"/>
                <a:gd name="T8" fmla="*/ 321933 w 1565"/>
                <a:gd name="T9" fmla="*/ 1677988 h 4657"/>
                <a:gd name="T10" fmla="*/ 439327 w 1565"/>
                <a:gd name="T11" fmla="*/ 1665377 h 4657"/>
                <a:gd name="T12" fmla="*/ 535835 w 1565"/>
                <a:gd name="T13" fmla="*/ 1629706 h 4657"/>
                <a:gd name="T14" fmla="*/ 563563 w 1565"/>
                <a:gd name="T15" fmla="*/ 1410994 h 4657"/>
                <a:gd name="T16" fmla="*/ 495863 w 1565"/>
                <a:gd name="T17" fmla="*/ 1430451 h 4657"/>
                <a:gd name="T18" fmla="*/ 427804 w 1565"/>
                <a:gd name="T19" fmla="*/ 1436216 h 4657"/>
                <a:gd name="T20" fmla="*/ 350741 w 1565"/>
                <a:gd name="T21" fmla="*/ 1404148 h 4657"/>
                <a:gd name="T22" fmla="*/ 326614 w 1565"/>
                <a:gd name="T23" fmla="*/ 1288848 h 4657"/>
                <a:gd name="T24" fmla="*/ 326614 w 1565"/>
                <a:gd name="T25" fmla="*/ 0 h 465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14" name="Freeform 14"/>
            <p:cNvSpPr>
              <a:spLocks noEditPoints="1"/>
            </p:cNvSpPr>
            <p:nvPr/>
          </p:nvSpPr>
          <p:spPr bwMode="black">
            <a:xfrm>
              <a:off x="3455988" y="2762251"/>
              <a:ext cx="1073150" cy="1216025"/>
            </a:xfrm>
            <a:custGeom>
              <a:avLst/>
              <a:gdLst>
                <a:gd name="T0" fmla="*/ 555140 w 2977"/>
                <a:gd name="T1" fmla="*/ 234697 h 3373"/>
                <a:gd name="T2" fmla="*/ 313257 w 2977"/>
                <a:gd name="T3" fmla="*/ 478767 h 3373"/>
                <a:gd name="T4" fmla="*/ 771428 w 2977"/>
                <a:gd name="T5" fmla="*/ 478767 h 3373"/>
                <a:gd name="T6" fmla="*/ 555140 w 2977"/>
                <a:gd name="T7" fmla="*/ 234697 h 3373"/>
                <a:gd name="T8" fmla="*/ 1056928 w 2977"/>
                <a:gd name="T9" fmla="*/ 695438 h 3373"/>
                <a:gd name="T10" fmla="*/ 306408 w 2977"/>
                <a:gd name="T11" fmla="*/ 695438 h 3373"/>
                <a:gd name="T12" fmla="*/ 561989 w 2977"/>
                <a:gd name="T13" fmla="*/ 976281 h 3373"/>
                <a:gd name="T14" fmla="*/ 785487 w 2977"/>
                <a:gd name="T15" fmla="*/ 785207 h 3373"/>
                <a:gd name="T16" fmla="*/ 1059091 w 2977"/>
                <a:gd name="T17" fmla="*/ 939508 h 3373"/>
                <a:gd name="T18" fmla="*/ 561989 w 2977"/>
                <a:gd name="T19" fmla="*/ 1216025 h 3373"/>
                <a:gd name="T20" fmla="*/ 0 w 2977"/>
                <a:gd name="T21" fmla="*/ 607832 h 3373"/>
                <a:gd name="T22" fmla="*/ 555140 w 2977"/>
                <a:gd name="T23" fmla="*/ 0 h 3373"/>
                <a:gd name="T24" fmla="*/ 1073150 w 2977"/>
                <a:gd name="T25" fmla="*/ 536450 h 3373"/>
                <a:gd name="T26" fmla="*/ 1056928 w 2977"/>
                <a:gd name="T27" fmla="*/ 695438 h 337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15" name="Freeform 15"/>
            <p:cNvSpPr>
              <a:spLocks/>
            </p:cNvSpPr>
            <p:nvPr/>
          </p:nvSpPr>
          <p:spPr bwMode="black">
            <a:xfrm>
              <a:off x="1879601" y="2357438"/>
              <a:ext cx="1311275" cy="1593850"/>
            </a:xfrm>
            <a:custGeom>
              <a:avLst/>
              <a:gdLst>
                <a:gd name="T0" fmla="*/ 973102 w 3641"/>
                <a:gd name="T1" fmla="*/ 1593850 h 4420"/>
                <a:gd name="T2" fmla="*/ 1311275 w 3641"/>
                <a:gd name="T3" fmla="*/ 1593850 h 4420"/>
                <a:gd name="T4" fmla="*/ 1311275 w 3641"/>
                <a:gd name="T5" fmla="*/ 0 h 4420"/>
                <a:gd name="T6" fmla="*/ 973102 w 3641"/>
                <a:gd name="T7" fmla="*/ 0 h 4420"/>
                <a:gd name="T8" fmla="*/ 973102 w 3641"/>
                <a:gd name="T9" fmla="*/ 631049 h 4420"/>
                <a:gd name="T10" fmla="*/ 338173 w 3641"/>
                <a:gd name="T11" fmla="*/ 631049 h 4420"/>
                <a:gd name="T12" fmla="*/ 338173 w 3641"/>
                <a:gd name="T13" fmla="*/ 0 h 4420"/>
                <a:gd name="T14" fmla="*/ 0 w 3641"/>
                <a:gd name="T15" fmla="*/ 0 h 4420"/>
                <a:gd name="T16" fmla="*/ 0 w 3641"/>
                <a:gd name="T17" fmla="*/ 1593850 h 4420"/>
                <a:gd name="T18" fmla="*/ 338173 w 3641"/>
                <a:gd name="T19" fmla="*/ 1593850 h 4420"/>
                <a:gd name="T20" fmla="*/ 338173 w 3641"/>
                <a:gd name="T21" fmla="*/ 932510 h 4420"/>
                <a:gd name="T22" fmla="*/ 973102 w 3641"/>
                <a:gd name="T23" fmla="*/ 932510 h 4420"/>
                <a:gd name="T24" fmla="*/ 973102 w 3641"/>
                <a:gd name="T25" fmla="*/ 1593850 h 44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grpSp>
      <p:sp>
        <p:nvSpPr>
          <p:cNvPr id="2" name="Otsikko 1"/>
          <p:cNvSpPr>
            <a:spLocks noGrp="1"/>
          </p:cNvSpPr>
          <p:nvPr>
            <p:ph type="title"/>
          </p:nvPr>
        </p:nvSpPr>
        <p:spPr>
          <a:xfrm>
            <a:off x="457203" y="5486400"/>
            <a:ext cx="11235447" cy="670884"/>
          </a:xfrm>
        </p:spPr>
        <p:txBody>
          <a:bodyPr anchor="ctr"/>
          <a:lstStyle>
            <a:lvl1pPr algn="ctr">
              <a:defRPr sz="2601" b="0">
                <a:latin typeface="+mn-lt"/>
              </a:defRPr>
            </a:lvl1pPr>
          </a:lstStyle>
          <a:p>
            <a:r>
              <a:rPr lang="fi-FI" smtClean="0"/>
              <a:t>Muokkaa perustyyl. napsautt.</a:t>
            </a:r>
            <a:endParaRPr lang="fi-FI" dirty="0"/>
          </a:p>
        </p:txBody>
      </p:sp>
      <p:sp>
        <p:nvSpPr>
          <p:cNvPr id="16" name="Päivämäärän paikkamerkki 2"/>
          <p:cNvSpPr>
            <a:spLocks noGrp="1"/>
          </p:cNvSpPr>
          <p:nvPr>
            <p:ph type="dt" sz="half" idx="10"/>
          </p:nvPr>
        </p:nvSpPr>
        <p:spPr/>
        <p:txBody>
          <a:bodyPr/>
          <a:lstStyle>
            <a:lvl1pPr>
              <a:defRPr/>
            </a:lvl1pPr>
          </a:lstStyle>
          <a:p>
            <a:pPr>
              <a:defRPr/>
            </a:pPr>
            <a:fld id="{3D7997C9-AC28-4779-916D-840394E67A59}" type="datetime1">
              <a:rPr lang="fi-FI"/>
              <a:pPr>
                <a:defRPr/>
              </a:pPr>
              <a:t>1.11.2017</a:t>
            </a:fld>
            <a:endParaRPr lang="fi-FI"/>
          </a:p>
        </p:txBody>
      </p:sp>
      <p:sp>
        <p:nvSpPr>
          <p:cNvPr id="17" name="Alatunnisteen paikkamerkki 3"/>
          <p:cNvSpPr>
            <a:spLocks noGrp="1"/>
          </p:cNvSpPr>
          <p:nvPr>
            <p:ph type="ftr" sz="quarter" idx="11"/>
          </p:nvPr>
        </p:nvSpPr>
        <p:spPr/>
        <p:txBody>
          <a:bodyPr/>
          <a:lstStyle>
            <a:lvl1pPr>
              <a:defRPr/>
            </a:lvl1pPr>
          </a:lstStyle>
          <a:p>
            <a:pPr>
              <a:defRPr/>
            </a:pPr>
            <a:r>
              <a:rPr lang="fi-FI"/>
              <a:t>Etunimi Sukunimi</a:t>
            </a:r>
          </a:p>
        </p:txBody>
      </p:sp>
      <p:sp>
        <p:nvSpPr>
          <p:cNvPr id="18" name="Dian numeron paikkamerkki 4"/>
          <p:cNvSpPr>
            <a:spLocks noGrp="1"/>
          </p:cNvSpPr>
          <p:nvPr>
            <p:ph type="sldNum" sz="quarter" idx="12"/>
          </p:nvPr>
        </p:nvSpPr>
        <p:spPr/>
        <p:txBody>
          <a:bodyPr/>
          <a:lstStyle>
            <a:lvl1pPr>
              <a:defRPr/>
            </a:lvl1pPr>
          </a:lstStyle>
          <a:p>
            <a:pPr>
              <a:defRPr/>
            </a:pPr>
            <a:fld id="{7A60D5E8-E8AC-4E6B-AAD6-7CB237D6974B}" type="slidenum">
              <a:rPr lang="fi-FI"/>
              <a:pPr>
                <a:defRPr/>
              </a:pPr>
              <a:t>‹#›</a:t>
            </a:fld>
            <a:endParaRPr lang="fi-FI"/>
          </a:p>
        </p:txBody>
      </p:sp>
    </p:spTree>
    <p:extLst>
      <p:ext uri="{BB962C8B-B14F-4D97-AF65-F5344CB8AC3E}">
        <p14:creationId xmlns:p14="http://schemas.microsoft.com/office/powerpoint/2010/main" val="20229920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Kuva aaltokuviolla B">
    <p:bg>
      <p:bgPr>
        <a:solidFill>
          <a:srgbClr val="D9D9D9"/>
        </a:solidFill>
        <a:effectLst/>
      </p:bgPr>
    </p:bg>
    <p:spTree>
      <p:nvGrpSpPr>
        <p:cNvPr id="1" name=""/>
        <p:cNvGrpSpPr/>
        <p:nvPr/>
      </p:nvGrpSpPr>
      <p:grpSpPr>
        <a:xfrm>
          <a:off x="0" y="0"/>
          <a:ext cx="0" cy="0"/>
          <a:chOff x="0" y="0"/>
          <a:chExt cx="0" cy="0"/>
        </a:xfrm>
      </p:grpSpPr>
      <p:sp>
        <p:nvSpPr>
          <p:cNvPr id="3" name="Freeform 5"/>
          <p:cNvSpPr>
            <a:spLocks/>
          </p:cNvSpPr>
          <p:nvPr/>
        </p:nvSpPr>
        <p:spPr bwMode="auto">
          <a:xfrm>
            <a:off x="8715375" y="3384550"/>
            <a:ext cx="3460751" cy="3475038"/>
          </a:xfrm>
          <a:custGeom>
            <a:avLst/>
            <a:gdLst>
              <a:gd name="T0" fmla="*/ 0 w 7208"/>
              <a:gd name="T1" fmla="*/ 3474385 h 7249"/>
              <a:gd name="T2" fmla="*/ 3459636 w 7208"/>
              <a:gd name="T3" fmla="*/ 3474385 h 7249"/>
              <a:gd name="T4" fmla="*/ 3459636 w 7208"/>
              <a:gd name="T5" fmla="*/ 0 h 7249"/>
              <a:gd name="T6" fmla="*/ 3210051 w 7208"/>
              <a:gd name="T7" fmla="*/ 476895 h 7249"/>
              <a:gd name="T8" fmla="*/ 3210051 w 7208"/>
              <a:gd name="T9" fmla="*/ 476895 h 7249"/>
              <a:gd name="T10" fmla="*/ 2482414 w 7208"/>
              <a:gd name="T11" fmla="*/ 898193 h 7249"/>
              <a:gd name="T12" fmla="*/ 2482414 w 7208"/>
              <a:gd name="T13" fmla="*/ 898193 h 7249"/>
              <a:gd name="T14" fmla="*/ 2060519 w 7208"/>
              <a:gd name="T15" fmla="*/ 1624319 h 7249"/>
              <a:gd name="T16" fmla="*/ 2060519 w 7208"/>
              <a:gd name="T17" fmla="*/ 1624319 h 7249"/>
              <a:gd name="T18" fmla="*/ 1333361 w 7208"/>
              <a:gd name="T19" fmla="*/ 2045617 h 7249"/>
              <a:gd name="T20" fmla="*/ 1333361 w 7208"/>
              <a:gd name="T21" fmla="*/ 2045617 h 7249"/>
              <a:gd name="T22" fmla="*/ 911466 w 7208"/>
              <a:gd name="T23" fmla="*/ 2771743 h 7249"/>
              <a:gd name="T24" fmla="*/ 911466 w 7208"/>
              <a:gd name="T25" fmla="*/ 2771743 h 7249"/>
              <a:gd name="T26" fmla="*/ 184309 w 7208"/>
              <a:gd name="T27" fmla="*/ 3193041 h 7249"/>
              <a:gd name="T28" fmla="*/ 184309 w 7208"/>
              <a:gd name="T29" fmla="*/ 3193041 h 7249"/>
              <a:gd name="T30" fmla="*/ 0 w 7208"/>
              <a:gd name="T31" fmla="*/ 3474385 h 724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7208" h="7249">
                <a:moveTo>
                  <a:pt x="0" y="7249"/>
                </a:moveTo>
                <a:lnTo>
                  <a:pt x="7208" y="7249"/>
                </a:lnTo>
                <a:lnTo>
                  <a:pt x="7208" y="0"/>
                </a:lnTo>
                <a:cubicBezTo>
                  <a:pt x="7078" y="318"/>
                  <a:pt x="7089" y="594"/>
                  <a:pt x="6688" y="995"/>
                </a:cubicBezTo>
                <a:cubicBezTo>
                  <a:pt x="6089" y="1593"/>
                  <a:pt x="5771" y="1275"/>
                  <a:pt x="5172" y="1874"/>
                </a:cubicBezTo>
                <a:cubicBezTo>
                  <a:pt x="4574" y="2472"/>
                  <a:pt x="4892" y="2790"/>
                  <a:pt x="4293" y="3389"/>
                </a:cubicBezTo>
                <a:cubicBezTo>
                  <a:pt x="3695" y="3988"/>
                  <a:pt x="3377" y="3669"/>
                  <a:pt x="2778" y="4268"/>
                </a:cubicBezTo>
                <a:cubicBezTo>
                  <a:pt x="2180" y="4867"/>
                  <a:pt x="2498" y="5185"/>
                  <a:pt x="1899" y="5783"/>
                </a:cubicBezTo>
                <a:cubicBezTo>
                  <a:pt x="1301" y="6382"/>
                  <a:pt x="983" y="6064"/>
                  <a:pt x="384" y="6662"/>
                </a:cubicBezTo>
                <a:cubicBezTo>
                  <a:pt x="159" y="6887"/>
                  <a:pt x="63" y="7073"/>
                  <a:pt x="0" y="724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4" name="Ryhmä 36"/>
          <p:cNvGrpSpPr/>
          <p:nvPr/>
        </p:nvGrpSpPr>
        <p:grpSpPr bwMode="black">
          <a:xfrm>
            <a:off x="472155" y="6228516"/>
            <a:ext cx="804332" cy="373549"/>
            <a:chOff x="228601" y="704851"/>
            <a:chExt cx="11734800" cy="5449888"/>
          </a:xfrm>
          <a:solidFill>
            <a:schemeClr val="bg1"/>
          </a:solidFill>
        </p:grpSpPr>
        <p:sp>
          <p:nvSpPr>
            <p:cNvPr id="5"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title"/>
          </p:nvPr>
        </p:nvSpPr>
        <p:spPr>
          <a:xfrm>
            <a:off x="10408602" y="5457217"/>
            <a:ext cx="1420236" cy="670884"/>
          </a:xfrm>
        </p:spPr>
        <p:txBody>
          <a:bodyPr anchor="ctr"/>
          <a:lstStyle>
            <a:lvl1pPr algn="ctr">
              <a:defRPr sz="1401" b="0">
                <a:latin typeface="+mn-lt"/>
              </a:defRPr>
            </a:lvl1pPr>
          </a:lstStyle>
          <a:p>
            <a:r>
              <a:rPr lang="fi-FI" smtClean="0"/>
              <a:t>Muokkaa perustyyl. napsautt.</a:t>
            </a:r>
            <a:endParaRPr lang="fi-FI" dirty="0"/>
          </a:p>
        </p:txBody>
      </p:sp>
    </p:spTree>
    <p:extLst>
      <p:ext uri="{BB962C8B-B14F-4D97-AF65-F5344CB8AC3E}">
        <p14:creationId xmlns:p14="http://schemas.microsoft.com/office/powerpoint/2010/main" val="34319358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Kuva">
    <p:spTree>
      <p:nvGrpSpPr>
        <p:cNvPr id="1" name=""/>
        <p:cNvGrpSpPr/>
        <p:nvPr/>
      </p:nvGrpSpPr>
      <p:grpSpPr>
        <a:xfrm>
          <a:off x="0" y="0"/>
          <a:ext cx="0" cy="0"/>
          <a:chOff x="0" y="0"/>
          <a:chExt cx="0" cy="0"/>
        </a:xfrm>
      </p:grpSpPr>
      <p:sp>
        <p:nvSpPr>
          <p:cNvPr id="6" name="Picture Placeholder 7"/>
          <p:cNvSpPr>
            <a:spLocks noGrp="1"/>
          </p:cNvSpPr>
          <p:nvPr>
            <p:ph type="pic" sz="quarter" idx="13"/>
          </p:nvPr>
        </p:nvSpPr>
        <p:spPr>
          <a:xfrm>
            <a:off x="0" y="0"/>
            <a:ext cx="12192000" cy="6858000"/>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a:p>
        </p:txBody>
      </p:sp>
      <p:sp>
        <p:nvSpPr>
          <p:cNvPr id="2" name="Otsikko 1"/>
          <p:cNvSpPr>
            <a:spLocks noGrp="1"/>
          </p:cNvSpPr>
          <p:nvPr>
            <p:ph type="title"/>
          </p:nvPr>
        </p:nvSpPr>
        <p:spPr/>
        <p:txBody>
          <a:bodyPr/>
          <a:lstStyle/>
          <a:p>
            <a:r>
              <a:rPr lang="fi-FI" smtClean="0"/>
              <a:t>Muokkaa perustyyl. napsautt.</a:t>
            </a:r>
            <a:endParaRPr lang="fi-FI"/>
          </a:p>
        </p:txBody>
      </p:sp>
    </p:spTree>
    <p:extLst>
      <p:ext uri="{BB962C8B-B14F-4D97-AF65-F5344CB8AC3E}">
        <p14:creationId xmlns:p14="http://schemas.microsoft.com/office/powerpoint/2010/main" val="31448640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3"/>
          <p:cNvSpPr>
            <a:spLocks noGrp="1"/>
          </p:cNvSpPr>
          <p:nvPr>
            <p:ph type="dt" sz="half" idx="10"/>
          </p:nvPr>
        </p:nvSpPr>
        <p:spPr/>
        <p:txBody>
          <a:bodyPr/>
          <a:lstStyle>
            <a:lvl1pPr>
              <a:defRPr/>
            </a:lvl1pPr>
          </a:lstStyle>
          <a:p>
            <a:pPr>
              <a:defRPr/>
            </a:pPr>
            <a:fld id="{D1202B7E-75DA-4280-A86A-54F404FB4EB1}" type="datetime1">
              <a:rPr lang="fi-FI"/>
              <a:pPr>
                <a:defRPr/>
              </a:pPr>
              <a:t>1.11.2017</a:t>
            </a:fld>
            <a:endParaRPr lang="fi-FI" dirty="0"/>
          </a:p>
        </p:txBody>
      </p:sp>
      <p:sp>
        <p:nvSpPr>
          <p:cNvPr id="4"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5" name="Dian numeron paikkamerkki 5"/>
          <p:cNvSpPr>
            <a:spLocks noGrp="1"/>
          </p:cNvSpPr>
          <p:nvPr>
            <p:ph type="sldNum" sz="quarter" idx="12"/>
          </p:nvPr>
        </p:nvSpPr>
        <p:spPr/>
        <p:txBody>
          <a:bodyPr/>
          <a:lstStyle>
            <a:lvl1pPr>
              <a:defRPr/>
            </a:lvl1pPr>
          </a:lstStyle>
          <a:p>
            <a:pPr>
              <a:defRPr/>
            </a:pPr>
            <a:fld id="{76785664-EDBC-4358-8E6E-1516046E196A}" type="slidenum">
              <a:rPr lang="fi-FI"/>
              <a:pPr>
                <a:defRPr/>
              </a:pPr>
              <a:t>‹#›</a:t>
            </a:fld>
            <a:endParaRPr lang="fi-FI" dirty="0"/>
          </a:p>
        </p:txBody>
      </p:sp>
    </p:spTree>
    <p:extLst>
      <p:ext uri="{BB962C8B-B14F-4D97-AF65-F5344CB8AC3E}">
        <p14:creationId xmlns:p14="http://schemas.microsoft.com/office/powerpoint/2010/main" val="29020420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3"/>
          <p:cNvSpPr>
            <a:spLocks noGrp="1"/>
          </p:cNvSpPr>
          <p:nvPr>
            <p:ph type="dt" sz="half" idx="10"/>
          </p:nvPr>
        </p:nvSpPr>
        <p:spPr/>
        <p:txBody>
          <a:bodyPr/>
          <a:lstStyle>
            <a:lvl1pPr>
              <a:defRPr/>
            </a:lvl1pPr>
          </a:lstStyle>
          <a:p>
            <a:pPr>
              <a:defRPr/>
            </a:pPr>
            <a:fld id="{B20C3A66-A44B-4D59-95AF-86DFDE047F1A}" type="datetime1">
              <a:rPr lang="fi-FI"/>
              <a:pPr>
                <a:defRPr/>
              </a:pPr>
              <a:t>1.11.2017</a:t>
            </a:fld>
            <a:endParaRPr lang="fi-FI" dirty="0"/>
          </a:p>
        </p:txBody>
      </p:sp>
      <p:sp>
        <p:nvSpPr>
          <p:cNvPr id="3"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4" name="Dian numeron paikkamerkki 5"/>
          <p:cNvSpPr>
            <a:spLocks noGrp="1"/>
          </p:cNvSpPr>
          <p:nvPr>
            <p:ph type="sldNum" sz="quarter" idx="12"/>
          </p:nvPr>
        </p:nvSpPr>
        <p:spPr/>
        <p:txBody>
          <a:bodyPr/>
          <a:lstStyle>
            <a:lvl1pPr>
              <a:defRPr/>
            </a:lvl1pPr>
          </a:lstStyle>
          <a:p>
            <a:pPr>
              <a:defRPr/>
            </a:pPr>
            <a:fld id="{1F5F9953-475D-4B66-9C97-B567B1D3C0DA}" type="slidenum">
              <a:rPr lang="fi-FI"/>
              <a:pPr>
                <a:defRPr/>
              </a:pPr>
              <a:t>‹#›</a:t>
            </a:fld>
            <a:endParaRPr lang="fi-FI" dirty="0"/>
          </a:p>
        </p:txBody>
      </p:sp>
    </p:spTree>
    <p:extLst>
      <p:ext uri="{BB962C8B-B14F-4D97-AF65-F5344CB8AC3E}">
        <p14:creationId xmlns:p14="http://schemas.microsoft.com/office/powerpoint/2010/main" val="30800719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Kansi 1">
    <p:bg>
      <p:bgPr>
        <a:solidFill>
          <a:srgbClr val="0001BE"/>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9393237" cy="6858000"/>
          </a:xfrm>
          <a:custGeom>
            <a:avLst/>
            <a:gdLst>
              <a:gd name="T0" fmla="*/ 2504148 w 19559"/>
              <a:gd name="T1" fmla="*/ 6858000 h 14300"/>
              <a:gd name="T2" fmla="*/ 2712107 w 19559"/>
              <a:gd name="T3" fmla="*/ 6505508 h 14300"/>
              <a:gd name="T4" fmla="*/ 3439722 w 19559"/>
              <a:gd name="T5" fmla="*/ 6083957 h 14300"/>
              <a:gd name="T6" fmla="*/ 3861883 w 19559"/>
              <a:gd name="T7" fmla="*/ 5357393 h 14300"/>
              <a:gd name="T8" fmla="*/ 4589498 w 19559"/>
              <a:gd name="T9" fmla="*/ 4935842 h 14300"/>
              <a:gd name="T10" fmla="*/ 5011659 w 19559"/>
              <a:gd name="T11" fmla="*/ 4209277 h 14300"/>
              <a:gd name="T12" fmla="*/ 5739754 w 19559"/>
              <a:gd name="T13" fmla="*/ 3787726 h 14300"/>
              <a:gd name="T14" fmla="*/ 6161915 w 19559"/>
              <a:gd name="T15" fmla="*/ 3060682 h 14300"/>
              <a:gd name="T16" fmla="*/ 6889530 w 19559"/>
              <a:gd name="T17" fmla="*/ 2639131 h 14300"/>
              <a:gd name="T18" fmla="*/ 7311690 w 19559"/>
              <a:gd name="T19" fmla="*/ 1912567 h 14300"/>
              <a:gd name="T20" fmla="*/ 8039305 w 19559"/>
              <a:gd name="T21" fmla="*/ 1491016 h 14300"/>
              <a:gd name="T22" fmla="*/ 8461466 w 19559"/>
              <a:gd name="T23" fmla="*/ 764451 h 14300"/>
              <a:gd name="T24" fmla="*/ 9188601 w 19559"/>
              <a:gd name="T25" fmla="*/ 343380 h 14300"/>
              <a:gd name="T26" fmla="*/ 9393678 w 19559"/>
              <a:gd name="T27" fmla="*/ 0 h 14300"/>
              <a:gd name="T28" fmla="*/ 0 w 19559"/>
              <a:gd name="T29" fmla="*/ 0 h 14300"/>
              <a:gd name="T30" fmla="*/ 0 w 19559"/>
              <a:gd name="T31" fmla="*/ 6858000 h 14300"/>
              <a:gd name="T32" fmla="*/ 2504148 w 19559"/>
              <a:gd name="T33" fmla="*/ 685800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9559" h="14300">
                <a:moveTo>
                  <a:pt x="5214" y="14300"/>
                </a:moveTo>
                <a:cubicBezTo>
                  <a:pt x="5282" y="14078"/>
                  <a:pt x="5358" y="13854"/>
                  <a:pt x="5647" y="13565"/>
                </a:cubicBezTo>
                <a:cubicBezTo>
                  <a:pt x="6246" y="12966"/>
                  <a:pt x="6564" y="13285"/>
                  <a:pt x="7162" y="12686"/>
                </a:cubicBezTo>
                <a:cubicBezTo>
                  <a:pt x="7761" y="12087"/>
                  <a:pt x="7443" y="11769"/>
                  <a:pt x="8041" y="11171"/>
                </a:cubicBezTo>
                <a:cubicBezTo>
                  <a:pt x="8640" y="10572"/>
                  <a:pt x="8958" y="10890"/>
                  <a:pt x="9556" y="10292"/>
                </a:cubicBezTo>
                <a:cubicBezTo>
                  <a:pt x="10155" y="9693"/>
                  <a:pt x="9837" y="9375"/>
                  <a:pt x="10435" y="8777"/>
                </a:cubicBezTo>
                <a:cubicBezTo>
                  <a:pt x="11034" y="8178"/>
                  <a:pt x="11352" y="8496"/>
                  <a:pt x="11951" y="7898"/>
                </a:cubicBezTo>
                <a:cubicBezTo>
                  <a:pt x="12549" y="7299"/>
                  <a:pt x="12231" y="6981"/>
                  <a:pt x="12830" y="6382"/>
                </a:cubicBezTo>
                <a:cubicBezTo>
                  <a:pt x="13428" y="5784"/>
                  <a:pt x="13746" y="6102"/>
                  <a:pt x="14345" y="5503"/>
                </a:cubicBezTo>
                <a:cubicBezTo>
                  <a:pt x="14943" y="4905"/>
                  <a:pt x="14625" y="4587"/>
                  <a:pt x="15224" y="3988"/>
                </a:cubicBezTo>
                <a:cubicBezTo>
                  <a:pt x="15822" y="3390"/>
                  <a:pt x="16140" y="3708"/>
                  <a:pt x="16739" y="3109"/>
                </a:cubicBezTo>
                <a:cubicBezTo>
                  <a:pt x="17338" y="2511"/>
                  <a:pt x="17020" y="2192"/>
                  <a:pt x="17618" y="1594"/>
                </a:cubicBezTo>
                <a:cubicBezTo>
                  <a:pt x="18216" y="996"/>
                  <a:pt x="18534" y="1314"/>
                  <a:pt x="19132" y="716"/>
                </a:cubicBezTo>
                <a:cubicBezTo>
                  <a:pt x="19413" y="435"/>
                  <a:pt x="19492" y="216"/>
                  <a:pt x="19559" y="0"/>
                </a:cubicBezTo>
                <a:lnTo>
                  <a:pt x="0" y="0"/>
                </a:lnTo>
                <a:lnTo>
                  <a:pt x="0" y="14300"/>
                </a:lnTo>
                <a:lnTo>
                  <a:pt x="5214" y="14300"/>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6491280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Kansi 1 B">
    <p:bg>
      <p:bgPr>
        <a:solidFill>
          <a:srgbClr val="0001BE"/>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0" y="0"/>
            <a:ext cx="12192000" cy="6858000"/>
          </a:xfrm>
          <a:custGeom>
            <a:avLst/>
            <a:gdLst>
              <a:gd name="T0" fmla="*/ 5313600 w 25400"/>
              <a:gd name="T1" fmla="*/ 6858000 h 14300"/>
              <a:gd name="T2" fmla="*/ 5521440 w 25400"/>
              <a:gd name="T3" fmla="*/ 6505508 h 14300"/>
              <a:gd name="T4" fmla="*/ 6248640 w 25400"/>
              <a:gd name="T5" fmla="*/ 6083957 h 14300"/>
              <a:gd name="T6" fmla="*/ 6670560 w 25400"/>
              <a:gd name="T7" fmla="*/ 5357393 h 14300"/>
              <a:gd name="T8" fmla="*/ 7397760 w 25400"/>
              <a:gd name="T9" fmla="*/ 4935842 h 14300"/>
              <a:gd name="T10" fmla="*/ 7819680 w 25400"/>
              <a:gd name="T11" fmla="*/ 4209277 h 14300"/>
              <a:gd name="T12" fmla="*/ 8547360 w 25400"/>
              <a:gd name="T13" fmla="*/ 3787726 h 14300"/>
              <a:gd name="T14" fmla="*/ 8969280 w 25400"/>
              <a:gd name="T15" fmla="*/ 3060682 h 14300"/>
              <a:gd name="T16" fmla="*/ 9696480 w 25400"/>
              <a:gd name="T17" fmla="*/ 2639131 h 14300"/>
              <a:gd name="T18" fmla="*/ 10118400 w 25400"/>
              <a:gd name="T19" fmla="*/ 1912567 h 14300"/>
              <a:gd name="T20" fmla="*/ 10845600 w 25400"/>
              <a:gd name="T21" fmla="*/ 1491016 h 14300"/>
              <a:gd name="T22" fmla="*/ 11267520 w 25400"/>
              <a:gd name="T23" fmla="*/ 764451 h 14300"/>
              <a:gd name="T24" fmla="*/ 11994240 w 25400"/>
              <a:gd name="T25" fmla="*/ 343380 h 14300"/>
              <a:gd name="T26" fmla="*/ 12192000 w 25400"/>
              <a:gd name="T27" fmla="*/ 23020 h 14300"/>
              <a:gd name="T28" fmla="*/ 12192000 w 25400"/>
              <a:gd name="T29" fmla="*/ 0 h 14300"/>
              <a:gd name="T30" fmla="*/ 0 w 25400"/>
              <a:gd name="T31" fmla="*/ 0 h 14300"/>
              <a:gd name="T32" fmla="*/ 0 w 25400"/>
              <a:gd name="T33" fmla="*/ 6858000 h 14300"/>
              <a:gd name="T34" fmla="*/ 5313600 w 25400"/>
              <a:gd name="T35" fmla="*/ 6858000 h 143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5400" h="14300">
                <a:moveTo>
                  <a:pt x="11070" y="14300"/>
                </a:moveTo>
                <a:cubicBezTo>
                  <a:pt x="11139" y="14078"/>
                  <a:pt x="11214" y="13854"/>
                  <a:pt x="11503" y="13565"/>
                </a:cubicBezTo>
                <a:cubicBezTo>
                  <a:pt x="12102" y="12966"/>
                  <a:pt x="12420" y="13285"/>
                  <a:pt x="13018" y="12686"/>
                </a:cubicBezTo>
                <a:cubicBezTo>
                  <a:pt x="13617" y="12087"/>
                  <a:pt x="13299" y="11769"/>
                  <a:pt x="13897" y="11171"/>
                </a:cubicBezTo>
                <a:cubicBezTo>
                  <a:pt x="14496" y="10572"/>
                  <a:pt x="14814" y="10890"/>
                  <a:pt x="15412" y="10292"/>
                </a:cubicBezTo>
                <a:cubicBezTo>
                  <a:pt x="16011" y="9693"/>
                  <a:pt x="15693" y="9375"/>
                  <a:pt x="16291" y="8777"/>
                </a:cubicBezTo>
                <a:cubicBezTo>
                  <a:pt x="16890" y="8178"/>
                  <a:pt x="17208" y="8496"/>
                  <a:pt x="17807" y="7898"/>
                </a:cubicBezTo>
                <a:cubicBezTo>
                  <a:pt x="18405" y="7299"/>
                  <a:pt x="18087" y="6981"/>
                  <a:pt x="18686" y="6382"/>
                </a:cubicBezTo>
                <a:cubicBezTo>
                  <a:pt x="19284" y="5784"/>
                  <a:pt x="19602" y="6102"/>
                  <a:pt x="20201" y="5503"/>
                </a:cubicBezTo>
                <a:cubicBezTo>
                  <a:pt x="20799" y="4905"/>
                  <a:pt x="20481" y="4587"/>
                  <a:pt x="21080" y="3988"/>
                </a:cubicBezTo>
                <a:cubicBezTo>
                  <a:pt x="21678" y="3390"/>
                  <a:pt x="21997" y="3708"/>
                  <a:pt x="22595" y="3109"/>
                </a:cubicBezTo>
                <a:cubicBezTo>
                  <a:pt x="23194" y="2511"/>
                  <a:pt x="22876" y="2192"/>
                  <a:pt x="23474" y="1594"/>
                </a:cubicBezTo>
                <a:cubicBezTo>
                  <a:pt x="24072" y="996"/>
                  <a:pt x="24390" y="1314"/>
                  <a:pt x="24988" y="716"/>
                </a:cubicBezTo>
                <a:cubicBezTo>
                  <a:pt x="25249" y="455"/>
                  <a:pt x="25336" y="248"/>
                  <a:pt x="25400" y="48"/>
                </a:cubicBezTo>
                <a:lnTo>
                  <a:pt x="25400" y="0"/>
                </a:lnTo>
                <a:lnTo>
                  <a:pt x="0" y="0"/>
                </a:lnTo>
                <a:lnTo>
                  <a:pt x="0" y="14300"/>
                </a:lnTo>
                <a:lnTo>
                  <a:pt x="11070" y="14300"/>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9272173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Kansi 2">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12192000" cy="3887788"/>
          </a:xfrm>
          <a:custGeom>
            <a:avLst/>
            <a:gdLst>
              <a:gd name="T0" fmla="*/ 0 w 25400"/>
              <a:gd name="T1" fmla="*/ 3079742 h 8063"/>
              <a:gd name="T2" fmla="*/ 1219200 w 25400"/>
              <a:gd name="T3" fmla="*/ 3888500 h 8063"/>
              <a:gd name="T4" fmla="*/ 2438400 w 25400"/>
              <a:gd name="T5" fmla="*/ 3079742 h 8063"/>
              <a:gd name="T6" fmla="*/ 3657600 w 25400"/>
              <a:gd name="T7" fmla="*/ 3888500 h 8063"/>
              <a:gd name="T8" fmla="*/ 4876800 w 25400"/>
              <a:gd name="T9" fmla="*/ 3079742 h 8063"/>
              <a:gd name="T10" fmla="*/ 6096000 w 25400"/>
              <a:gd name="T11" fmla="*/ 3888500 h 8063"/>
              <a:gd name="T12" fmla="*/ 7315200 w 25400"/>
              <a:gd name="T13" fmla="*/ 3079742 h 8063"/>
              <a:gd name="T14" fmla="*/ 8534400 w 25400"/>
              <a:gd name="T15" fmla="*/ 3888500 h 8063"/>
              <a:gd name="T16" fmla="*/ 9753600 w 25400"/>
              <a:gd name="T17" fmla="*/ 3079742 h 8063"/>
              <a:gd name="T18" fmla="*/ 10972800 w 25400"/>
              <a:gd name="T19" fmla="*/ 3888500 h 8063"/>
              <a:gd name="T20" fmla="*/ 12192000 w 25400"/>
              <a:gd name="T21" fmla="*/ 3079742 h 8063"/>
              <a:gd name="T22" fmla="*/ 12192000 w 25400"/>
              <a:gd name="T23" fmla="*/ 0 h 8063"/>
              <a:gd name="T24" fmla="*/ 0 w 25400"/>
              <a:gd name="T25" fmla="*/ 0 h 8063"/>
              <a:gd name="T26" fmla="*/ 0 w 25400"/>
              <a:gd name="T27" fmla="*/ 3079742 h 806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8063">
                <a:moveTo>
                  <a:pt x="0" y="6386"/>
                </a:moveTo>
                <a:cubicBezTo>
                  <a:pt x="1140" y="6386"/>
                  <a:pt x="2118" y="7077"/>
                  <a:pt x="2540" y="8063"/>
                </a:cubicBezTo>
                <a:cubicBezTo>
                  <a:pt x="2962" y="7077"/>
                  <a:pt x="3940" y="6386"/>
                  <a:pt x="5080" y="6386"/>
                </a:cubicBezTo>
                <a:cubicBezTo>
                  <a:pt x="6220" y="6386"/>
                  <a:pt x="7198" y="7077"/>
                  <a:pt x="7620" y="8063"/>
                </a:cubicBezTo>
                <a:cubicBezTo>
                  <a:pt x="8042" y="7077"/>
                  <a:pt x="9020" y="6386"/>
                  <a:pt x="10160" y="6386"/>
                </a:cubicBezTo>
                <a:cubicBezTo>
                  <a:pt x="11300" y="6386"/>
                  <a:pt x="12278" y="7077"/>
                  <a:pt x="12700" y="8063"/>
                </a:cubicBezTo>
                <a:cubicBezTo>
                  <a:pt x="13122" y="7077"/>
                  <a:pt x="14100" y="6386"/>
                  <a:pt x="15240" y="6386"/>
                </a:cubicBezTo>
                <a:cubicBezTo>
                  <a:pt x="16380" y="6386"/>
                  <a:pt x="17358" y="7077"/>
                  <a:pt x="17780" y="8063"/>
                </a:cubicBezTo>
                <a:cubicBezTo>
                  <a:pt x="18202" y="7077"/>
                  <a:pt x="19180" y="6386"/>
                  <a:pt x="20320" y="6386"/>
                </a:cubicBezTo>
                <a:cubicBezTo>
                  <a:pt x="21460" y="6386"/>
                  <a:pt x="22438" y="7077"/>
                  <a:pt x="22860" y="8063"/>
                </a:cubicBezTo>
                <a:cubicBezTo>
                  <a:pt x="23282" y="7077"/>
                  <a:pt x="24260" y="6386"/>
                  <a:pt x="25400" y="6386"/>
                </a:cubicBezTo>
                <a:lnTo>
                  <a:pt x="25400" y="0"/>
                </a:lnTo>
                <a:lnTo>
                  <a:pt x="0" y="0"/>
                </a:lnTo>
                <a:lnTo>
                  <a:pt x="0" y="6386"/>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157355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Väliotsikko spåra">
    <p:bg>
      <p:bgPr>
        <a:solidFill>
          <a:srgbClr val="009246"/>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71" y="6222032"/>
            <a:ext cx="804332"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5" y="457200"/>
            <a:ext cx="10661515" cy="5136204"/>
          </a:xfrm>
        </p:spPr>
        <p:txBody>
          <a:bodyPr/>
          <a:lstStyle>
            <a:lvl1pPr algn="l">
              <a:lnSpc>
                <a:spcPct val="85000"/>
              </a:lnSpc>
              <a:defRPr sz="7001">
                <a:solidFill>
                  <a:srgbClr val="FFFFFF"/>
                </a:solidFill>
                <a:latin typeface="+mj-lt"/>
              </a:defRPr>
            </a:lvl1pPr>
          </a:lstStyle>
          <a:p>
            <a:r>
              <a:rPr lang="fi-FI" smtClean="0"/>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6658330F-FF5D-4812-8954-9891114AC2FC}" type="datetime1">
              <a:rPr lang="fi-FI"/>
              <a:pPr>
                <a:defRPr/>
              </a:pPr>
              <a:t>1.11.2017</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A46DCD3E-7A95-4E54-947B-C723B90776CA}" type="slidenum">
              <a:rPr lang="fi-FI"/>
              <a:pPr>
                <a:defRPr/>
              </a:pPr>
              <a:t>‹#›</a:t>
            </a:fld>
            <a:endParaRPr lang="fi-FI"/>
          </a:p>
        </p:txBody>
      </p:sp>
    </p:spTree>
    <p:extLst>
      <p:ext uri="{BB962C8B-B14F-4D97-AF65-F5344CB8AC3E}">
        <p14:creationId xmlns:p14="http://schemas.microsoft.com/office/powerpoint/2010/main" val="418167098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Kansi 2 B">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3" y="5"/>
            <a:ext cx="12193588" cy="5572125"/>
          </a:xfrm>
          <a:custGeom>
            <a:avLst/>
            <a:gdLst>
              <a:gd name="T0" fmla="*/ 0 w 25400"/>
              <a:gd name="T1" fmla="*/ 4766642 h 11590"/>
              <a:gd name="T2" fmla="*/ 1219320 w 25400"/>
              <a:gd name="T3" fmla="*/ 5572461 h 11590"/>
              <a:gd name="T4" fmla="*/ 2438640 w 25400"/>
              <a:gd name="T5" fmla="*/ 4766642 h 11590"/>
              <a:gd name="T6" fmla="*/ 3657960 w 25400"/>
              <a:gd name="T7" fmla="*/ 5572461 h 11590"/>
              <a:gd name="T8" fmla="*/ 4877280 w 25400"/>
              <a:gd name="T9" fmla="*/ 4766642 h 11590"/>
              <a:gd name="T10" fmla="*/ 6096600 w 25400"/>
              <a:gd name="T11" fmla="*/ 5572461 h 11590"/>
              <a:gd name="T12" fmla="*/ 7315920 w 25400"/>
              <a:gd name="T13" fmla="*/ 4766642 h 11590"/>
              <a:gd name="T14" fmla="*/ 8535240 w 25400"/>
              <a:gd name="T15" fmla="*/ 5572461 h 11590"/>
              <a:gd name="T16" fmla="*/ 9754560 w 25400"/>
              <a:gd name="T17" fmla="*/ 4766642 h 11590"/>
              <a:gd name="T18" fmla="*/ 10973880 w 25400"/>
              <a:gd name="T19" fmla="*/ 5572461 h 11590"/>
              <a:gd name="T20" fmla="*/ 12193200 w 25400"/>
              <a:gd name="T21" fmla="*/ 4766642 h 11590"/>
              <a:gd name="T22" fmla="*/ 12193200 w 25400"/>
              <a:gd name="T23" fmla="*/ 0 h 11590"/>
              <a:gd name="T24" fmla="*/ 0 w 25400"/>
              <a:gd name="T25" fmla="*/ 0 h 11590"/>
              <a:gd name="T26" fmla="*/ 0 w 25400"/>
              <a:gd name="T27" fmla="*/ 4766642 h 1159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11590">
                <a:moveTo>
                  <a:pt x="0" y="9914"/>
                </a:moveTo>
                <a:cubicBezTo>
                  <a:pt x="1140" y="9914"/>
                  <a:pt x="2118" y="10605"/>
                  <a:pt x="2540" y="11590"/>
                </a:cubicBezTo>
                <a:cubicBezTo>
                  <a:pt x="2962" y="10605"/>
                  <a:pt x="3940" y="9914"/>
                  <a:pt x="5080" y="9914"/>
                </a:cubicBezTo>
                <a:cubicBezTo>
                  <a:pt x="6220" y="9914"/>
                  <a:pt x="7198" y="10605"/>
                  <a:pt x="7620" y="11590"/>
                </a:cubicBezTo>
                <a:cubicBezTo>
                  <a:pt x="8042" y="10605"/>
                  <a:pt x="9020" y="9914"/>
                  <a:pt x="10160" y="9914"/>
                </a:cubicBezTo>
                <a:cubicBezTo>
                  <a:pt x="11300" y="9914"/>
                  <a:pt x="12278" y="10605"/>
                  <a:pt x="12700" y="11590"/>
                </a:cubicBezTo>
                <a:cubicBezTo>
                  <a:pt x="13122" y="10605"/>
                  <a:pt x="14100" y="9914"/>
                  <a:pt x="15240" y="9914"/>
                </a:cubicBezTo>
                <a:cubicBezTo>
                  <a:pt x="16380" y="9914"/>
                  <a:pt x="17358" y="10605"/>
                  <a:pt x="17780" y="11590"/>
                </a:cubicBezTo>
                <a:cubicBezTo>
                  <a:pt x="18202" y="10605"/>
                  <a:pt x="19180" y="9914"/>
                  <a:pt x="20320" y="9914"/>
                </a:cubicBezTo>
                <a:cubicBezTo>
                  <a:pt x="21460" y="9914"/>
                  <a:pt x="22438" y="10605"/>
                  <a:pt x="22860" y="11590"/>
                </a:cubicBezTo>
                <a:cubicBezTo>
                  <a:pt x="23282" y="10605"/>
                  <a:pt x="24260" y="9914"/>
                  <a:pt x="25400" y="9914"/>
                </a:cubicBezTo>
                <a:lnTo>
                  <a:pt x="25400" y="0"/>
                </a:lnTo>
                <a:lnTo>
                  <a:pt x="0" y="0"/>
                </a:lnTo>
                <a:lnTo>
                  <a:pt x="0" y="9914"/>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59579193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Kansi 3">
    <p:bg>
      <p:bgPr>
        <a:solidFill>
          <a:srgbClr val="FFC61E"/>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1" y="0"/>
            <a:ext cx="7305675" cy="6858000"/>
          </a:xfrm>
          <a:custGeom>
            <a:avLst/>
            <a:gdLst>
              <a:gd name="T0" fmla="*/ 7305472 w 15203"/>
              <a:gd name="T1" fmla="*/ 6858000 h 14300"/>
              <a:gd name="T2" fmla="*/ 6736046 w 15203"/>
              <a:gd name="T3" fmla="*/ 6003388 h 14300"/>
              <a:gd name="T4" fmla="*/ 7305472 w 15203"/>
              <a:gd name="T5" fmla="*/ 5142061 h 14300"/>
              <a:gd name="T6" fmla="*/ 6736046 w 15203"/>
              <a:gd name="T7" fmla="*/ 4280735 h 14300"/>
              <a:gd name="T8" fmla="*/ 7305472 w 15203"/>
              <a:gd name="T9" fmla="*/ 3419888 h 14300"/>
              <a:gd name="T10" fmla="*/ 6736046 w 15203"/>
              <a:gd name="T11" fmla="*/ 2558562 h 14300"/>
              <a:gd name="T12" fmla="*/ 7305472 w 15203"/>
              <a:gd name="T13" fmla="*/ 1697715 h 14300"/>
              <a:gd name="T14" fmla="*/ 6736046 w 15203"/>
              <a:gd name="T15" fmla="*/ 836388 h 14300"/>
              <a:gd name="T16" fmla="*/ 7304991 w 15203"/>
              <a:gd name="T17" fmla="*/ 0 h 14300"/>
              <a:gd name="T18" fmla="*/ 0 w 15203"/>
              <a:gd name="T19" fmla="*/ 0 h 14300"/>
              <a:gd name="T20" fmla="*/ 0 w 15203"/>
              <a:gd name="T21" fmla="*/ 1568708 h 14300"/>
              <a:gd name="T22" fmla="*/ 0 w 15203"/>
              <a:gd name="T23" fmla="*/ 6858000 h 14300"/>
              <a:gd name="T24" fmla="*/ 7305472 w 15203"/>
              <a:gd name="T25" fmla="*/ 6858000 h 143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203" h="14300">
                <a:moveTo>
                  <a:pt x="15203" y="14300"/>
                </a:moveTo>
                <a:cubicBezTo>
                  <a:pt x="15197" y="13500"/>
                  <a:pt x="14711" y="12814"/>
                  <a:pt x="14018" y="12518"/>
                </a:cubicBezTo>
                <a:cubicBezTo>
                  <a:pt x="14714" y="12219"/>
                  <a:pt x="15203" y="11528"/>
                  <a:pt x="15203" y="10722"/>
                </a:cubicBezTo>
                <a:cubicBezTo>
                  <a:pt x="15203" y="9916"/>
                  <a:pt x="14714" y="9225"/>
                  <a:pt x="14018" y="8926"/>
                </a:cubicBezTo>
                <a:cubicBezTo>
                  <a:pt x="14714" y="8628"/>
                  <a:pt x="15203" y="7937"/>
                  <a:pt x="15203" y="7131"/>
                </a:cubicBezTo>
                <a:cubicBezTo>
                  <a:pt x="15203" y="6325"/>
                  <a:pt x="14714" y="5634"/>
                  <a:pt x="14018" y="5335"/>
                </a:cubicBezTo>
                <a:cubicBezTo>
                  <a:pt x="14714" y="5037"/>
                  <a:pt x="15203" y="4345"/>
                  <a:pt x="15203" y="3540"/>
                </a:cubicBezTo>
                <a:cubicBezTo>
                  <a:pt x="15203" y="2734"/>
                  <a:pt x="14714" y="2042"/>
                  <a:pt x="14018" y="1744"/>
                </a:cubicBezTo>
                <a:cubicBezTo>
                  <a:pt x="14699" y="1452"/>
                  <a:pt x="15182" y="784"/>
                  <a:pt x="15202" y="0"/>
                </a:cubicBezTo>
                <a:lnTo>
                  <a:pt x="0" y="0"/>
                </a:lnTo>
                <a:lnTo>
                  <a:pt x="0" y="3271"/>
                </a:lnTo>
                <a:lnTo>
                  <a:pt x="0" y="14300"/>
                </a:lnTo>
                <a:lnTo>
                  <a:pt x="15203" y="14300"/>
                </a:lnTo>
                <a:close/>
              </a:path>
            </a:pathLst>
          </a:custGeom>
          <a:solidFill>
            <a:srgbClr val="9FC9E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271545383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Kansi 3 B">
    <p:bg>
      <p:bgPr>
        <a:solidFill>
          <a:srgbClr val="FFC61E"/>
        </a:solidFill>
        <a:effectLst/>
      </p:bgPr>
    </p:bg>
    <p:spTree>
      <p:nvGrpSpPr>
        <p:cNvPr id="1" name=""/>
        <p:cNvGrpSpPr/>
        <p:nvPr/>
      </p:nvGrpSpPr>
      <p:grpSpPr>
        <a:xfrm>
          <a:off x="0" y="0"/>
          <a:ext cx="0" cy="0"/>
          <a:chOff x="0" y="0"/>
          <a:chExt cx="0" cy="0"/>
        </a:xfrm>
      </p:grpSpPr>
      <p:sp>
        <p:nvSpPr>
          <p:cNvPr id="4" name="Freeform 18"/>
          <p:cNvSpPr>
            <a:spLocks/>
          </p:cNvSpPr>
          <p:nvPr/>
        </p:nvSpPr>
        <p:spPr bwMode="auto">
          <a:xfrm>
            <a:off x="3" y="0"/>
            <a:ext cx="9678988" cy="6858000"/>
          </a:xfrm>
          <a:custGeom>
            <a:avLst/>
            <a:gdLst>
              <a:gd name="T0" fmla="*/ 0 w 20142"/>
              <a:gd name="T1" fmla="*/ 0 h 14300"/>
              <a:gd name="T2" fmla="*/ 0 w 20142"/>
              <a:gd name="T3" fmla="*/ 6858000 h 14300"/>
              <a:gd name="T4" fmla="*/ 9678540 w 20142"/>
              <a:gd name="T5" fmla="*/ 6858000 h 14300"/>
              <a:gd name="T6" fmla="*/ 9109582 w 20142"/>
              <a:gd name="T7" fmla="*/ 6003388 h 14300"/>
              <a:gd name="T8" fmla="*/ 9679021 w 20142"/>
              <a:gd name="T9" fmla="*/ 5142061 h 14300"/>
              <a:gd name="T10" fmla="*/ 9109582 w 20142"/>
              <a:gd name="T11" fmla="*/ 4280735 h 14300"/>
              <a:gd name="T12" fmla="*/ 9679021 w 20142"/>
              <a:gd name="T13" fmla="*/ 3419888 h 14300"/>
              <a:gd name="T14" fmla="*/ 9109582 w 20142"/>
              <a:gd name="T15" fmla="*/ 2558562 h 14300"/>
              <a:gd name="T16" fmla="*/ 9679021 w 20142"/>
              <a:gd name="T17" fmla="*/ 1697715 h 14300"/>
              <a:gd name="T18" fmla="*/ 9109582 w 20142"/>
              <a:gd name="T19" fmla="*/ 836388 h 14300"/>
              <a:gd name="T20" fmla="*/ 9678540 w 20142"/>
              <a:gd name="T21" fmla="*/ 0 h 14300"/>
              <a:gd name="T22" fmla="*/ 0 w 20142"/>
              <a:gd name="T23" fmla="*/ 0 h 143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0142" h="14300">
                <a:moveTo>
                  <a:pt x="0" y="0"/>
                </a:moveTo>
                <a:lnTo>
                  <a:pt x="0" y="14300"/>
                </a:lnTo>
                <a:cubicBezTo>
                  <a:pt x="6714" y="14300"/>
                  <a:pt x="13428" y="14300"/>
                  <a:pt x="20141" y="14300"/>
                </a:cubicBezTo>
                <a:cubicBezTo>
                  <a:pt x="20136" y="13500"/>
                  <a:pt x="19649" y="12814"/>
                  <a:pt x="18957" y="12518"/>
                </a:cubicBezTo>
                <a:cubicBezTo>
                  <a:pt x="19653" y="12219"/>
                  <a:pt x="20142" y="11528"/>
                  <a:pt x="20142" y="10722"/>
                </a:cubicBezTo>
                <a:cubicBezTo>
                  <a:pt x="20142" y="9916"/>
                  <a:pt x="19653" y="9225"/>
                  <a:pt x="18957" y="8926"/>
                </a:cubicBezTo>
                <a:cubicBezTo>
                  <a:pt x="19653" y="8628"/>
                  <a:pt x="20142" y="7937"/>
                  <a:pt x="20142" y="7131"/>
                </a:cubicBezTo>
                <a:cubicBezTo>
                  <a:pt x="20142" y="6325"/>
                  <a:pt x="19653" y="5634"/>
                  <a:pt x="18957" y="5335"/>
                </a:cubicBezTo>
                <a:cubicBezTo>
                  <a:pt x="19653" y="5037"/>
                  <a:pt x="20142" y="4345"/>
                  <a:pt x="20142" y="3540"/>
                </a:cubicBezTo>
                <a:cubicBezTo>
                  <a:pt x="20142" y="2734"/>
                  <a:pt x="19653" y="2042"/>
                  <a:pt x="18957" y="1744"/>
                </a:cubicBezTo>
                <a:cubicBezTo>
                  <a:pt x="19638" y="1452"/>
                  <a:pt x="20120" y="784"/>
                  <a:pt x="20141" y="0"/>
                </a:cubicBezTo>
                <a:cubicBezTo>
                  <a:pt x="13427" y="0"/>
                  <a:pt x="6714" y="0"/>
                  <a:pt x="0" y="0"/>
                </a:cubicBezTo>
                <a:close/>
              </a:path>
            </a:pathLst>
          </a:custGeom>
          <a:solidFill>
            <a:srgbClr val="9FC9E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136533452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Kansi 4">
    <p:bg>
      <p:bgPr>
        <a:solidFill>
          <a:srgbClr val="00D7A7"/>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2" y="0"/>
            <a:ext cx="9815513" cy="6858000"/>
          </a:xfrm>
          <a:custGeom>
            <a:avLst/>
            <a:gdLst>
              <a:gd name="T0" fmla="*/ 0 w 20470"/>
              <a:gd name="T1" fmla="*/ 6858000 h 14293"/>
              <a:gd name="T2" fmla="*/ 2725435 w 20470"/>
              <a:gd name="T3" fmla="*/ 6858000 h 14293"/>
              <a:gd name="T4" fmla="*/ 2544187 w 20470"/>
              <a:gd name="T5" fmla="*/ 6485663 h 14293"/>
              <a:gd name="T6" fmla="*/ 2623782 w 20470"/>
              <a:gd name="T7" fmla="*/ 6066305 h 14293"/>
              <a:gd name="T8" fmla="*/ 3042379 w 20470"/>
              <a:gd name="T9" fmla="*/ 5987135 h 14293"/>
              <a:gd name="T10" fmla="*/ 3796141 w 20470"/>
              <a:gd name="T11" fmla="*/ 6355154 h 14293"/>
              <a:gd name="T12" fmla="*/ 4196038 w 20470"/>
              <a:gd name="T13" fmla="*/ 6269746 h 14293"/>
              <a:gd name="T14" fmla="*/ 4277552 w 20470"/>
              <a:gd name="T15" fmla="*/ 5859025 h 14293"/>
              <a:gd name="T16" fmla="*/ 3914576 w 20470"/>
              <a:gd name="T17" fmla="*/ 5114351 h 14293"/>
              <a:gd name="T18" fmla="*/ 3994172 w 20470"/>
              <a:gd name="T19" fmla="*/ 4694993 h 14293"/>
              <a:gd name="T20" fmla="*/ 4412768 w 20470"/>
              <a:gd name="T21" fmla="*/ 4615823 h 14293"/>
              <a:gd name="T22" fmla="*/ 5166530 w 20470"/>
              <a:gd name="T23" fmla="*/ 4983841 h 14293"/>
              <a:gd name="T24" fmla="*/ 5566427 w 20470"/>
              <a:gd name="T25" fmla="*/ 4898434 h 14293"/>
              <a:gd name="T26" fmla="*/ 5648420 w 20470"/>
              <a:gd name="T27" fmla="*/ 4487712 h 14293"/>
              <a:gd name="T28" fmla="*/ 5284965 w 20470"/>
              <a:gd name="T29" fmla="*/ 3743039 h 14293"/>
              <a:gd name="T30" fmla="*/ 5364561 w 20470"/>
              <a:gd name="T31" fmla="*/ 3323681 h 14293"/>
              <a:gd name="T32" fmla="*/ 5783158 w 20470"/>
              <a:gd name="T33" fmla="*/ 3244511 h 14293"/>
              <a:gd name="T34" fmla="*/ 6535961 w 20470"/>
              <a:gd name="T35" fmla="*/ 3613969 h 14293"/>
              <a:gd name="T36" fmla="*/ 6934419 w 20470"/>
              <a:gd name="T37" fmla="*/ 3530001 h 14293"/>
              <a:gd name="T38" fmla="*/ 7015932 w 20470"/>
              <a:gd name="T39" fmla="*/ 3118799 h 14293"/>
              <a:gd name="T40" fmla="*/ 6652957 w 20470"/>
              <a:gd name="T41" fmla="*/ 2374126 h 14293"/>
              <a:gd name="T42" fmla="*/ 6732073 w 20470"/>
              <a:gd name="T43" fmla="*/ 1955247 h 14293"/>
              <a:gd name="T44" fmla="*/ 7150670 w 20470"/>
              <a:gd name="T45" fmla="*/ 1876078 h 14293"/>
              <a:gd name="T46" fmla="*/ 7904911 w 20470"/>
              <a:gd name="T47" fmla="*/ 2243616 h 14293"/>
              <a:gd name="T48" fmla="*/ 8304808 w 20470"/>
              <a:gd name="T49" fmla="*/ 2158689 h 14293"/>
              <a:gd name="T50" fmla="*/ 8386322 w 20470"/>
              <a:gd name="T51" fmla="*/ 1747487 h 14293"/>
              <a:gd name="T52" fmla="*/ 8023346 w 20470"/>
              <a:gd name="T53" fmla="*/ 1002814 h 14293"/>
              <a:gd name="T54" fmla="*/ 8102942 w 20470"/>
              <a:gd name="T55" fmla="*/ 583935 h 14293"/>
              <a:gd name="T56" fmla="*/ 8521539 w 20470"/>
              <a:gd name="T57" fmla="*/ 504286 h 14293"/>
              <a:gd name="T58" fmla="*/ 9275780 w 20470"/>
              <a:gd name="T59" fmla="*/ 872304 h 14293"/>
              <a:gd name="T60" fmla="*/ 9675677 w 20470"/>
              <a:gd name="T61" fmla="*/ 786417 h 14293"/>
              <a:gd name="T62" fmla="*/ 9757190 w 20470"/>
              <a:gd name="T63" fmla="*/ 375695 h 14293"/>
              <a:gd name="T64" fmla="*/ 9574024 w 20470"/>
              <a:gd name="T65" fmla="*/ 0 h 14293"/>
              <a:gd name="T66" fmla="*/ 0 w 20470"/>
              <a:gd name="T67" fmla="*/ 0 h 14293"/>
              <a:gd name="T68" fmla="*/ 0 w 20470"/>
              <a:gd name="T69" fmla="*/ 6858000 h 1429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0470" h="14293">
                <a:moveTo>
                  <a:pt x="0" y="14293"/>
                </a:moveTo>
                <a:lnTo>
                  <a:pt x="5684" y="14293"/>
                </a:lnTo>
                <a:cubicBezTo>
                  <a:pt x="5495" y="13905"/>
                  <a:pt x="5306" y="13517"/>
                  <a:pt x="5306" y="13517"/>
                </a:cubicBezTo>
                <a:cubicBezTo>
                  <a:pt x="5306" y="13517"/>
                  <a:pt x="5077" y="13038"/>
                  <a:pt x="5472" y="12643"/>
                </a:cubicBezTo>
                <a:cubicBezTo>
                  <a:pt x="5708" y="12407"/>
                  <a:pt x="6053" y="12349"/>
                  <a:pt x="6345" y="12478"/>
                </a:cubicBezTo>
                <a:cubicBezTo>
                  <a:pt x="6357" y="12483"/>
                  <a:pt x="7917" y="13245"/>
                  <a:pt x="7917" y="13245"/>
                </a:cubicBezTo>
                <a:cubicBezTo>
                  <a:pt x="7917" y="13245"/>
                  <a:pt x="8353" y="13466"/>
                  <a:pt x="8751" y="13067"/>
                </a:cubicBezTo>
                <a:cubicBezTo>
                  <a:pt x="8982" y="12837"/>
                  <a:pt x="9042" y="12503"/>
                  <a:pt x="8921" y="12211"/>
                </a:cubicBezTo>
                <a:cubicBezTo>
                  <a:pt x="8913" y="12193"/>
                  <a:pt x="8164" y="10659"/>
                  <a:pt x="8164" y="10659"/>
                </a:cubicBezTo>
                <a:cubicBezTo>
                  <a:pt x="8164" y="10659"/>
                  <a:pt x="7935" y="10180"/>
                  <a:pt x="8330" y="9785"/>
                </a:cubicBezTo>
                <a:cubicBezTo>
                  <a:pt x="8566" y="9549"/>
                  <a:pt x="8912" y="9491"/>
                  <a:pt x="9203" y="9620"/>
                </a:cubicBezTo>
                <a:cubicBezTo>
                  <a:pt x="9215" y="9625"/>
                  <a:pt x="10775" y="10387"/>
                  <a:pt x="10775" y="10387"/>
                </a:cubicBezTo>
                <a:cubicBezTo>
                  <a:pt x="10775" y="10387"/>
                  <a:pt x="11211" y="10608"/>
                  <a:pt x="11609" y="10209"/>
                </a:cubicBezTo>
                <a:cubicBezTo>
                  <a:pt x="11840" y="9979"/>
                  <a:pt x="11901" y="9645"/>
                  <a:pt x="11780" y="9353"/>
                </a:cubicBezTo>
                <a:cubicBezTo>
                  <a:pt x="11771" y="9335"/>
                  <a:pt x="11022" y="7801"/>
                  <a:pt x="11022" y="7801"/>
                </a:cubicBezTo>
                <a:cubicBezTo>
                  <a:pt x="11022" y="7801"/>
                  <a:pt x="10793" y="7322"/>
                  <a:pt x="11188" y="6927"/>
                </a:cubicBezTo>
                <a:cubicBezTo>
                  <a:pt x="11425" y="6691"/>
                  <a:pt x="11770" y="6633"/>
                  <a:pt x="12061" y="6762"/>
                </a:cubicBezTo>
                <a:cubicBezTo>
                  <a:pt x="12074" y="6767"/>
                  <a:pt x="13631" y="7532"/>
                  <a:pt x="13631" y="7532"/>
                </a:cubicBezTo>
                <a:cubicBezTo>
                  <a:pt x="13631" y="7532"/>
                  <a:pt x="14095" y="7723"/>
                  <a:pt x="14462" y="7357"/>
                </a:cubicBezTo>
                <a:cubicBezTo>
                  <a:pt x="14692" y="7127"/>
                  <a:pt x="14753" y="6793"/>
                  <a:pt x="14632" y="6500"/>
                </a:cubicBezTo>
                <a:cubicBezTo>
                  <a:pt x="14623" y="6483"/>
                  <a:pt x="13875" y="4948"/>
                  <a:pt x="13875" y="4948"/>
                </a:cubicBezTo>
                <a:cubicBezTo>
                  <a:pt x="13875" y="4948"/>
                  <a:pt x="13646" y="4470"/>
                  <a:pt x="14040" y="4075"/>
                </a:cubicBezTo>
                <a:cubicBezTo>
                  <a:pt x="14277" y="3838"/>
                  <a:pt x="14622" y="3781"/>
                  <a:pt x="14913" y="3910"/>
                </a:cubicBezTo>
                <a:cubicBezTo>
                  <a:pt x="14926" y="3915"/>
                  <a:pt x="16486" y="4676"/>
                  <a:pt x="16486" y="4676"/>
                </a:cubicBezTo>
                <a:cubicBezTo>
                  <a:pt x="16486" y="4676"/>
                  <a:pt x="16921" y="4897"/>
                  <a:pt x="17320" y="4499"/>
                </a:cubicBezTo>
                <a:cubicBezTo>
                  <a:pt x="17550" y="4268"/>
                  <a:pt x="17611" y="3935"/>
                  <a:pt x="17490" y="3642"/>
                </a:cubicBezTo>
                <a:cubicBezTo>
                  <a:pt x="17481" y="3624"/>
                  <a:pt x="16733" y="2090"/>
                  <a:pt x="16733" y="2090"/>
                </a:cubicBezTo>
                <a:cubicBezTo>
                  <a:pt x="16733" y="2090"/>
                  <a:pt x="16504" y="1611"/>
                  <a:pt x="16899" y="1217"/>
                </a:cubicBezTo>
                <a:cubicBezTo>
                  <a:pt x="17135" y="980"/>
                  <a:pt x="17480" y="922"/>
                  <a:pt x="17772" y="1051"/>
                </a:cubicBezTo>
                <a:cubicBezTo>
                  <a:pt x="17784" y="1056"/>
                  <a:pt x="19345" y="1818"/>
                  <a:pt x="19345" y="1818"/>
                </a:cubicBezTo>
                <a:cubicBezTo>
                  <a:pt x="19345" y="1818"/>
                  <a:pt x="19807" y="2012"/>
                  <a:pt x="20179" y="1639"/>
                </a:cubicBezTo>
                <a:cubicBezTo>
                  <a:pt x="20409" y="1409"/>
                  <a:pt x="20470" y="1075"/>
                  <a:pt x="20349" y="783"/>
                </a:cubicBezTo>
                <a:cubicBezTo>
                  <a:pt x="20345" y="774"/>
                  <a:pt x="20156" y="386"/>
                  <a:pt x="19967" y="0"/>
                </a:cubicBezTo>
                <a:lnTo>
                  <a:pt x="0" y="0"/>
                </a:lnTo>
                <a:lnTo>
                  <a:pt x="0" y="14293"/>
                </a:lnTo>
                <a:close/>
              </a:path>
            </a:pathLst>
          </a:custGeom>
          <a:solidFill>
            <a:srgbClr val="F5A3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67979686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Kansi 4 B">
    <p:bg>
      <p:bgPr>
        <a:solidFill>
          <a:srgbClr val="00D7A7"/>
        </a:solidFill>
        <a:effectLst/>
      </p:bgPr>
    </p:bg>
    <p:spTree>
      <p:nvGrpSpPr>
        <p:cNvPr id="1" name=""/>
        <p:cNvGrpSpPr/>
        <p:nvPr/>
      </p:nvGrpSpPr>
      <p:grpSpPr>
        <a:xfrm>
          <a:off x="0" y="0"/>
          <a:ext cx="0" cy="0"/>
          <a:chOff x="0" y="0"/>
          <a:chExt cx="0" cy="0"/>
        </a:xfrm>
      </p:grpSpPr>
      <p:sp>
        <p:nvSpPr>
          <p:cNvPr id="4" name="Freeform 18"/>
          <p:cNvSpPr>
            <a:spLocks/>
          </p:cNvSpPr>
          <p:nvPr/>
        </p:nvSpPr>
        <p:spPr bwMode="auto">
          <a:xfrm>
            <a:off x="3" y="0"/>
            <a:ext cx="12193588" cy="6858000"/>
          </a:xfrm>
          <a:custGeom>
            <a:avLst/>
            <a:gdLst>
              <a:gd name="T0" fmla="*/ 0 w 25400"/>
              <a:gd name="T1" fmla="*/ 6858000 h 14293"/>
              <a:gd name="T2" fmla="*/ 5607912 w 25400"/>
              <a:gd name="T3" fmla="*/ 6858000 h 14293"/>
              <a:gd name="T4" fmla="*/ 5425974 w 25400"/>
              <a:gd name="T5" fmla="*/ 6485663 h 14293"/>
              <a:gd name="T6" fmla="*/ 5505662 w 25400"/>
              <a:gd name="T7" fmla="*/ 6066305 h 14293"/>
              <a:gd name="T8" fmla="*/ 5924743 w 25400"/>
              <a:gd name="T9" fmla="*/ 5987135 h 14293"/>
              <a:gd name="T10" fmla="*/ 6679377 w 25400"/>
              <a:gd name="T11" fmla="*/ 6355154 h 14293"/>
              <a:gd name="T12" fmla="*/ 7079737 w 25400"/>
              <a:gd name="T13" fmla="*/ 6269746 h 14293"/>
              <a:gd name="T14" fmla="*/ 7161825 w 25400"/>
              <a:gd name="T15" fmla="*/ 5859025 h 14293"/>
              <a:gd name="T16" fmla="*/ 6797949 w 25400"/>
              <a:gd name="T17" fmla="*/ 5114351 h 14293"/>
              <a:gd name="T18" fmla="*/ 6877637 w 25400"/>
              <a:gd name="T19" fmla="*/ 4694993 h 14293"/>
              <a:gd name="T20" fmla="*/ 7296718 w 25400"/>
              <a:gd name="T21" fmla="*/ 4615823 h 14293"/>
              <a:gd name="T22" fmla="*/ 8051832 w 25400"/>
              <a:gd name="T23" fmla="*/ 4983841 h 14293"/>
              <a:gd name="T24" fmla="*/ 8452192 w 25400"/>
              <a:gd name="T25" fmla="*/ 4898434 h 14293"/>
              <a:gd name="T26" fmla="*/ 8533800 w 25400"/>
              <a:gd name="T27" fmla="*/ 4487712 h 14293"/>
              <a:gd name="T28" fmla="*/ 8170404 w 25400"/>
              <a:gd name="T29" fmla="*/ 3743039 h 14293"/>
              <a:gd name="T30" fmla="*/ 8249612 w 25400"/>
              <a:gd name="T31" fmla="*/ 3323681 h 14293"/>
              <a:gd name="T32" fmla="*/ 8668693 w 25400"/>
              <a:gd name="T33" fmla="*/ 3244511 h 14293"/>
              <a:gd name="T34" fmla="*/ 9422367 w 25400"/>
              <a:gd name="T35" fmla="*/ 3613969 h 14293"/>
              <a:gd name="T36" fmla="*/ 9821287 w 25400"/>
              <a:gd name="T37" fmla="*/ 3530001 h 14293"/>
              <a:gd name="T38" fmla="*/ 9902895 w 25400"/>
              <a:gd name="T39" fmla="*/ 3118799 h 14293"/>
              <a:gd name="T40" fmla="*/ 9539499 w 25400"/>
              <a:gd name="T41" fmla="*/ 2374126 h 14293"/>
              <a:gd name="T42" fmla="*/ 9619187 w 25400"/>
              <a:gd name="T43" fmla="*/ 1955247 h 14293"/>
              <a:gd name="T44" fmla="*/ 10038268 w 25400"/>
              <a:gd name="T45" fmla="*/ 1876078 h 14293"/>
              <a:gd name="T46" fmla="*/ 10792902 w 25400"/>
              <a:gd name="T47" fmla="*/ 2243616 h 14293"/>
              <a:gd name="T48" fmla="*/ 11193262 w 25400"/>
              <a:gd name="T49" fmla="*/ 2158689 h 14293"/>
              <a:gd name="T50" fmla="*/ 11274870 w 25400"/>
              <a:gd name="T51" fmla="*/ 1747487 h 14293"/>
              <a:gd name="T52" fmla="*/ 10911474 w 25400"/>
              <a:gd name="T53" fmla="*/ 1002814 h 14293"/>
              <a:gd name="T54" fmla="*/ 10991162 w 25400"/>
              <a:gd name="T55" fmla="*/ 583935 h 14293"/>
              <a:gd name="T56" fmla="*/ 11410243 w 25400"/>
              <a:gd name="T57" fmla="*/ 504286 h 14293"/>
              <a:gd name="T58" fmla="*/ 12165357 w 25400"/>
              <a:gd name="T59" fmla="*/ 872304 h 14293"/>
              <a:gd name="T60" fmla="*/ 12193200 w 25400"/>
              <a:gd name="T61" fmla="*/ 881421 h 14293"/>
              <a:gd name="T62" fmla="*/ 12193200 w 25400"/>
              <a:gd name="T63" fmla="*/ 0 h 14293"/>
              <a:gd name="T64" fmla="*/ 0 w 25400"/>
              <a:gd name="T65" fmla="*/ 0 h 14293"/>
              <a:gd name="T66" fmla="*/ 0 w 25400"/>
              <a:gd name="T67" fmla="*/ 6858000 h 1429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5400" h="14293">
                <a:moveTo>
                  <a:pt x="0" y="14293"/>
                </a:moveTo>
                <a:lnTo>
                  <a:pt x="11682" y="14293"/>
                </a:lnTo>
                <a:cubicBezTo>
                  <a:pt x="11492" y="13905"/>
                  <a:pt x="11303" y="13517"/>
                  <a:pt x="11303" y="13517"/>
                </a:cubicBezTo>
                <a:cubicBezTo>
                  <a:pt x="11303" y="13517"/>
                  <a:pt x="11074" y="13038"/>
                  <a:pt x="11469" y="12643"/>
                </a:cubicBezTo>
                <a:cubicBezTo>
                  <a:pt x="11705" y="12407"/>
                  <a:pt x="12051" y="12349"/>
                  <a:pt x="12342" y="12478"/>
                </a:cubicBezTo>
                <a:cubicBezTo>
                  <a:pt x="12354" y="12483"/>
                  <a:pt x="13914" y="13245"/>
                  <a:pt x="13914" y="13245"/>
                </a:cubicBezTo>
                <a:cubicBezTo>
                  <a:pt x="13914" y="13245"/>
                  <a:pt x="14350" y="13466"/>
                  <a:pt x="14748" y="13067"/>
                </a:cubicBezTo>
                <a:cubicBezTo>
                  <a:pt x="14979" y="12837"/>
                  <a:pt x="15040" y="12503"/>
                  <a:pt x="14919" y="12211"/>
                </a:cubicBezTo>
                <a:cubicBezTo>
                  <a:pt x="14910" y="12193"/>
                  <a:pt x="14161" y="10659"/>
                  <a:pt x="14161" y="10659"/>
                </a:cubicBezTo>
                <a:cubicBezTo>
                  <a:pt x="14161" y="10659"/>
                  <a:pt x="13932" y="10180"/>
                  <a:pt x="14327" y="9785"/>
                </a:cubicBezTo>
                <a:cubicBezTo>
                  <a:pt x="14564" y="9549"/>
                  <a:pt x="14909" y="9491"/>
                  <a:pt x="15200" y="9620"/>
                </a:cubicBezTo>
                <a:cubicBezTo>
                  <a:pt x="15213" y="9625"/>
                  <a:pt x="16773" y="10387"/>
                  <a:pt x="16773" y="10387"/>
                </a:cubicBezTo>
                <a:cubicBezTo>
                  <a:pt x="16773" y="10387"/>
                  <a:pt x="17208" y="10608"/>
                  <a:pt x="17607" y="10209"/>
                </a:cubicBezTo>
                <a:cubicBezTo>
                  <a:pt x="17837" y="9979"/>
                  <a:pt x="17898" y="9645"/>
                  <a:pt x="17777" y="9353"/>
                </a:cubicBezTo>
                <a:cubicBezTo>
                  <a:pt x="17768" y="9335"/>
                  <a:pt x="17020" y="7801"/>
                  <a:pt x="17020" y="7801"/>
                </a:cubicBezTo>
                <a:cubicBezTo>
                  <a:pt x="17020" y="7801"/>
                  <a:pt x="16791" y="7322"/>
                  <a:pt x="17185" y="6927"/>
                </a:cubicBezTo>
                <a:cubicBezTo>
                  <a:pt x="17422" y="6691"/>
                  <a:pt x="17767" y="6633"/>
                  <a:pt x="18058" y="6762"/>
                </a:cubicBezTo>
                <a:cubicBezTo>
                  <a:pt x="18071" y="6767"/>
                  <a:pt x="19628" y="7532"/>
                  <a:pt x="19628" y="7532"/>
                </a:cubicBezTo>
                <a:cubicBezTo>
                  <a:pt x="19628" y="7532"/>
                  <a:pt x="20093" y="7723"/>
                  <a:pt x="20459" y="7357"/>
                </a:cubicBezTo>
                <a:cubicBezTo>
                  <a:pt x="20689" y="7127"/>
                  <a:pt x="20750" y="6793"/>
                  <a:pt x="20629" y="6500"/>
                </a:cubicBezTo>
                <a:cubicBezTo>
                  <a:pt x="20620" y="6483"/>
                  <a:pt x="19872" y="4948"/>
                  <a:pt x="19872" y="4948"/>
                </a:cubicBezTo>
                <a:cubicBezTo>
                  <a:pt x="19872" y="4948"/>
                  <a:pt x="19643" y="4470"/>
                  <a:pt x="20038" y="4075"/>
                </a:cubicBezTo>
                <a:cubicBezTo>
                  <a:pt x="20274" y="3838"/>
                  <a:pt x="20619" y="3781"/>
                  <a:pt x="20911" y="3910"/>
                </a:cubicBezTo>
                <a:cubicBezTo>
                  <a:pt x="20923" y="3915"/>
                  <a:pt x="22483" y="4676"/>
                  <a:pt x="22483" y="4676"/>
                </a:cubicBezTo>
                <a:cubicBezTo>
                  <a:pt x="22483" y="4676"/>
                  <a:pt x="22919" y="4897"/>
                  <a:pt x="23317" y="4499"/>
                </a:cubicBezTo>
                <a:cubicBezTo>
                  <a:pt x="23547" y="4268"/>
                  <a:pt x="23608" y="3935"/>
                  <a:pt x="23487" y="3642"/>
                </a:cubicBezTo>
                <a:cubicBezTo>
                  <a:pt x="23479" y="3624"/>
                  <a:pt x="22730" y="2090"/>
                  <a:pt x="22730" y="2090"/>
                </a:cubicBezTo>
                <a:cubicBezTo>
                  <a:pt x="22730" y="2090"/>
                  <a:pt x="22501" y="1611"/>
                  <a:pt x="22896" y="1217"/>
                </a:cubicBezTo>
                <a:cubicBezTo>
                  <a:pt x="23132" y="980"/>
                  <a:pt x="23478" y="922"/>
                  <a:pt x="23769" y="1051"/>
                </a:cubicBezTo>
                <a:cubicBezTo>
                  <a:pt x="23781" y="1056"/>
                  <a:pt x="25342" y="1818"/>
                  <a:pt x="25342" y="1818"/>
                </a:cubicBezTo>
                <a:cubicBezTo>
                  <a:pt x="25342" y="1818"/>
                  <a:pt x="25363" y="1827"/>
                  <a:pt x="25400" y="1837"/>
                </a:cubicBezTo>
                <a:lnTo>
                  <a:pt x="25400" y="0"/>
                </a:lnTo>
                <a:lnTo>
                  <a:pt x="0" y="0"/>
                </a:lnTo>
                <a:lnTo>
                  <a:pt x="0" y="14293"/>
                </a:lnTo>
                <a:close/>
              </a:path>
            </a:pathLst>
          </a:custGeom>
          <a:solidFill>
            <a:srgbClr val="F5A3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404952335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Kansi 5">
    <p:bg>
      <p:bgPr>
        <a:solidFill>
          <a:srgbClr val="9FC9EB"/>
        </a:solidFill>
        <a:effectLst/>
      </p:bgPr>
    </p:bg>
    <p:spTree>
      <p:nvGrpSpPr>
        <p:cNvPr id="1" name=""/>
        <p:cNvGrpSpPr/>
        <p:nvPr/>
      </p:nvGrpSpPr>
      <p:grpSpPr>
        <a:xfrm>
          <a:off x="0" y="0"/>
          <a:ext cx="0" cy="0"/>
          <a:chOff x="0" y="0"/>
          <a:chExt cx="0" cy="0"/>
        </a:xfrm>
      </p:grpSpPr>
      <p:sp>
        <p:nvSpPr>
          <p:cNvPr id="4" name="Freeform 18"/>
          <p:cNvSpPr>
            <a:spLocks noChangeAspect="1"/>
          </p:cNvSpPr>
          <p:nvPr/>
        </p:nvSpPr>
        <p:spPr bwMode="auto">
          <a:xfrm>
            <a:off x="-17463" y="-17462"/>
            <a:ext cx="9726613" cy="6875463"/>
          </a:xfrm>
          <a:custGeom>
            <a:avLst/>
            <a:gdLst>
              <a:gd name="T0" fmla="*/ 12981 w 20233"/>
              <a:gd name="T1" fmla="*/ 6251 h 14300"/>
              <a:gd name="T2" fmla="*/ 12981 w 20233"/>
              <a:gd name="T3" fmla="*/ 6876000 h 14300"/>
              <a:gd name="T4" fmla="*/ 3610270 w 20233"/>
              <a:gd name="T5" fmla="*/ 6876000 h 14300"/>
              <a:gd name="T6" fmla="*/ 3608347 w 20233"/>
              <a:gd name="T7" fmla="*/ 6056169 h 14300"/>
              <a:gd name="T8" fmla="*/ 4484350 w 20233"/>
              <a:gd name="T9" fmla="*/ 6058573 h 14300"/>
              <a:gd name="T10" fmla="*/ 4481946 w 20233"/>
              <a:gd name="T11" fmla="*/ 5182004 h 14300"/>
              <a:gd name="T12" fmla="*/ 5358431 w 20233"/>
              <a:gd name="T13" fmla="*/ 5184408 h 14300"/>
              <a:gd name="T14" fmla="*/ 5356027 w 20233"/>
              <a:gd name="T15" fmla="*/ 4368424 h 14300"/>
              <a:gd name="T16" fmla="*/ 6232031 w 20233"/>
              <a:gd name="T17" fmla="*/ 4370828 h 14300"/>
              <a:gd name="T18" fmla="*/ 6229627 w 20233"/>
              <a:gd name="T19" fmla="*/ 3494258 h 14300"/>
              <a:gd name="T20" fmla="*/ 7106111 w 20233"/>
              <a:gd name="T21" fmla="*/ 3496662 h 14300"/>
              <a:gd name="T22" fmla="*/ 7103707 w 20233"/>
              <a:gd name="T23" fmla="*/ 2620573 h 14300"/>
              <a:gd name="T24" fmla="*/ 7980192 w 20233"/>
              <a:gd name="T25" fmla="*/ 2622978 h 14300"/>
              <a:gd name="T26" fmla="*/ 7977788 w 20233"/>
              <a:gd name="T27" fmla="*/ 1746408 h 14300"/>
              <a:gd name="T28" fmla="*/ 8853791 w 20233"/>
              <a:gd name="T29" fmla="*/ 1748812 h 14300"/>
              <a:gd name="T30" fmla="*/ 8851388 w 20233"/>
              <a:gd name="T31" fmla="*/ 872723 h 14300"/>
              <a:gd name="T32" fmla="*/ 9727872 w 20233"/>
              <a:gd name="T33" fmla="*/ 875127 h 14300"/>
              <a:gd name="T34" fmla="*/ 9725468 w 20233"/>
              <a:gd name="T35" fmla="*/ 0 h 14300"/>
              <a:gd name="T36" fmla="*/ 12981 w 20233"/>
              <a:gd name="T37" fmla="*/ 6251 h 143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0233" h="14300">
                <a:moveTo>
                  <a:pt x="27" y="13"/>
                </a:moveTo>
                <a:cubicBezTo>
                  <a:pt x="-68" y="4714"/>
                  <a:pt x="122" y="9599"/>
                  <a:pt x="27" y="14300"/>
                </a:cubicBezTo>
                <a:lnTo>
                  <a:pt x="7509" y="14300"/>
                </a:lnTo>
                <a:cubicBezTo>
                  <a:pt x="7508" y="13732"/>
                  <a:pt x="7506" y="13163"/>
                  <a:pt x="7505" y="12595"/>
                </a:cubicBezTo>
                <a:lnTo>
                  <a:pt x="9327" y="12600"/>
                </a:lnTo>
                <a:cubicBezTo>
                  <a:pt x="9325" y="11992"/>
                  <a:pt x="9324" y="11385"/>
                  <a:pt x="9322" y="10777"/>
                </a:cubicBezTo>
                <a:lnTo>
                  <a:pt x="11145" y="10782"/>
                </a:lnTo>
                <a:cubicBezTo>
                  <a:pt x="11143" y="10216"/>
                  <a:pt x="11142" y="9651"/>
                  <a:pt x="11140" y="9085"/>
                </a:cubicBezTo>
                <a:lnTo>
                  <a:pt x="12962" y="9090"/>
                </a:lnTo>
                <a:cubicBezTo>
                  <a:pt x="12960" y="8482"/>
                  <a:pt x="12959" y="7875"/>
                  <a:pt x="12957" y="7267"/>
                </a:cubicBezTo>
                <a:lnTo>
                  <a:pt x="14780" y="7272"/>
                </a:lnTo>
                <a:cubicBezTo>
                  <a:pt x="14778" y="6665"/>
                  <a:pt x="14777" y="6057"/>
                  <a:pt x="14775" y="5450"/>
                </a:cubicBezTo>
                <a:lnTo>
                  <a:pt x="16598" y="5455"/>
                </a:lnTo>
                <a:cubicBezTo>
                  <a:pt x="16596" y="4847"/>
                  <a:pt x="16595" y="4240"/>
                  <a:pt x="16593" y="3632"/>
                </a:cubicBezTo>
                <a:lnTo>
                  <a:pt x="18415" y="3637"/>
                </a:lnTo>
                <a:cubicBezTo>
                  <a:pt x="18413" y="3030"/>
                  <a:pt x="18412" y="2422"/>
                  <a:pt x="18410" y="1815"/>
                </a:cubicBezTo>
                <a:lnTo>
                  <a:pt x="20233" y="1820"/>
                </a:lnTo>
                <a:cubicBezTo>
                  <a:pt x="20231" y="1213"/>
                  <a:pt x="20230" y="607"/>
                  <a:pt x="20228" y="0"/>
                </a:cubicBezTo>
                <a:lnTo>
                  <a:pt x="27" y="13"/>
                </a:lnTo>
                <a:close/>
              </a:path>
            </a:pathLst>
          </a:custGeom>
          <a:solidFill>
            <a:srgbClr val="DB271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410021161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Kansi 5 B">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3" y="0"/>
            <a:ext cx="12193588" cy="6858000"/>
          </a:xfrm>
          <a:custGeom>
            <a:avLst/>
            <a:gdLst>
              <a:gd name="T0" fmla="*/ 0 w 25400"/>
              <a:gd name="T1" fmla="*/ 0 h 14300"/>
              <a:gd name="T2" fmla="*/ 0 w 25400"/>
              <a:gd name="T3" fmla="*/ 6858000 h 14300"/>
              <a:gd name="T4" fmla="*/ 6962125 w 25400"/>
              <a:gd name="T5" fmla="*/ 6858000 h 14300"/>
              <a:gd name="T6" fmla="*/ 6959725 w 25400"/>
              <a:gd name="T7" fmla="*/ 6040315 h 14300"/>
              <a:gd name="T8" fmla="*/ 7834851 w 25400"/>
              <a:gd name="T9" fmla="*/ 6042713 h 14300"/>
              <a:gd name="T10" fmla="*/ 7832451 w 25400"/>
              <a:gd name="T11" fmla="*/ 5168438 h 14300"/>
              <a:gd name="T12" fmla="*/ 8707097 w 25400"/>
              <a:gd name="T13" fmla="*/ 5170836 h 14300"/>
              <a:gd name="T14" fmla="*/ 8704697 w 25400"/>
              <a:gd name="T15" fmla="*/ 4356988 h 14300"/>
              <a:gd name="T16" fmla="*/ 9579823 w 25400"/>
              <a:gd name="T17" fmla="*/ 4359386 h 14300"/>
              <a:gd name="T18" fmla="*/ 9577423 w 25400"/>
              <a:gd name="T19" fmla="*/ 3485111 h 14300"/>
              <a:gd name="T20" fmla="*/ 10452069 w 25400"/>
              <a:gd name="T21" fmla="*/ 3487509 h 14300"/>
              <a:gd name="T22" fmla="*/ 10449668 w 25400"/>
              <a:gd name="T23" fmla="*/ 2613713 h 14300"/>
              <a:gd name="T24" fmla="*/ 11324795 w 25400"/>
              <a:gd name="T25" fmla="*/ 2616111 h 14300"/>
              <a:gd name="T26" fmla="*/ 11322394 w 25400"/>
              <a:gd name="T27" fmla="*/ 1741836 h 14300"/>
              <a:gd name="T28" fmla="*/ 12193200 w 25400"/>
              <a:gd name="T29" fmla="*/ 1744234 h 14300"/>
              <a:gd name="T30" fmla="*/ 12193200 w 25400"/>
              <a:gd name="T31" fmla="*/ 0 h 14300"/>
              <a:gd name="T32" fmla="*/ 0 w 25400"/>
              <a:gd name="T33" fmla="*/ 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5400" h="14300">
                <a:moveTo>
                  <a:pt x="0" y="0"/>
                </a:moveTo>
                <a:lnTo>
                  <a:pt x="0" y="14300"/>
                </a:lnTo>
                <a:lnTo>
                  <a:pt x="14503" y="14300"/>
                </a:lnTo>
                <a:lnTo>
                  <a:pt x="14498" y="12595"/>
                </a:lnTo>
                <a:lnTo>
                  <a:pt x="16321" y="12600"/>
                </a:lnTo>
                <a:lnTo>
                  <a:pt x="16316" y="10777"/>
                </a:lnTo>
                <a:lnTo>
                  <a:pt x="18138" y="10782"/>
                </a:lnTo>
                <a:lnTo>
                  <a:pt x="18133" y="9085"/>
                </a:lnTo>
                <a:lnTo>
                  <a:pt x="19956" y="9090"/>
                </a:lnTo>
                <a:lnTo>
                  <a:pt x="19951" y="7267"/>
                </a:lnTo>
                <a:lnTo>
                  <a:pt x="21773" y="7272"/>
                </a:lnTo>
                <a:lnTo>
                  <a:pt x="21768" y="5450"/>
                </a:lnTo>
                <a:lnTo>
                  <a:pt x="23591" y="5455"/>
                </a:lnTo>
                <a:lnTo>
                  <a:pt x="23586" y="3632"/>
                </a:lnTo>
                <a:lnTo>
                  <a:pt x="25400" y="3637"/>
                </a:lnTo>
                <a:lnTo>
                  <a:pt x="25400" y="0"/>
                </a:lnTo>
                <a:lnTo>
                  <a:pt x="0" y="0"/>
                </a:lnTo>
                <a:close/>
              </a:path>
            </a:pathLst>
          </a:custGeom>
          <a:solidFill>
            <a:srgbClr val="DB271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39173993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486385" y="457200"/>
            <a:ext cx="10661515" cy="5136204"/>
          </a:xfrm>
        </p:spPr>
        <p:txBody>
          <a:bodyPr/>
          <a:lstStyle>
            <a:lvl1pPr algn="l">
              <a:lnSpc>
                <a:spcPct val="85000"/>
              </a:lnSpc>
              <a:defRPr sz="7001">
                <a:solidFill>
                  <a:srgbClr val="0000B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Päivämäärän paikkamerkki 3"/>
          <p:cNvSpPr>
            <a:spLocks noGrp="1"/>
          </p:cNvSpPr>
          <p:nvPr>
            <p:ph type="dt" sz="half" idx="10"/>
          </p:nvPr>
        </p:nvSpPr>
        <p:spPr/>
        <p:txBody>
          <a:bodyPr/>
          <a:lstStyle>
            <a:lvl1pPr>
              <a:defRPr/>
            </a:lvl1pPr>
          </a:lstStyle>
          <a:p>
            <a:pPr>
              <a:defRPr/>
            </a:pPr>
            <a:fld id="{D2DE109B-46E4-4BEF-B925-C1DFC4553EEB}" type="datetime1">
              <a:rPr lang="fi-FI"/>
              <a:pPr>
                <a:defRPr/>
              </a:pPr>
              <a:t>1.11.2017</a:t>
            </a:fld>
            <a:endParaRPr lang="fi-FI" dirty="0"/>
          </a:p>
        </p:txBody>
      </p:sp>
      <p:sp>
        <p:nvSpPr>
          <p:cNvPr id="4"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5" name="Dian numeron paikkamerkki 5"/>
          <p:cNvSpPr>
            <a:spLocks noGrp="1"/>
          </p:cNvSpPr>
          <p:nvPr>
            <p:ph type="sldNum" sz="quarter" idx="12"/>
          </p:nvPr>
        </p:nvSpPr>
        <p:spPr/>
        <p:txBody>
          <a:bodyPr/>
          <a:lstStyle>
            <a:lvl1pPr>
              <a:defRPr/>
            </a:lvl1pPr>
          </a:lstStyle>
          <a:p>
            <a:pPr>
              <a:defRPr/>
            </a:pPr>
            <a:fld id="{0A5BFCDE-7C31-473F-920C-F70CA43F011F}" type="slidenum">
              <a:rPr lang="fi-FI"/>
              <a:pPr>
                <a:defRPr/>
              </a:pPr>
              <a:t>‹#›</a:t>
            </a:fld>
            <a:endParaRPr lang="fi-FI" dirty="0"/>
          </a:p>
        </p:txBody>
      </p:sp>
    </p:spTree>
    <p:extLst>
      <p:ext uri="{BB962C8B-B14F-4D97-AF65-F5344CB8AC3E}">
        <p14:creationId xmlns:p14="http://schemas.microsoft.com/office/powerpoint/2010/main" val="327296571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Väliotsikko">
    <p:bg>
      <p:bgPr>
        <a:solidFill>
          <a:srgbClr val="0000BF"/>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71" y="6222032"/>
            <a:ext cx="804332"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5" y="457200"/>
            <a:ext cx="10661515" cy="5136204"/>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06936640-3C04-4130-BBBD-F4F83F7843DC}" type="datetime1">
              <a:rPr lang="fi-FI"/>
              <a:pPr>
                <a:defRPr/>
              </a:pPr>
              <a:t>1.11.2017</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B577D517-C731-4BA9-9F17-710653CA21A2}" type="slidenum">
              <a:rPr lang="fi-FI"/>
              <a:pPr>
                <a:defRPr/>
              </a:pPr>
              <a:t>‹#›</a:t>
            </a:fld>
            <a:endParaRPr lang="fi-FI"/>
          </a:p>
        </p:txBody>
      </p:sp>
    </p:spTree>
    <p:extLst>
      <p:ext uri="{BB962C8B-B14F-4D97-AF65-F5344CB8AC3E}">
        <p14:creationId xmlns:p14="http://schemas.microsoft.com/office/powerpoint/2010/main" val="301564060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Päivämäärän paikkamerkki 3"/>
          <p:cNvSpPr>
            <a:spLocks noGrp="1"/>
          </p:cNvSpPr>
          <p:nvPr>
            <p:ph type="dt" sz="half" idx="10"/>
          </p:nvPr>
        </p:nvSpPr>
        <p:spPr/>
        <p:txBody>
          <a:bodyPr/>
          <a:lstStyle>
            <a:lvl1pPr>
              <a:defRPr/>
            </a:lvl1pPr>
          </a:lstStyle>
          <a:p>
            <a:pPr>
              <a:defRPr/>
            </a:pPr>
            <a:fld id="{5004DDAC-5249-470E-9042-FA1A849F84BF}" type="datetime1">
              <a:rPr lang="fi-FI"/>
              <a:pPr>
                <a:defRPr/>
              </a:pPr>
              <a:t>1.11.2017</a:t>
            </a:fld>
            <a:endParaRPr lang="fi-FI" dirty="0"/>
          </a:p>
        </p:txBody>
      </p:sp>
      <p:sp>
        <p:nvSpPr>
          <p:cNvPr id="5"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6" name="Dian numeron paikkamerkki 5"/>
          <p:cNvSpPr>
            <a:spLocks noGrp="1"/>
          </p:cNvSpPr>
          <p:nvPr>
            <p:ph type="sldNum" sz="quarter" idx="12"/>
          </p:nvPr>
        </p:nvSpPr>
        <p:spPr/>
        <p:txBody>
          <a:bodyPr/>
          <a:lstStyle>
            <a:lvl1pPr>
              <a:defRPr/>
            </a:lvl1pPr>
          </a:lstStyle>
          <a:p>
            <a:pPr>
              <a:defRPr/>
            </a:pPr>
            <a:fld id="{56E27887-6F95-4665-82FF-DC159BD95887}" type="slidenum">
              <a:rPr lang="fi-FI"/>
              <a:pPr>
                <a:defRPr/>
              </a:pPr>
              <a:t>‹#›</a:t>
            </a:fld>
            <a:endParaRPr lang="fi-FI" dirty="0"/>
          </a:p>
        </p:txBody>
      </p:sp>
    </p:spTree>
    <p:extLst>
      <p:ext uri="{BB962C8B-B14F-4D97-AF65-F5344CB8AC3E}">
        <p14:creationId xmlns:p14="http://schemas.microsoft.com/office/powerpoint/2010/main" val="1893008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Väliotsikko kupari">
    <p:bg>
      <p:bgPr>
        <a:solidFill>
          <a:srgbClr val="00D7A6"/>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71" y="6222032"/>
            <a:ext cx="804332"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5" y="457200"/>
            <a:ext cx="10661515" cy="5136204"/>
          </a:xfrm>
        </p:spPr>
        <p:txBody>
          <a:bodyPr/>
          <a:lstStyle>
            <a:lvl1pPr algn="l">
              <a:lnSpc>
                <a:spcPct val="85000"/>
              </a:lnSpc>
              <a:defRPr sz="7001">
                <a:solidFill>
                  <a:srgbClr val="FFFFFF"/>
                </a:solidFill>
                <a:latin typeface="+mj-lt"/>
              </a:defRPr>
            </a:lvl1pPr>
          </a:lstStyle>
          <a:p>
            <a:r>
              <a:rPr lang="fi-FI" smtClean="0"/>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ED28F61E-2E94-496A-80CB-FA6B52399AEB}" type="datetime1">
              <a:rPr lang="fi-FI"/>
              <a:pPr>
                <a:defRPr/>
              </a:pPr>
              <a:t>1.11.2017</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52B2C3C4-38C0-474E-A5E1-741049D07B24}" type="slidenum">
              <a:rPr lang="fi-FI"/>
              <a:pPr>
                <a:defRPr/>
              </a:pPr>
              <a:t>‹#›</a:t>
            </a:fld>
            <a:endParaRPr lang="fi-FI"/>
          </a:p>
        </p:txBody>
      </p:sp>
    </p:spTree>
    <p:extLst>
      <p:ext uri="{BB962C8B-B14F-4D97-AF65-F5344CB8AC3E}">
        <p14:creationId xmlns:p14="http://schemas.microsoft.com/office/powerpoint/2010/main" val="416263580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Otsikko ja sisältö B">
    <p:spTree>
      <p:nvGrpSpPr>
        <p:cNvPr id="1" name=""/>
        <p:cNvGrpSpPr/>
        <p:nvPr/>
      </p:nvGrpSpPr>
      <p:grpSpPr>
        <a:xfrm>
          <a:off x="0" y="0"/>
          <a:ext cx="0" cy="0"/>
          <a:chOff x="0" y="0"/>
          <a:chExt cx="0" cy="0"/>
        </a:xfrm>
      </p:grpSpPr>
      <p:sp>
        <p:nvSpPr>
          <p:cNvPr id="4" name="Freeform 5"/>
          <p:cNvSpPr>
            <a:spLocks noChangeAspect="1"/>
          </p:cNvSpPr>
          <p:nvPr/>
        </p:nvSpPr>
        <p:spPr bwMode="auto">
          <a:xfrm>
            <a:off x="11047415" y="0"/>
            <a:ext cx="1141412" cy="6858000"/>
          </a:xfrm>
          <a:custGeom>
            <a:avLst/>
            <a:gdLst>
              <a:gd name="T0" fmla="*/ 107499 w 2359"/>
              <a:gd name="T1" fmla="*/ 0 h 14300"/>
              <a:gd name="T2" fmla="*/ 0 w 2359"/>
              <a:gd name="T3" fmla="*/ 340023 h 14300"/>
              <a:gd name="T4" fmla="*/ 115731 w 2359"/>
              <a:gd name="T5" fmla="*/ 771645 h 14300"/>
              <a:gd name="T6" fmla="*/ 0 w 2359"/>
              <a:gd name="T7" fmla="*/ 1203267 h 14300"/>
              <a:gd name="T8" fmla="*/ 115731 w 2359"/>
              <a:gd name="T9" fmla="*/ 1634890 h 14300"/>
              <a:gd name="T10" fmla="*/ 0 w 2359"/>
              <a:gd name="T11" fmla="*/ 2066032 h 14300"/>
              <a:gd name="T12" fmla="*/ 115731 w 2359"/>
              <a:gd name="T13" fmla="*/ 2497655 h 14300"/>
              <a:gd name="T14" fmla="*/ 115731 w 2359"/>
              <a:gd name="T15" fmla="*/ 2519716 h 14300"/>
              <a:gd name="T16" fmla="*/ 0 w 2359"/>
              <a:gd name="T17" fmla="*/ 2951338 h 14300"/>
              <a:gd name="T18" fmla="*/ 115731 w 2359"/>
              <a:gd name="T19" fmla="*/ 3382481 h 14300"/>
              <a:gd name="T20" fmla="*/ 0 w 2359"/>
              <a:gd name="T21" fmla="*/ 3814103 h 14300"/>
              <a:gd name="T22" fmla="*/ 115731 w 2359"/>
              <a:gd name="T23" fmla="*/ 4245725 h 14300"/>
              <a:gd name="T24" fmla="*/ 0 w 2359"/>
              <a:gd name="T25" fmla="*/ 4676868 h 14300"/>
              <a:gd name="T26" fmla="*/ 115731 w 2359"/>
              <a:gd name="T27" fmla="*/ 5108491 h 14300"/>
              <a:gd name="T28" fmla="*/ 0 w 2359"/>
              <a:gd name="T29" fmla="*/ 5540113 h 14300"/>
              <a:gd name="T30" fmla="*/ 115731 w 2359"/>
              <a:gd name="T31" fmla="*/ 5971256 h 14300"/>
              <a:gd name="T32" fmla="*/ 0 w 2359"/>
              <a:gd name="T33" fmla="*/ 6402878 h 14300"/>
              <a:gd name="T34" fmla="*/ 115731 w 2359"/>
              <a:gd name="T35" fmla="*/ 6834501 h 14300"/>
              <a:gd name="T36" fmla="*/ 115247 w 2359"/>
              <a:gd name="T37" fmla="*/ 6858000 h 14300"/>
              <a:gd name="T38" fmla="*/ 1142297 w 2359"/>
              <a:gd name="T39" fmla="*/ 6858000 h 14300"/>
              <a:gd name="T40" fmla="*/ 1142297 w 2359"/>
              <a:gd name="T41" fmla="*/ 0 h 14300"/>
              <a:gd name="T42" fmla="*/ 107499 w 2359"/>
              <a:gd name="T43" fmla="*/ 0 h 1430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59" h="14300">
                <a:moveTo>
                  <a:pt x="222" y="0"/>
                </a:moveTo>
                <a:cubicBezTo>
                  <a:pt x="167" y="272"/>
                  <a:pt x="0" y="334"/>
                  <a:pt x="0" y="709"/>
                </a:cubicBezTo>
                <a:cubicBezTo>
                  <a:pt x="0" y="1159"/>
                  <a:pt x="239" y="1159"/>
                  <a:pt x="239" y="1609"/>
                </a:cubicBezTo>
                <a:cubicBezTo>
                  <a:pt x="239" y="2059"/>
                  <a:pt x="0" y="2059"/>
                  <a:pt x="0" y="2509"/>
                </a:cubicBezTo>
                <a:cubicBezTo>
                  <a:pt x="0" y="2959"/>
                  <a:pt x="239" y="2959"/>
                  <a:pt x="239" y="3409"/>
                </a:cubicBezTo>
                <a:cubicBezTo>
                  <a:pt x="239" y="3858"/>
                  <a:pt x="0" y="3858"/>
                  <a:pt x="0" y="4308"/>
                </a:cubicBezTo>
                <a:cubicBezTo>
                  <a:pt x="0" y="4758"/>
                  <a:pt x="239" y="4758"/>
                  <a:pt x="239" y="5208"/>
                </a:cubicBezTo>
                <a:lnTo>
                  <a:pt x="239" y="5254"/>
                </a:lnTo>
                <a:cubicBezTo>
                  <a:pt x="239" y="5704"/>
                  <a:pt x="0" y="5704"/>
                  <a:pt x="0" y="6154"/>
                </a:cubicBezTo>
                <a:cubicBezTo>
                  <a:pt x="0" y="6603"/>
                  <a:pt x="239" y="6603"/>
                  <a:pt x="239" y="7053"/>
                </a:cubicBezTo>
                <a:cubicBezTo>
                  <a:pt x="239" y="7503"/>
                  <a:pt x="0" y="7503"/>
                  <a:pt x="0" y="7953"/>
                </a:cubicBezTo>
                <a:cubicBezTo>
                  <a:pt x="0" y="8403"/>
                  <a:pt x="239" y="8403"/>
                  <a:pt x="239" y="8853"/>
                </a:cubicBezTo>
                <a:cubicBezTo>
                  <a:pt x="239" y="9303"/>
                  <a:pt x="0" y="9303"/>
                  <a:pt x="0" y="9752"/>
                </a:cubicBezTo>
                <a:cubicBezTo>
                  <a:pt x="0" y="10202"/>
                  <a:pt x="239" y="10202"/>
                  <a:pt x="239" y="10652"/>
                </a:cubicBezTo>
                <a:cubicBezTo>
                  <a:pt x="239" y="11102"/>
                  <a:pt x="0" y="11102"/>
                  <a:pt x="0" y="11552"/>
                </a:cubicBezTo>
                <a:cubicBezTo>
                  <a:pt x="0" y="12002"/>
                  <a:pt x="239" y="12002"/>
                  <a:pt x="239" y="12451"/>
                </a:cubicBezTo>
                <a:cubicBezTo>
                  <a:pt x="239" y="12901"/>
                  <a:pt x="0" y="12901"/>
                  <a:pt x="0" y="13351"/>
                </a:cubicBezTo>
                <a:cubicBezTo>
                  <a:pt x="0" y="13801"/>
                  <a:pt x="239" y="13801"/>
                  <a:pt x="239" y="14251"/>
                </a:cubicBezTo>
                <a:cubicBezTo>
                  <a:pt x="239" y="14268"/>
                  <a:pt x="239" y="14284"/>
                  <a:pt x="238" y="14300"/>
                </a:cubicBezTo>
                <a:lnTo>
                  <a:pt x="2359" y="14300"/>
                </a:lnTo>
                <a:lnTo>
                  <a:pt x="2359" y="0"/>
                </a:lnTo>
                <a:lnTo>
                  <a:pt x="222" y="0"/>
                </a:lnTo>
                <a:close/>
              </a:path>
            </a:pathLst>
          </a:custGeom>
          <a:solidFill>
            <a:srgbClr val="00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5" name="Päivämäärän paikkamerkki 3"/>
          <p:cNvSpPr>
            <a:spLocks noGrp="1"/>
          </p:cNvSpPr>
          <p:nvPr>
            <p:ph type="dt" sz="half" idx="10"/>
          </p:nvPr>
        </p:nvSpPr>
        <p:spPr/>
        <p:txBody>
          <a:bodyPr/>
          <a:lstStyle>
            <a:lvl1pPr>
              <a:defRPr/>
            </a:lvl1pPr>
          </a:lstStyle>
          <a:p>
            <a:pPr>
              <a:defRPr/>
            </a:pPr>
            <a:fld id="{0E4AF61F-8C56-4C06-89AE-09F6383C7C87}" type="datetime1">
              <a:rPr lang="fi-FI"/>
              <a:pPr>
                <a:defRPr/>
              </a:pPr>
              <a:t>1.11.2017</a:t>
            </a:fld>
            <a:endParaRPr lang="fi-FI"/>
          </a:p>
        </p:txBody>
      </p:sp>
      <p:sp>
        <p:nvSpPr>
          <p:cNvPr id="6" name="Alatunnisteen paikkamerkki 4"/>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p:cNvSpPr>
            <a:spLocks noGrp="1"/>
          </p:cNvSpPr>
          <p:nvPr>
            <p:ph type="sldNum" sz="quarter" idx="12"/>
          </p:nvPr>
        </p:nvSpPr>
        <p:spPr/>
        <p:txBody>
          <a:bodyPr/>
          <a:lstStyle>
            <a:lvl1pPr>
              <a:defRPr smtClean="0">
                <a:solidFill>
                  <a:schemeClr val="bg1"/>
                </a:solidFill>
              </a:defRPr>
            </a:lvl1pPr>
          </a:lstStyle>
          <a:p>
            <a:pPr>
              <a:defRPr/>
            </a:pPr>
            <a:fld id="{2430C5B6-6BC9-4795-9460-A08CA7470A3A}" type="slidenum">
              <a:rPr lang="fi-FI"/>
              <a:pPr>
                <a:defRPr/>
              </a:pPr>
              <a:t>‹#›</a:t>
            </a:fld>
            <a:endParaRPr lang="fi-FI"/>
          </a:p>
        </p:txBody>
      </p:sp>
    </p:spTree>
    <p:extLst>
      <p:ext uri="{BB962C8B-B14F-4D97-AF65-F5344CB8AC3E}">
        <p14:creationId xmlns:p14="http://schemas.microsoft.com/office/powerpoint/2010/main" val="414372924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195200"/>
            <a:ext cx="5364000" cy="4982400"/>
          </a:xfrm>
        </p:spPr>
        <p:txBody>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Sisällön paikkamerkki 3"/>
          <p:cNvSpPr>
            <a:spLocks noGrp="1"/>
          </p:cNvSpPr>
          <p:nvPr>
            <p:ph sz="half" idx="2"/>
          </p:nvPr>
        </p:nvSpPr>
        <p:spPr>
          <a:xfrm>
            <a:off x="6172201" y="1195200"/>
            <a:ext cx="5364000" cy="498240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3"/>
          <p:cNvSpPr>
            <a:spLocks noGrp="1"/>
          </p:cNvSpPr>
          <p:nvPr>
            <p:ph type="dt" sz="half" idx="10"/>
          </p:nvPr>
        </p:nvSpPr>
        <p:spPr/>
        <p:txBody>
          <a:bodyPr/>
          <a:lstStyle>
            <a:lvl1pPr>
              <a:defRPr/>
            </a:lvl1pPr>
          </a:lstStyle>
          <a:p>
            <a:pPr>
              <a:defRPr/>
            </a:pPr>
            <a:fld id="{CCBA441E-EBFB-44F6-A6B9-470D7A7F1CA1}" type="datetime1">
              <a:rPr lang="fi-FI"/>
              <a:pPr>
                <a:defRPr/>
              </a:pPr>
              <a:t>1.11.2017</a:t>
            </a:fld>
            <a:endParaRPr lang="fi-FI" dirty="0"/>
          </a:p>
        </p:txBody>
      </p:sp>
      <p:sp>
        <p:nvSpPr>
          <p:cNvPr id="6"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7" name="Dian numeron paikkamerkki 5"/>
          <p:cNvSpPr>
            <a:spLocks noGrp="1"/>
          </p:cNvSpPr>
          <p:nvPr>
            <p:ph type="sldNum" sz="quarter" idx="12"/>
          </p:nvPr>
        </p:nvSpPr>
        <p:spPr/>
        <p:txBody>
          <a:bodyPr/>
          <a:lstStyle>
            <a:lvl1pPr>
              <a:defRPr/>
            </a:lvl1pPr>
          </a:lstStyle>
          <a:p>
            <a:pPr>
              <a:defRPr/>
            </a:pPr>
            <a:fld id="{BDE13F97-70B3-4CF6-9ED4-E11B22BD9BBB}" type="slidenum">
              <a:rPr lang="fi-FI"/>
              <a:pPr>
                <a:defRPr/>
              </a:pPr>
              <a:t>‹#›</a:t>
            </a:fld>
            <a:endParaRPr lang="fi-FI" dirty="0"/>
          </a:p>
        </p:txBody>
      </p:sp>
    </p:spTree>
    <p:extLst>
      <p:ext uri="{BB962C8B-B14F-4D97-AF65-F5344CB8AC3E}">
        <p14:creationId xmlns:p14="http://schemas.microsoft.com/office/powerpoint/2010/main" val="224622345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935809"/>
            <a:ext cx="5364000" cy="4241795"/>
          </a:xfrm>
        </p:spPr>
        <p:txBody>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Sisällön paikkamerkki 3"/>
          <p:cNvSpPr>
            <a:spLocks noGrp="1"/>
          </p:cNvSpPr>
          <p:nvPr>
            <p:ph sz="half" idx="2"/>
          </p:nvPr>
        </p:nvSpPr>
        <p:spPr>
          <a:xfrm>
            <a:off x="6172201" y="1935809"/>
            <a:ext cx="5364000" cy="4241795"/>
          </a:xfrm>
        </p:spPr>
        <p:txBody>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10" name="Tekstin paikkamerkki 9"/>
          <p:cNvSpPr>
            <a:spLocks noGrp="1"/>
          </p:cNvSpPr>
          <p:nvPr>
            <p:ph type="body" sz="quarter" idx="13"/>
          </p:nvPr>
        </p:nvSpPr>
        <p:spPr>
          <a:xfrm>
            <a:off x="457202" y="1555786"/>
            <a:ext cx="5364164" cy="409203"/>
          </a:xfrm>
        </p:spPr>
        <p:txBody>
          <a:bodyPr/>
          <a:lstStyle>
            <a:lvl1pPr marL="0" indent="0">
              <a:buNone/>
              <a:defRPr>
                <a:latin typeface="Arial Black" panose="020B0A04020102020204" pitchFamily="34" charset="0"/>
              </a:defRPr>
            </a:lvl1pPr>
          </a:lstStyle>
          <a:p>
            <a:pPr lvl="0"/>
            <a:r>
              <a:rPr lang="en-US" smtClean="0"/>
              <a:t>Click to edit Master text styles</a:t>
            </a:r>
          </a:p>
        </p:txBody>
      </p:sp>
      <p:sp>
        <p:nvSpPr>
          <p:cNvPr id="11" name="Tekstin paikkamerkki 9"/>
          <p:cNvSpPr>
            <a:spLocks noGrp="1"/>
          </p:cNvSpPr>
          <p:nvPr>
            <p:ph type="body" sz="quarter" idx="14"/>
          </p:nvPr>
        </p:nvSpPr>
        <p:spPr>
          <a:xfrm>
            <a:off x="6174002" y="1555786"/>
            <a:ext cx="5364164" cy="409203"/>
          </a:xfrm>
        </p:spPr>
        <p:txBody>
          <a:bodyPr/>
          <a:lstStyle>
            <a:lvl1pPr marL="0" indent="0">
              <a:buNone/>
              <a:defRPr>
                <a:latin typeface="Arial Black" panose="020B0A04020102020204" pitchFamily="34" charset="0"/>
              </a:defRPr>
            </a:lvl1pPr>
          </a:lstStyle>
          <a:p>
            <a:pPr lvl="0"/>
            <a:r>
              <a:rPr lang="en-US" smtClean="0"/>
              <a:t>Click to edit Master text styles</a:t>
            </a:r>
          </a:p>
        </p:txBody>
      </p:sp>
      <p:sp>
        <p:nvSpPr>
          <p:cNvPr id="7" name="Päivämäärän paikkamerkki 3"/>
          <p:cNvSpPr>
            <a:spLocks noGrp="1"/>
          </p:cNvSpPr>
          <p:nvPr>
            <p:ph type="dt" sz="half" idx="15"/>
          </p:nvPr>
        </p:nvSpPr>
        <p:spPr/>
        <p:txBody>
          <a:bodyPr/>
          <a:lstStyle>
            <a:lvl1pPr>
              <a:defRPr/>
            </a:lvl1pPr>
          </a:lstStyle>
          <a:p>
            <a:pPr>
              <a:defRPr/>
            </a:pPr>
            <a:fld id="{CE9EDAED-2594-43E1-823D-2CA24F8001DA}" type="datetime1">
              <a:rPr lang="fi-FI"/>
              <a:pPr>
                <a:defRPr/>
              </a:pPr>
              <a:t>1.11.2017</a:t>
            </a:fld>
            <a:endParaRPr lang="fi-FI" dirty="0"/>
          </a:p>
        </p:txBody>
      </p:sp>
      <p:sp>
        <p:nvSpPr>
          <p:cNvPr id="8" name="Alatunnisteen paikkamerkki 4"/>
          <p:cNvSpPr>
            <a:spLocks noGrp="1"/>
          </p:cNvSpPr>
          <p:nvPr>
            <p:ph type="ftr" sz="quarter" idx="16"/>
          </p:nvPr>
        </p:nvSpPr>
        <p:spPr/>
        <p:txBody>
          <a:bodyPr/>
          <a:lstStyle>
            <a:lvl1pPr>
              <a:defRPr/>
            </a:lvl1pPr>
          </a:lstStyle>
          <a:p>
            <a:pPr>
              <a:defRPr/>
            </a:pPr>
            <a:r>
              <a:rPr lang="fi-FI"/>
              <a:t>Etunimi Sukunimi</a:t>
            </a:r>
            <a:endParaRPr lang="fi-FI" dirty="0"/>
          </a:p>
        </p:txBody>
      </p:sp>
      <p:sp>
        <p:nvSpPr>
          <p:cNvPr id="9" name="Dian numeron paikkamerkki 5"/>
          <p:cNvSpPr>
            <a:spLocks noGrp="1"/>
          </p:cNvSpPr>
          <p:nvPr>
            <p:ph type="sldNum" sz="quarter" idx="17"/>
          </p:nvPr>
        </p:nvSpPr>
        <p:spPr/>
        <p:txBody>
          <a:bodyPr/>
          <a:lstStyle>
            <a:lvl1pPr>
              <a:defRPr/>
            </a:lvl1pPr>
          </a:lstStyle>
          <a:p>
            <a:pPr>
              <a:defRPr/>
            </a:pPr>
            <a:fld id="{4ABBCB48-1F45-4C13-86DA-924E44F547BE}" type="slidenum">
              <a:rPr lang="fi-FI"/>
              <a:pPr>
                <a:defRPr/>
              </a:pPr>
              <a:t>‹#›</a:t>
            </a:fld>
            <a:endParaRPr lang="fi-FI" dirty="0"/>
          </a:p>
        </p:txBody>
      </p:sp>
    </p:spTree>
    <p:extLst>
      <p:ext uri="{BB962C8B-B14F-4D97-AF65-F5344CB8AC3E}">
        <p14:creationId xmlns:p14="http://schemas.microsoft.com/office/powerpoint/2010/main" val="11128652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Sisältö ja kuva">
    <p:spTree>
      <p:nvGrpSpPr>
        <p:cNvPr id="1" name=""/>
        <p:cNvGrpSpPr/>
        <p:nvPr/>
      </p:nvGrpSpPr>
      <p:grpSpPr>
        <a:xfrm>
          <a:off x="0" y="0"/>
          <a:ext cx="0" cy="0"/>
          <a:chOff x="0" y="0"/>
          <a:chExt cx="0" cy="0"/>
        </a:xfrm>
      </p:grpSpPr>
      <p:sp>
        <p:nvSpPr>
          <p:cNvPr id="2" name="Otsikko 1"/>
          <p:cNvSpPr>
            <a:spLocks noGrp="1"/>
          </p:cNvSpPr>
          <p:nvPr>
            <p:ph type="title"/>
          </p:nvPr>
        </p:nvSpPr>
        <p:spPr>
          <a:xfrm>
            <a:off x="457201" y="408567"/>
            <a:ext cx="6371619" cy="787615"/>
          </a:xfrm>
        </p:spPr>
        <p:txBody>
          <a:body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Sisällön paikkamerkki 2"/>
          <p:cNvSpPr>
            <a:spLocks noGrp="1"/>
          </p:cNvSpPr>
          <p:nvPr>
            <p:ph sz="half" idx="1"/>
          </p:nvPr>
        </p:nvSpPr>
        <p:spPr>
          <a:xfrm>
            <a:off x="457201" y="1195200"/>
            <a:ext cx="6371619" cy="4982400"/>
          </a:xfrm>
        </p:spPr>
        <p:txBody>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10" name="Kuvan paikkamerkki 9"/>
          <p:cNvSpPr>
            <a:spLocks noGrp="1"/>
          </p:cNvSpPr>
          <p:nvPr>
            <p:ph type="pic" sz="quarter" idx="13"/>
          </p:nvPr>
        </p:nvSpPr>
        <p:spPr>
          <a:xfrm>
            <a:off x="7131052" y="0"/>
            <a:ext cx="5060949" cy="6858000"/>
          </a:xfrm>
          <a:solidFill>
            <a:schemeClr val="bg1">
              <a:lumMod val="85000"/>
            </a:schemeClr>
          </a:solidFill>
        </p:spPr>
        <p:txBody>
          <a:bodyPr rtlCol="0">
            <a:noAutofit/>
          </a:bodyPr>
          <a:lstStyle>
            <a:lvl1pPr marL="0" indent="0" algn="r">
              <a:buNone/>
              <a:defRPr/>
            </a:lvl1pPr>
          </a:lstStyle>
          <a:p>
            <a:pPr lvl="0"/>
            <a:endParaRPr lang="fi-FI" noProof="0"/>
          </a:p>
        </p:txBody>
      </p:sp>
      <p:sp>
        <p:nvSpPr>
          <p:cNvPr id="5" name="Päivämäärän paikkamerkki 3"/>
          <p:cNvSpPr>
            <a:spLocks noGrp="1"/>
          </p:cNvSpPr>
          <p:nvPr>
            <p:ph type="dt" sz="half" idx="14"/>
          </p:nvPr>
        </p:nvSpPr>
        <p:spPr/>
        <p:txBody>
          <a:bodyPr/>
          <a:lstStyle>
            <a:lvl1pPr>
              <a:defRPr/>
            </a:lvl1pPr>
          </a:lstStyle>
          <a:p>
            <a:pPr>
              <a:defRPr/>
            </a:pPr>
            <a:fld id="{0D9631DF-43B2-4F0D-A55A-759725867375}" type="datetime1">
              <a:rPr lang="fi-FI"/>
              <a:pPr>
                <a:defRPr/>
              </a:pPr>
              <a:t>1.11.2017</a:t>
            </a:fld>
            <a:endParaRPr lang="fi-FI" dirty="0"/>
          </a:p>
        </p:txBody>
      </p:sp>
      <p:sp>
        <p:nvSpPr>
          <p:cNvPr id="6" name="Alatunnisteen paikkamerkki 4"/>
          <p:cNvSpPr>
            <a:spLocks noGrp="1"/>
          </p:cNvSpPr>
          <p:nvPr>
            <p:ph type="ftr" sz="quarter" idx="15"/>
          </p:nvPr>
        </p:nvSpPr>
        <p:spPr/>
        <p:txBody>
          <a:bodyPr/>
          <a:lstStyle>
            <a:lvl1pPr>
              <a:defRPr/>
            </a:lvl1pPr>
          </a:lstStyle>
          <a:p>
            <a:pPr>
              <a:defRPr/>
            </a:pPr>
            <a:r>
              <a:rPr lang="fi-FI"/>
              <a:t>Etunimi Sukunimi</a:t>
            </a:r>
            <a:endParaRPr lang="fi-FI" dirty="0"/>
          </a:p>
        </p:txBody>
      </p:sp>
      <p:sp>
        <p:nvSpPr>
          <p:cNvPr id="7" name="Dian numeron paikkamerkki 5"/>
          <p:cNvSpPr>
            <a:spLocks noGrp="1"/>
          </p:cNvSpPr>
          <p:nvPr>
            <p:ph type="sldNum" sz="quarter" idx="16"/>
          </p:nvPr>
        </p:nvSpPr>
        <p:spPr/>
        <p:txBody>
          <a:bodyPr/>
          <a:lstStyle>
            <a:lvl1pPr>
              <a:defRPr/>
            </a:lvl1pPr>
          </a:lstStyle>
          <a:p>
            <a:pPr>
              <a:defRPr/>
            </a:pPr>
            <a:fld id="{30EC0D5F-53B0-48D4-8297-5B1A8FFFF74E}" type="slidenum">
              <a:rPr lang="fi-FI"/>
              <a:pPr>
                <a:defRPr/>
              </a:pPr>
              <a:t>‹#›</a:t>
            </a:fld>
            <a:endParaRPr lang="fi-FI" dirty="0"/>
          </a:p>
        </p:txBody>
      </p:sp>
    </p:spTree>
    <p:extLst>
      <p:ext uri="{BB962C8B-B14F-4D97-AF65-F5344CB8AC3E}">
        <p14:creationId xmlns:p14="http://schemas.microsoft.com/office/powerpoint/2010/main" val="408295432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3"/>
          <p:cNvSpPr>
            <a:spLocks noGrp="1"/>
          </p:cNvSpPr>
          <p:nvPr>
            <p:ph type="dt" sz="half" idx="10"/>
          </p:nvPr>
        </p:nvSpPr>
        <p:spPr/>
        <p:txBody>
          <a:bodyPr/>
          <a:lstStyle>
            <a:lvl1pPr>
              <a:defRPr/>
            </a:lvl1pPr>
          </a:lstStyle>
          <a:p>
            <a:pPr>
              <a:defRPr/>
            </a:pPr>
            <a:fld id="{61C98E5B-A170-43E7-821F-252E54CFC601}" type="datetime1">
              <a:rPr lang="fi-FI"/>
              <a:pPr>
                <a:defRPr/>
              </a:pPr>
              <a:t>1.11.2017</a:t>
            </a:fld>
            <a:endParaRPr lang="fi-FI" dirty="0"/>
          </a:p>
        </p:txBody>
      </p:sp>
      <p:sp>
        <p:nvSpPr>
          <p:cNvPr id="4"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5" name="Dian numeron paikkamerkki 5"/>
          <p:cNvSpPr>
            <a:spLocks noGrp="1"/>
          </p:cNvSpPr>
          <p:nvPr>
            <p:ph type="sldNum" sz="quarter" idx="12"/>
          </p:nvPr>
        </p:nvSpPr>
        <p:spPr/>
        <p:txBody>
          <a:bodyPr/>
          <a:lstStyle>
            <a:lvl1pPr>
              <a:defRPr/>
            </a:lvl1pPr>
          </a:lstStyle>
          <a:p>
            <a:pPr>
              <a:defRPr/>
            </a:pPr>
            <a:fld id="{3BD190EE-DA6A-4C99-8337-4B62FD79EE44}" type="slidenum">
              <a:rPr lang="fi-FI"/>
              <a:pPr>
                <a:defRPr/>
              </a:pPr>
              <a:t>‹#›</a:t>
            </a:fld>
            <a:endParaRPr lang="fi-FI" dirty="0"/>
          </a:p>
        </p:txBody>
      </p:sp>
    </p:spTree>
    <p:extLst>
      <p:ext uri="{BB962C8B-B14F-4D97-AF65-F5344CB8AC3E}">
        <p14:creationId xmlns:p14="http://schemas.microsoft.com/office/powerpoint/2010/main" val="75927346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3"/>
          <p:cNvSpPr>
            <a:spLocks noGrp="1"/>
          </p:cNvSpPr>
          <p:nvPr>
            <p:ph type="dt" sz="half" idx="10"/>
          </p:nvPr>
        </p:nvSpPr>
        <p:spPr/>
        <p:txBody>
          <a:bodyPr/>
          <a:lstStyle>
            <a:lvl1pPr>
              <a:defRPr/>
            </a:lvl1pPr>
          </a:lstStyle>
          <a:p>
            <a:pPr>
              <a:defRPr/>
            </a:pPr>
            <a:fld id="{DA479109-BAF9-42DD-910C-BBFE1EAE5ACD}" type="datetime1">
              <a:rPr lang="fi-FI"/>
              <a:pPr>
                <a:defRPr/>
              </a:pPr>
              <a:t>1.11.2017</a:t>
            </a:fld>
            <a:endParaRPr lang="fi-FI" dirty="0"/>
          </a:p>
        </p:txBody>
      </p:sp>
      <p:sp>
        <p:nvSpPr>
          <p:cNvPr id="3"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4" name="Dian numeron paikkamerkki 5"/>
          <p:cNvSpPr>
            <a:spLocks noGrp="1"/>
          </p:cNvSpPr>
          <p:nvPr>
            <p:ph type="sldNum" sz="quarter" idx="12"/>
          </p:nvPr>
        </p:nvSpPr>
        <p:spPr/>
        <p:txBody>
          <a:bodyPr/>
          <a:lstStyle>
            <a:lvl1pPr>
              <a:defRPr/>
            </a:lvl1pPr>
          </a:lstStyle>
          <a:p>
            <a:pPr>
              <a:defRPr/>
            </a:pPr>
            <a:fld id="{A6BEAC5C-87C9-433F-B774-4094924DBD3B}" type="slidenum">
              <a:rPr lang="fi-FI"/>
              <a:pPr>
                <a:defRPr/>
              </a:pPr>
              <a:t>‹#›</a:t>
            </a:fld>
            <a:endParaRPr lang="fi-FI" dirty="0"/>
          </a:p>
        </p:txBody>
      </p:sp>
    </p:spTree>
    <p:extLst>
      <p:ext uri="{BB962C8B-B14F-4D97-AF65-F5344CB8AC3E}">
        <p14:creationId xmlns:p14="http://schemas.microsoft.com/office/powerpoint/2010/main" val="388613952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Kansi 1">
    <p:bg>
      <p:bgPr>
        <a:solidFill>
          <a:srgbClr val="00D7A6"/>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9393237" cy="6858000"/>
          </a:xfrm>
          <a:custGeom>
            <a:avLst/>
            <a:gdLst>
              <a:gd name="T0" fmla="*/ 2504148 w 19559"/>
              <a:gd name="T1" fmla="*/ 6858000 h 14300"/>
              <a:gd name="T2" fmla="*/ 2712107 w 19559"/>
              <a:gd name="T3" fmla="*/ 6505508 h 14300"/>
              <a:gd name="T4" fmla="*/ 3439722 w 19559"/>
              <a:gd name="T5" fmla="*/ 6083957 h 14300"/>
              <a:gd name="T6" fmla="*/ 3861883 w 19559"/>
              <a:gd name="T7" fmla="*/ 5357393 h 14300"/>
              <a:gd name="T8" fmla="*/ 4589498 w 19559"/>
              <a:gd name="T9" fmla="*/ 4935842 h 14300"/>
              <a:gd name="T10" fmla="*/ 5011659 w 19559"/>
              <a:gd name="T11" fmla="*/ 4209277 h 14300"/>
              <a:gd name="T12" fmla="*/ 5739754 w 19559"/>
              <a:gd name="T13" fmla="*/ 3787726 h 14300"/>
              <a:gd name="T14" fmla="*/ 6161915 w 19559"/>
              <a:gd name="T15" fmla="*/ 3060682 h 14300"/>
              <a:gd name="T16" fmla="*/ 6889530 w 19559"/>
              <a:gd name="T17" fmla="*/ 2639131 h 14300"/>
              <a:gd name="T18" fmla="*/ 7311690 w 19559"/>
              <a:gd name="T19" fmla="*/ 1912567 h 14300"/>
              <a:gd name="T20" fmla="*/ 8039305 w 19559"/>
              <a:gd name="T21" fmla="*/ 1491016 h 14300"/>
              <a:gd name="T22" fmla="*/ 8461466 w 19559"/>
              <a:gd name="T23" fmla="*/ 764451 h 14300"/>
              <a:gd name="T24" fmla="*/ 9188601 w 19559"/>
              <a:gd name="T25" fmla="*/ 343380 h 14300"/>
              <a:gd name="T26" fmla="*/ 9393678 w 19559"/>
              <a:gd name="T27" fmla="*/ 0 h 14300"/>
              <a:gd name="T28" fmla="*/ 0 w 19559"/>
              <a:gd name="T29" fmla="*/ 0 h 14300"/>
              <a:gd name="T30" fmla="*/ 0 w 19559"/>
              <a:gd name="T31" fmla="*/ 6858000 h 14300"/>
              <a:gd name="T32" fmla="*/ 2504148 w 19559"/>
              <a:gd name="T33" fmla="*/ 685800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9559" h="14300">
                <a:moveTo>
                  <a:pt x="5214" y="14300"/>
                </a:moveTo>
                <a:cubicBezTo>
                  <a:pt x="5282" y="14078"/>
                  <a:pt x="5358" y="13854"/>
                  <a:pt x="5647" y="13565"/>
                </a:cubicBezTo>
                <a:cubicBezTo>
                  <a:pt x="6246" y="12966"/>
                  <a:pt x="6564" y="13285"/>
                  <a:pt x="7162" y="12686"/>
                </a:cubicBezTo>
                <a:cubicBezTo>
                  <a:pt x="7761" y="12087"/>
                  <a:pt x="7443" y="11769"/>
                  <a:pt x="8041" y="11171"/>
                </a:cubicBezTo>
                <a:cubicBezTo>
                  <a:pt x="8640" y="10572"/>
                  <a:pt x="8958" y="10890"/>
                  <a:pt x="9556" y="10292"/>
                </a:cubicBezTo>
                <a:cubicBezTo>
                  <a:pt x="10155" y="9693"/>
                  <a:pt x="9837" y="9375"/>
                  <a:pt x="10435" y="8777"/>
                </a:cubicBezTo>
                <a:cubicBezTo>
                  <a:pt x="11034" y="8178"/>
                  <a:pt x="11352" y="8496"/>
                  <a:pt x="11951" y="7898"/>
                </a:cubicBezTo>
                <a:cubicBezTo>
                  <a:pt x="12549" y="7299"/>
                  <a:pt x="12231" y="6981"/>
                  <a:pt x="12830" y="6382"/>
                </a:cubicBezTo>
                <a:cubicBezTo>
                  <a:pt x="13428" y="5784"/>
                  <a:pt x="13746" y="6102"/>
                  <a:pt x="14345" y="5503"/>
                </a:cubicBezTo>
                <a:cubicBezTo>
                  <a:pt x="14943" y="4905"/>
                  <a:pt x="14625" y="4587"/>
                  <a:pt x="15224" y="3988"/>
                </a:cubicBezTo>
                <a:cubicBezTo>
                  <a:pt x="15822" y="3390"/>
                  <a:pt x="16140" y="3708"/>
                  <a:pt x="16739" y="3109"/>
                </a:cubicBezTo>
                <a:cubicBezTo>
                  <a:pt x="17338" y="2511"/>
                  <a:pt x="17020" y="2192"/>
                  <a:pt x="17618" y="1594"/>
                </a:cubicBezTo>
                <a:cubicBezTo>
                  <a:pt x="18216" y="996"/>
                  <a:pt x="18534" y="1314"/>
                  <a:pt x="19132" y="716"/>
                </a:cubicBezTo>
                <a:cubicBezTo>
                  <a:pt x="19413" y="435"/>
                  <a:pt x="19492" y="216"/>
                  <a:pt x="19559" y="0"/>
                </a:cubicBezTo>
                <a:lnTo>
                  <a:pt x="0" y="0"/>
                </a:lnTo>
                <a:lnTo>
                  <a:pt x="0" y="14300"/>
                </a:lnTo>
                <a:lnTo>
                  <a:pt x="5214" y="14300"/>
                </a:lnTo>
                <a:close/>
              </a:path>
            </a:pathLst>
          </a:custGeom>
          <a:solidFill>
            <a:srgbClr val="00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245160498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Kansi 1 B">
    <p:bg>
      <p:bgPr>
        <a:solidFill>
          <a:srgbClr val="00D7A7"/>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0" y="0"/>
            <a:ext cx="12192000" cy="6858000"/>
          </a:xfrm>
          <a:custGeom>
            <a:avLst/>
            <a:gdLst>
              <a:gd name="T0" fmla="*/ 5313600 w 25400"/>
              <a:gd name="T1" fmla="*/ 6858000 h 14300"/>
              <a:gd name="T2" fmla="*/ 5521440 w 25400"/>
              <a:gd name="T3" fmla="*/ 6505508 h 14300"/>
              <a:gd name="T4" fmla="*/ 6248640 w 25400"/>
              <a:gd name="T5" fmla="*/ 6083957 h 14300"/>
              <a:gd name="T6" fmla="*/ 6670560 w 25400"/>
              <a:gd name="T7" fmla="*/ 5357393 h 14300"/>
              <a:gd name="T8" fmla="*/ 7397760 w 25400"/>
              <a:gd name="T9" fmla="*/ 4935842 h 14300"/>
              <a:gd name="T10" fmla="*/ 7819680 w 25400"/>
              <a:gd name="T11" fmla="*/ 4209277 h 14300"/>
              <a:gd name="T12" fmla="*/ 8547360 w 25400"/>
              <a:gd name="T13" fmla="*/ 3787726 h 14300"/>
              <a:gd name="T14" fmla="*/ 8969280 w 25400"/>
              <a:gd name="T15" fmla="*/ 3060682 h 14300"/>
              <a:gd name="T16" fmla="*/ 9696480 w 25400"/>
              <a:gd name="T17" fmla="*/ 2639131 h 14300"/>
              <a:gd name="T18" fmla="*/ 10118400 w 25400"/>
              <a:gd name="T19" fmla="*/ 1912567 h 14300"/>
              <a:gd name="T20" fmla="*/ 10845600 w 25400"/>
              <a:gd name="T21" fmla="*/ 1491016 h 14300"/>
              <a:gd name="T22" fmla="*/ 11267520 w 25400"/>
              <a:gd name="T23" fmla="*/ 764451 h 14300"/>
              <a:gd name="T24" fmla="*/ 11994240 w 25400"/>
              <a:gd name="T25" fmla="*/ 343380 h 14300"/>
              <a:gd name="T26" fmla="*/ 12192000 w 25400"/>
              <a:gd name="T27" fmla="*/ 23020 h 14300"/>
              <a:gd name="T28" fmla="*/ 12192000 w 25400"/>
              <a:gd name="T29" fmla="*/ 0 h 14300"/>
              <a:gd name="T30" fmla="*/ 0 w 25400"/>
              <a:gd name="T31" fmla="*/ 0 h 14300"/>
              <a:gd name="T32" fmla="*/ 0 w 25400"/>
              <a:gd name="T33" fmla="*/ 6858000 h 14300"/>
              <a:gd name="T34" fmla="*/ 5313600 w 25400"/>
              <a:gd name="T35" fmla="*/ 6858000 h 143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5400" h="14300">
                <a:moveTo>
                  <a:pt x="11070" y="14300"/>
                </a:moveTo>
                <a:cubicBezTo>
                  <a:pt x="11139" y="14078"/>
                  <a:pt x="11214" y="13854"/>
                  <a:pt x="11503" y="13565"/>
                </a:cubicBezTo>
                <a:cubicBezTo>
                  <a:pt x="12102" y="12966"/>
                  <a:pt x="12420" y="13285"/>
                  <a:pt x="13018" y="12686"/>
                </a:cubicBezTo>
                <a:cubicBezTo>
                  <a:pt x="13617" y="12087"/>
                  <a:pt x="13299" y="11769"/>
                  <a:pt x="13897" y="11171"/>
                </a:cubicBezTo>
                <a:cubicBezTo>
                  <a:pt x="14496" y="10572"/>
                  <a:pt x="14814" y="10890"/>
                  <a:pt x="15412" y="10292"/>
                </a:cubicBezTo>
                <a:cubicBezTo>
                  <a:pt x="16011" y="9693"/>
                  <a:pt x="15693" y="9375"/>
                  <a:pt x="16291" y="8777"/>
                </a:cubicBezTo>
                <a:cubicBezTo>
                  <a:pt x="16890" y="8178"/>
                  <a:pt x="17208" y="8496"/>
                  <a:pt x="17807" y="7898"/>
                </a:cubicBezTo>
                <a:cubicBezTo>
                  <a:pt x="18405" y="7299"/>
                  <a:pt x="18087" y="6981"/>
                  <a:pt x="18686" y="6382"/>
                </a:cubicBezTo>
                <a:cubicBezTo>
                  <a:pt x="19284" y="5784"/>
                  <a:pt x="19602" y="6102"/>
                  <a:pt x="20201" y="5503"/>
                </a:cubicBezTo>
                <a:cubicBezTo>
                  <a:pt x="20799" y="4905"/>
                  <a:pt x="20481" y="4587"/>
                  <a:pt x="21080" y="3988"/>
                </a:cubicBezTo>
                <a:cubicBezTo>
                  <a:pt x="21678" y="3390"/>
                  <a:pt x="21997" y="3708"/>
                  <a:pt x="22595" y="3109"/>
                </a:cubicBezTo>
                <a:cubicBezTo>
                  <a:pt x="23194" y="2511"/>
                  <a:pt x="22876" y="2192"/>
                  <a:pt x="23474" y="1594"/>
                </a:cubicBezTo>
                <a:cubicBezTo>
                  <a:pt x="24072" y="996"/>
                  <a:pt x="24390" y="1314"/>
                  <a:pt x="24988" y="716"/>
                </a:cubicBezTo>
                <a:cubicBezTo>
                  <a:pt x="25249" y="455"/>
                  <a:pt x="25336" y="248"/>
                  <a:pt x="25400" y="48"/>
                </a:cubicBezTo>
                <a:lnTo>
                  <a:pt x="25400" y="0"/>
                </a:lnTo>
                <a:lnTo>
                  <a:pt x="0" y="0"/>
                </a:lnTo>
                <a:lnTo>
                  <a:pt x="0" y="14300"/>
                </a:lnTo>
                <a:lnTo>
                  <a:pt x="11070" y="14300"/>
                </a:lnTo>
                <a:close/>
              </a:path>
            </a:pathLst>
          </a:custGeom>
          <a:solidFill>
            <a:srgbClr val="0001B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30958262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Kansi 2">
    <p:bg>
      <p:bgPr>
        <a:solidFill>
          <a:srgbClr val="00D7A6"/>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12192000" cy="3887788"/>
          </a:xfrm>
          <a:custGeom>
            <a:avLst/>
            <a:gdLst>
              <a:gd name="T0" fmla="*/ 0 w 25400"/>
              <a:gd name="T1" fmla="*/ 3079742 h 8063"/>
              <a:gd name="T2" fmla="*/ 1219200 w 25400"/>
              <a:gd name="T3" fmla="*/ 3888500 h 8063"/>
              <a:gd name="T4" fmla="*/ 2438400 w 25400"/>
              <a:gd name="T5" fmla="*/ 3079742 h 8063"/>
              <a:gd name="T6" fmla="*/ 3657600 w 25400"/>
              <a:gd name="T7" fmla="*/ 3888500 h 8063"/>
              <a:gd name="T8" fmla="*/ 4876800 w 25400"/>
              <a:gd name="T9" fmla="*/ 3079742 h 8063"/>
              <a:gd name="T10" fmla="*/ 6096000 w 25400"/>
              <a:gd name="T11" fmla="*/ 3888500 h 8063"/>
              <a:gd name="T12" fmla="*/ 7315200 w 25400"/>
              <a:gd name="T13" fmla="*/ 3079742 h 8063"/>
              <a:gd name="T14" fmla="*/ 8534400 w 25400"/>
              <a:gd name="T15" fmla="*/ 3888500 h 8063"/>
              <a:gd name="T16" fmla="*/ 9753600 w 25400"/>
              <a:gd name="T17" fmla="*/ 3079742 h 8063"/>
              <a:gd name="T18" fmla="*/ 10972800 w 25400"/>
              <a:gd name="T19" fmla="*/ 3888500 h 8063"/>
              <a:gd name="T20" fmla="*/ 12192000 w 25400"/>
              <a:gd name="T21" fmla="*/ 3079742 h 8063"/>
              <a:gd name="T22" fmla="*/ 12192000 w 25400"/>
              <a:gd name="T23" fmla="*/ 0 h 8063"/>
              <a:gd name="T24" fmla="*/ 0 w 25400"/>
              <a:gd name="T25" fmla="*/ 0 h 8063"/>
              <a:gd name="T26" fmla="*/ 0 w 25400"/>
              <a:gd name="T27" fmla="*/ 3079742 h 806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8063">
                <a:moveTo>
                  <a:pt x="0" y="6386"/>
                </a:moveTo>
                <a:cubicBezTo>
                  <a:pt x="1140" y="6386"/>
                  <a:pt x="2118" y="7077"/>
                  <a:pt x="2540" y="8063"/>
                </a:cubicBezTo>
                <a:cubicBezTo>
                  <a:pt x="2962" y="7077"/>
                  <a:pt x="3940" y="6386"/>
                  <a:pt x="5080" y="6386"/>
                </a:cubicBezTo>
                <a:cubicBezTo>
                  <a:pt x="6220" y="6386"/>
                  <a:pt x="7198" y="7077"/>
                  <a:pt x="7620" y="8063"/>
                </a:cubicBezTo>
                <a:cubicBezTo>
                  <a:pt x="8042" y="7077"/>
                  <a:pt x="9020" y="6386"/>
                  <a:pt x="10160" y="6386"/>
                </a:cubicBezTo>
                <a:cubicBezTo>
                  <a:pt x="11300" y="6386"/>
                  <a:pt x="12278" y="7077"/>
                  <a:pt x="12700" y="8063"/>
                </a:cubicBezTo>
                <a:cubicBezTo>
                  <a:pt x="13122" y="7077"/>
                  <a:pt x="14100" y="6386"/>
                  <a:pt x="15240" y="6386"/>
                </a:cubicBezTo>
                <a:cubicBezTo>
                  <a:pt x="16380" y="6386"/>
                  <a:pt x="17358" y="7077"/>
                  <a:pt x="17780" y="8063"/>
                </a:cubicBezTo>
                <a:cubicBezTo>
                  <a:pt x="18202" y="7077"/>
                  <a:pt x="19180" y="6386"/>
                  <a:pt x="20320" y="6386"/>
                </a:cubicBezTo>
                <a:cubicBezTo>
                  <a:pt x="21460" y="6386"/>
                  <a:pt x="22438" y="7077"/>
                  <a:pt x="22860" y="8063"/>
                </a:cubicBezTo>
                <a:cubicBezTo>
                  <a:pt x="23282" y="7077"/>
                  <a:pt x="24260" y="6386"/>
                  <a:pt x="25400" y="6386"/>
                </a:cubicBezTo>
                <a:lnTo>
                  <a:pt x="25400" y="0"/>
                </a:lnTo>
                <a:lnTo>
                  <a:pt x="0" y="0"/>
                </a:lnTo>
                <a:lnTo>
                  <a:pt x="0" y="6386"/>
                </a:lnTo>
                <a:close/>
              </a:path>
            </a:pathLst>
          </a:custGeom>
          <a:solidFill>
            <a:srgbClr val="00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220923656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Kansi 2 B">
    <p:bg>
      <p:bgPr>
        <a:solidFill>
          <a:srgbClr val="00D7A7"/>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3" y="5"/>
            <a:ext cx="12193588" cy="5572125"/>
          </a:xfrm>
          <a:custGeom>
            <a:avLst/>
            <a:gdLst>
              <a:gd name="T0" fmla="*/ 0 w 25400"/>
              <a:gd name="T1" fmla="*/ 4766642 h 11590"/>
              <a:gd name="T2" fmla="*/ 1219320 w 25400"/>
              <a:gd name="T3" fmla="*/ 5572461 h 11590"/>
              <a:gd name="T4" fmla="*/ 2438640 w 25400"/>
              <a:gd name="T5" fmla="*/ 4766642 h 11590"/>
              <a:gd name="T6" fmla="*/ 3657960 w 25400"/>
              <a:gd name="T7" fmla="*/ 5572461 h 11590"/>
              <a:gd name="T8" fmla="*/ 4877280 w 25400"/>
              <a:gd name="T9" fmla="*/ 4766642 h 11590"/>
              <a:gd name="T10" fmla="*/ 6096600 w 25400"/>
              <a:gd name="T11" fmla="*/ 5572461 h 11590"/>
              <a:gd name="T12" fmla="*/ 7315920 w 25400"/>
              <a:gd name="T13" fmla="*/ 4766642 h 11590"/>
              <a:gd name="T14" fmla="*/ 8535240 w 25400"/>
              <a:gd name="T15" fmla="*/ 5572461 h 11590"/>
              <a:gd name="T16" fmla="*/ 9754560 w 25400"/>
              <a:gd name="T17" fmla="*/ 4766642 h 11590"/>
              <a:gd name="T18" fmla="*/ 10973880 w 25400"/>
              <a:gd name="T19" fmla="*/ 5572461 h 11590"/>
              <a:gd name="T20" fmla="*/ 12193200 w 25400"/>
              <a:gd name="T21" fmla="*/ 4766642 h 11590"/>
              <a:gd name="T22" fmla="*/ 12193200 w 25400"/>
              <a:gd name="T23" fmla="*/ 0 h 11590"/>
              <a:gd name="T24" fmla="*/ 0 w 25400"/>
              <a:gd name="T25" fmla="*/ 0 h 11590"/>
              <a:gd name="T26" fmla="*/ 0 w 25400"/>
              <a:gd name="T27" fmla="*/ 4766642 h 1159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11590">
                <a:moveTo>
                  <a:pt x="0" y="9914"/>
                </a:moveTo>
                <a:cubicBezTo>
                  <a:pt x="1140" y="9914"/>
                  <a:pt x="2118" y="10605"/>
                  <a:pt x="2540" y="11590"/>
                </a:cubicBezTo>
                <a:cubicBezTo>
                  <a:pt x="2962" y="10605"/>
                  <a:pt x="3940" y="9914"/>
                  <a:pt x="5080" y="9914"/>
                </a:cubicBezTo>
                <a:cubicBezTo>
                  <a:pt x="6220" y="9914"/>
                  <a:pt x="7198" y="10605"/>
                  <a:pt x="7620" y="11590"/>
                </a:cubicBezTo>
                <a:cubicBezTo>
                  <a:pt x="8042" y="10605"/>
                  <a:pt x="9020" y="9914"/>
                  <a:pt x="10160" y="9914"/>
                </a:cubicBezTo>
                <a:cubicBezTo>
                  <a:pt x="11300" y="9914"/>
                  <a:pt x="12278" y="10605"/>
                  <a:pt x="12700" y="11590"/>
                </a:cubicBezTo>
                <a:cubicBezTo>
                  <a:pt x="13122" y="10605"/>
                  <a:pt x="14100" y="9914"/>
                  <a:pt x="15240" y="9914"/>
                </a:cubicBezTo>
                <a:cubicBezTo>
                  <a:pt x="16380" y="9914"/>
                  <a:pt x="17358" y="10605"/>
                  <a:pt x="17780" y="11590"/>
                </a:cubicBezTo>
                <a:cubicBezTo>
                  <a:pt x="18202" y="10605"/>
                  <a:pt x="19180" y="9914"/>
                  <a:pt x="20320" y="9914"/>
                </a:cubicBezTo>
                <a:cubicBezTo>
                  <a:pt x="21460" y="9914"/>
                  <a:pt x="22438" y="10605"/>
                  <a:pt x="22860" y="11590"/>
                </a:cubicBezTo>
                <a:cubicBezTo>
                  <a:pt x="23282" y="10605"/>
                  <a:pt x="24260" y="9914"/>
                  <a:pt x="25400" y="9914"/>
                </a:cubicBezTo>
                <a:lnTo>
                  <a:pt x="25400" y="0"/>
                </a:lnTo>
                <a:lnTo>
                  <a:pt x="0" y="0"/>
                </a:lnTo>
                <a:lnTo>
                  <a:pt x="0" y="9914"/>
                </a:lnTo>
                <a:close/>
              </a:path>
            </a:pathLst>
          </a:custGeom>
          <a:solidFill>
            <a:srgbClr val="0001B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480732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Väliotsikko vaakuna">
    <p:bg>
      <p:bgPr>
        <a:solidFill>
          <a:srgbClr val="0001BE"/>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71" y="6222032"/>
            <a:ext cx="804332"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5" y="457200"/>
            <a:ext cx="10661515" cy="5136204"/>
          </a:xfrm>
        </p:spPr>
        <p:txBody>
          <a:bodyPr/>
          <a:lstStyle>
            <a:lvl1pPr algn="l">
              <a:lnSpc>
                <a:spcPct val="85000"/>
              </a:lnSpc>
              <a:defRPr sz="7001">
                <a:solidFill>
                  <a:srgbClr val="FFFFFF"/>
                </a:solidFill>
                <a:latin typeface="+mj-lt"/>
              </a:defRPr>
            </a:lvl1pPr>
          </a:lstStyle>
          <a:p>
            <a:r>
              <a:rPr lang="fi-FI" smtClean="0"/>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B19CA5D3-8135-4DB6-AF83-5D2A0427D0F0}" type="datetime1">
              <a:rPr lang="fi-FI"/>
              <a:pPr>
                <a:defRPr/>
              </a:pPr>
              <a:t>1.11.2017</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B8403FF7-5756-4700-88C8-C0CF60E72A61}" type="slidenum">
              <a:rPr lang="fi-FI"/>
              <a:pPr>
                <a:defRPr/>
              </a:pPr>
              <a:t>‹#›</a:t>
            </a:fld>
            <a:endParaRPr lang="fi-FI"/>
          </a:p>
        </p:txBody>
      </p:sp>
    </p:spTree>
    <p:extLst>
      <p:ext uri="{BB962C8B-B14F-4D97-AF65-F5344CB8AC3E}">
        <p14:creationId xmlns:p14="http://schemas.microsoft.com/office/powerpoint/2010/main" val="58240286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Kansi 3">
    <p:bg>
      <p:bgPr>
        <a:solidFill>
          <a:srgbClr val="00D7A6"/>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1" y="0"/>
            <a:ext cx="7305675" cy="6858000"/>
          </a:xfrm>
          <a:custGeom>
            <a:avLst/>
            <a:gdLst>
              <a:gd name="T0" fmla="*/ 7305472 w 15203"/>
              <a:gd name="T1" fmla="*/ 6858000 h 14300"/>
              <a:gd name="T2" fmla="*/ 6736046 w 15203"/>
              <a:gd name="T3" fmla="*/ 6003388 h 14300"/>
              <a:gd name="T4" fmla="*/ 7305472 w 15203"/>
              <a:gd name="T5" fmla="*/ 5142061 h 14300"/>
              <a:gd name="T6" fmla="*/ 6736046 w 15203"/>
              <a:gd name="T7" fmla="*/ 4280735 h 14300"/>
              <a:gd name="T8" fmla="*/ 7305472 w 15203"/>
              <a:gd name="T9" fmla="*/ 3419888 h 14300"/>
              <a:gd name="T10" fmla="*/ 6736046 w 15203"/>
              <a:gd name="T11" fmla="*/ 2558562 h 14300"/>
              <a:gd name="T12" fmla="*/ 7305472 w 15203"/>
              <a:gd name="T13" fmla="*/ 1697715 h 14300"/>
              <a:gd name="T14" fmla="*/ 6736046 w 15203"/>
              <a:gd name="T15" fmla="*/ 836388 h 14300"/>
              <a:gd name="T16" fmla="*/ 7304991 w 15203"/>
              <a:gd name="T17" fmla="*/ 0 h 14300"/>
              <a:gd name="T18" fmla="*/ 0 w 15203"/>
              <a:gd name="T19" fmla="*/ 0 h 14300"/>
              <a:gd name="T20" fmla="*/ 0 w 15203"/>
              <a:gd name="T21" fmla="*/ 1568708 h 14300"/>
              <a:gd name="T22" fmla="*/ 0 w 15203"/>
              <a:gd name="T23" fmla="*/ 6858000 h 14300"/>
              <a:gd name="T24" fmla="*/ 7305472 w 15203"/>
              <a:gd name="T25" fmla="*/ 6858000 h 143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203" h="14300">
                <a:moveTo>
                  <a:pt x="15203" y="14300"/>
                </a:moveTo>
                <a:cubicBezTo>
                  <a:pt x="15197" y="13500"/>
                  <a:pt x="14711" y="12814"/>
                  <a:pt x="14018" y="12518"/>
                </a:cubicBezTo>
                <a:cubicBezTo>
                  <a:pt x="14714" y="12219"/>
                  <a:pt x="15203" y="11528"/>
                  <a:pt x="15203" y="10722"/>
                </a:cubicBezTo>
                <a:cubicBezTo>
                  <a:pt x="15203" y="9916"/>
                  <a:pt x="14714" y="9225"/>
                  <a:pt x="14018" y="8926"/>
                </a:cubicBezTo>
                <a:cubicBezTo>
                  <a:pt x="14714" y="8628"/>
                  <a:pt x="15203" y="7937"/>
                  <a:pt x="15203" y="7131"/>
                </a:cubicBezTo>
                <a:cubicBezTo>
                  <a:pt x="15203" y="6325"/>
                  <a:pt x="14714" y="5634"/>
                  <a:pt x="14018" y="5335"/>
                </a:cubicBezTo>
                <a:cubicBezTo>
                  <a:pt x="14714" y="5037"/>
                  <a:pt x="15203" y="4345"/>
                  <a:pt x="15203" y="3540"/>
                </a:cubicBezTo>
                <a:cubicBezTo>
                  <a:pt x="15203" y="2734"/>
                  <a:pt x="14714" y="2042"/>
                  <a:pt x="14018" y="1744"/>
                </a:cubicBezTo>
                <a:cubicBezTo>
                  <a:pt x="14699" y="1452"/>
                  <a:pt x="15182" y="784"/>
                  <a:pt x="15202" y="0"/>
                </a:cubicBezTo>
                <a:lnTo>
                  <a:pt x="0" y="0"/>
                </a:lnTo>
                <a:lnTo>
                  <a:pt x="0" y="3271"/>
                </a:lnTo>
                <a:lnTo>
                  <a:pt x="0" y="14300"/>
                </a:lnTo>
                <a:lnTo>
                  <a:pt x="15203" y="14300"/>
                </a:lnTo>
                <a:close/>
              </a:path>
            </a:pathLst>
          </a:custGeom>
          <a:solidFill>
            <a:srgbClr val="00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219248206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Kansi 3 B">
    <p:bg>
      <p:bgPr>
        <a:solidFill>
          <a:srgbClr val="00D7A7"/>
        </a:solidFill>
        <a:effectLst/>
      </p:bgPr>
    </p:bg>
    <p:spTree>
      <p:nvGrpSpPr>
        <p:cNvPr id="1" name=""/>
        <p:cNvGrpSpPr/>
        <p:nvPr/>
      </p:nvGrpSpPr>
      <p:grpSpPr>
        <a:xfrm>
          <a:off x="0" y="0"/>
          <a:ext cx="0" cy="0"/>
          <a:chOff x="0" y="0"/>
          <a:chExt cx="0" cy="0"/>
        </a:xfrm>
      </p:grpSpPr>
      <p:sp>
        <p:nvSpPr>
          <p:cNvPr id="4" name="Freeform 18"/>
          <p:cNvSpPr>
            <a:spLocks/>
          </p:cNvSpPr>
          <p:nvPr/>
        </p:nvSpPr>
        <p:spPr bwMode="auto">
          <a:xfrm>
            <a:off x="3" y="0"/>
            <a:ext cx="9678988" cy="6858000"/>
          </a:xfrm>
          <a:custGeom>
            <a:avLst/>
            <a:gdLst>
              <a:gd name="T0" fmla="*/ 0 w 20142"/>
              <a:gd name="T1" fmla="*/ 0 h 14300"/>
              <a:gd name="T2" fmla="*/ 0 w 20142"/>
              <a:gd name="T3" fmla="*/ 6858000 h 14300"/>
              <a:gd name="T4" fmla="*/ 9678540 w 20142"/>
              <a:gd name="T5" fmla="*/ 6858000 h 14300"/>
              <a:gd name="T6" fmla="*/ 9109582 w 20142"/>
              <a:gd name="T7" fmla="*/ 6003388 h 14300"/>
              <a:gd name="T8" fmla="*/ 9679021 w 20142"/>
              <a:gd name="T9" fmla="*/ 5142061 h 14300"/>
              <a:gd name="T10" fmla="*/ 9109582 w 20142"/>
              <a:gd name="T11" fmla="*/ 4280735 h 14300"/>
              <a:gd name="T12" fmla="*/ 9679021 w 20142"/>
              <a:gd name="T13" fmla="*/ 3419888 h 14300"/>
              <a:gd name="T14" fmla="*/ 9109582 w 20142"/>
              <a:gd name="T15" fmla="*/ 2558562 h 14300"/>
              <a:gd name="T16" fmla="*/ 9679021 w 20142"/>
              <a:gd name="T17" fmla="*/ 1697715 h 14300"/>
              <a:gd name="T18" fmla="*/ 9109582 w 20142"/>
              <a:gd name="T19" fmla="*/ 836388 h 14300"/>
              <a:gd name="T20" fmla="*/ 9678540 w 20142"/>
              <a:gd name="T21" fmla="*/ 0 h 14300"/>
              <a:gd name="T22" fmla="*/ 0 w 20142"/>
              <a:gd name="T23" fmla="*/ 0 h 143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0142" h="14300">
                <a:moveTo>
                  <a:pt x="0" y="0"/>
                </a:moveTo>
                <a:lnTo>
                  <a:pt x="0" y="14300"/>
                </a:lnTo>
                <a:cubicBezTo>
                  <a:pt x="6714" y="14300"/>
                  <a:pt x="13428" y="14300"/>
                  <a:pt x="20141" y="14300"/>
                </a:cubicBezTo>
                <a:cubicBezTo>
                  <a:pt x="20136" y="13500"/>
                  <a:pt x="19649" y="12814"/>
                  <a:pt x="18957" y="12518"/>
                </a:cubicBezTo>
                <a:cubicBezTo>
                  <a:pt x="19653" y="12219"/>
                  <a:pt x="20142" y="11528"/>
                  <a:pt x="20142" y="10722"/>
                </a:cubicBezTo>
                <a:cubicBezTo>
                  <a:pt x="20142" y="9916"/>
                  <a:pt x="19653" y="9225"/>
                  <a:pt x="18957" y="8926"/>
                </a:cubicBezTo>
                <a:cubicBezTo>
                  <a:pt x="19653" y="8628"/>
                  <a:pt x="20142" y="7937"/>
                  <a:pt x="20142" y="7131"/>
                </a:cubicBezTo>
                <a:cubicBezTo>
                  <a:pt x="20142" y="6325"/>
                  <a:pt x="19653" y="5634"/>
                  <a:pt x="18957" y="5335"/>
                </a:cubicBezTo>
                <a:cubicBezTo>
                  <a:pt x="19653" y="5037"/>
                  <a:pt x="20142" y="4345"/>
                  <a:pt x="20142" y="3540"/>
                </a:cubicBezTo>
                <a:cubicBezTo>
                  <a:pt x="20142" y="2734"/>
                  <a:pt x="19653" y="2042"/>
                  <a:pt x="18957" y="1744"/>
                </a:cubicBezTo>
                <a:cubicBezTo>
                  <a:pt x="19638" y="1452"/>
                  <a:pt x="20120" y="784"/>
                  <a:pt x="20141" y="0"/>
                </a:cubicBezTo>
                <a:cubicBezTo>
                  <a:pt x="13427" y="0"/>
                  <a:pt x="6714" y="0"/>
                  <a:pt x="0" y="0"/>
                </a:cubicBezTo>
                <a:close/>
              </a:path>
            </a:pathLst>
          </a:custGeom>
          <a:solidFill>
            <a:srgbClr val="0001B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71055322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Kansi 4">
    <p:bg>
      <p:bgPr>
        <a:solidFill>
          <a:srgbClr val="00D7A6"/>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2" y="0"/>
            <a:ext cx="9815513" cy="6858000"/>
          </a:xfrm>
          <a:custGeom>
            <a:avLst/>
            <a:gdLst>
              <a:gd name="T0" fmla="*/ 0 w 20470"/>
              <a:gd name="T1" fmla="*/ 6858000 h 14293"/>
              <a:gd name="T2" fmla="*/ 2725435 w 20470"/>
              <a:gd name="T3" fmla="*/ 6858000 h 14293"/>
              <a:gd name="T4" fmla="*/ 2544187 w 20470"/>
              <a:gd name="T5" fmla="*/ 6485663 h 14293"/>
              <a:gd name="T6" fmla="*/ 2623782 w 20470"/>
              <a:gd name="T7" fmla="*/ 6066305 h 14293"/>
              <a:gd name="T8" fmla="*/ 3042379 w 20470"/>
              <a:gd name="T9" fmla="*/ 5987135 h 14293"/>
              <a:gd name="T10" fmla="*/ 3796141 w 20470"/>
              <a:gd name="T11" fmla="*/ 6355154 h 14293"/>
              <a:gd name="T12" fmla="*/ 4196038 w 20470"/>
              <a:gd name="T13" fmla="*/ 6269746 h 14293"/>
              <a:gd name="T14" fmla="*/ 4277552 w 20470"/>
              <a:gd name="T15" fmla="*/ 5859025 h 14293"/>
              <a:gd name="T16" fmla="*/ 3914576 w 20470"/>
              <a:gd name="T17" fmla="*/ 5114351 h 14293"/>
              <a:gd name="T18" fmla="*/ 3994172 w 20470"/>
              <a:gd name="T19" fmla="*/ 4694993 h 14293"/>
              <a:gd name="T20" fmla="*/ 4412768 w 20470"/>
              <a:gd name="T21" fmla="*/ 4615823 h 14293"/>
              <a:gd name="T22" fmla="*/ 5166530 w 20470"/>
              <a:gd name="T23" fmla="*/ 4983841 h 14293"/>
              <a:gd name="T24" fmla="*/ 5566427 w 20470"/>
              <a:gd name="T25" fmla="*/ 4898434 h 14293"/>
              <a:gd name="T26" fmla="*/ 5648420 w 20470"/>
              <a:gd name="T27" fmla="*/ 4487712 h 14293"/>
              <a:gd name="T28" fmla="*/ 5284965 w 20470"/>
              <a:gd name="T29" fmla="*/ 3743039 h 14293"/>
              <a:gd name="T30" fmla="*/ 5364561 w 20470"/>
              <a:gd name="T31" fmla="*/ 3323681 h 14293"/>
              <a:gd name="T32" fmla="*/ 5783158 w 20470"/>
              <a:gd name="T33" fmla="*/ 3244511 h 14293"/>
              <a:gd name="T34" fmla="*/ 6535961 w 20470"/>
              <a:gd name="T35" fmla="*/ 3613969 h 14293"/>
              <a:gd name="T36" fmla="*/ 6934419 w 20470"/>
              <a:gd name="T37" fmla="*/ 3530001 h 14293"/>
              <a:gd name="T38" fmla="*/ 7015932 w 20470"/>
              <a:gd name="T39" fmla="*/ 3118799 h 14293"/>
              <a:gd name="T40" fmla="*/ 6652957 w 20470"/>
              <a:gd name="T41" fmla="*/ 2374126 h 14293"/>
              <a:gd name="T42" fmla="*/ 6732073 w 20470"/>
              <a:gd name="T43" fmla="*/ 1955247 h 14293"/>
              <a:gd name="T44" fmla="*/ 7150670 w 20470"/>
              <a:gd name="T45" fmla="*/ 1876078 h 14293"/>
              <a:gd name="T46" fmla="*/ 7904911 w 20470"/>
              <a:gd name="T47" fmla="*/ 2243616 h 14293"/>
              <a:gd name="T48" fmla="*/ 8304808 w 20470"/>
              <a:gd name="T49" fmla="*/ 2158689 h 14293"/>
              <a:gd name="T50" fmla="*/ 8386322 w 20470"/>
              <a:gd name="T51" fmla="*/ 1747487 h 14293"/>
              <a:gd name="T52" fmla="*/ 8023346 w 20470"/>
              <a:gd name="T53" fmla="*/ 1002814 h 14293"/>
              <a:gd name="T54" fmla="*/ 8102942 w 20470"/>
              <a:gd name="T55" fmla="*/ 583935 h 14293"/>
              <a:gd name="T56" fmla="*/ 8521539 w 20470"/>
              <a:gd name="T57" fmla="*/ 504286 h 14293"/>
              <a:gd name="T58" fmla="*/ 9275780 w 20470"/>
              <a:gd name="T59" fmla="*/ 872304 h 14293"/>
              <a:gd name="T60" fmla="*/ 9675677 w 20470"/>
              <a:gd name="T61" fmla="*/ 786417 h 14293"/>
              <a:gd name="T62" fmla="*/ 9757190 w 20470"/>
              <a:gd name="T63" fmla="*/ 375695 h 14293"/>
              <a:gd name="T64" fmla="*/ 9574024 w 20470"/>
              <a:gd name="T65" fmla="*/ 0 h 14293"/>
              <a:gd name="T66" fmla="*/ 0 w 20470"/>
              <a:gd name="T67" fmla="*/ 0 h 14293"/>
              <a:gd name="T68" fmla="*/ 0 w 20470"/>
              <a:gd name="T69" fmla="*/ 6858000 h 1429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0470" h="14293">
                <a:moveTo>
                  <a:pt x="0" y="14293"/>
                </a:moveTo>
                <a:lnTo>
                  <a:pt x="5684" y="14293"/>
                </a:lnTo>
                <a:cubicBezTo>
                  <a:pt x="5495" y="13905"/>
                  <a:pt x="5306" y="13517"/>
                  <a:pt x="5306" y="13517"/>
                </a:cubicBezTo>
                <a:cubicBezTo>
                  <a:pt x="5306" y="13517"/>
                  <a:pt x="5077" y="13038"/>
                  <a:pt x="5472" y="12643"/>
                </a:cubicBezTo>
                <a:cubicBezTo>
                  <a:pt x="5708" y="12407"/>
                  <a:pt x="6053" y="12349"/>
                  <a:pt x="6345" y="12478"/>
                </a:cubicBezTo>
                <a:cubicBezTo>
                  <a:pt x="6357" y="12483"/>
                  <a:pt x="7917" y="13245"/>
                  <a:pt x="7917" y="13245"/>
                </a:cubicBezTo>
                <a:cubicBezTo>
                  <a:pt x="7917" y="13245"/>
                  <a:pt x="8353" y="13466"/>
                  <a:pt x="8751" y="13067"/>
                </a:cubicBezTo>
                <a:cubicBezTo>
                  <a:pt x="8982" y="12837"/>
                  <a:pt x="9042" y="12503"/>
                  <a:pt x="8921" y="12211"/>
                </a:cubicBezTo>
                <a:cubicBezTo>
                  <a:pt x="8913" y="12193"/>
                  <a:pt x="8164" y="10659"/>
                  <a:pt x="8164" y="10659"/>
                </a:cubicBezTo>
                <a:cubicBezTo>
                  <a:pt x="8164" y="10659"/>
                  <a:pt x="7935" y="10180"/>
                  <a:pt x="8330" y="9785"/>
                </a:cubicBezTo>
                <a:cubicBezTo>
                  <a:pt x="8566" y="9549"/>
                  <a:pt x="8912" y="9491"/>
                  <a:pt x="9203" y="9620"/>
                </a:cubicBezTo>
                <a:cubicBezTo>
                  <a:pt x="9215" y="9625"/>
                  <a:pt x="10775" y="10387"/>
                  <a:pt x="10775" y="10387"/>
                </a:cubicBezTo>
                <a:cubicBezTo>
                  <a:pt x="10775" y="10387"/>
                  <a:pt x="11211" y="10608"/>
                  <a:pt x="11609" y="10209"/>
                </a:cubicBezTo>
                <a:cubicBezTo>
                  <a:pt x="11840" y="9979"/>
                  <a:pt x="11901" y="9645"/>
                  <a:pt x="11780" y="9353"/>
                </a:cubicBezTo>
                <a:cubicBezTo>
                  <a:pt x="11771" y="9335"/>
                  <a:pt x="11022" y="7801"/>
                  <a:pt x="11022" y="7801"/>
                </a:cubicBezTo>
                <a:cubicBezTo>
                  <a:pt x="11022" y="7801"/>
                  <a:pt x="10793" y="7322"/>
                  <a:pt x="11188" y="6927"/>
                </a:cubicBezTo>
                <a:cubicBezTo>
                  <a:pt x="11425" y="6691"/>
                  <a:pt x="11770" y="6633"/>
                  <a:pt x="12061" y="6762"/>
                </a:cubicBezTo>
                <a:cubicBezTo>
                  <a:pt x="12074" y="6767"/>
                  <a:pt x="13631" y="7532"/>
                  <a:pt x="13631" y="7532"/>
                </a:cubicBezTo>
                <a:cubicBezTo>
                  <a:pt x="13631" y="7532"/>
                  <a:pt x="14095" y="7723"/>
                  <a:pt x="14462" y="7357"/>
                </a:cubicBezTo>
                <a:cubicBezTo>
                  <a:pt x="14692" y="7127"/>
                  <a:pt x="14753" y="6793"/>
                  <a:pt x="14632" y="6500"/>
                </a:cubicBezTo>
                <a:cubicBezTo>
                  <a:pt x="14623" y="6483"/>
                  <a:pt x="13875" y="4948"/>
                  <a:pt x="13875" y="4948"/>
                </a:cubicBezTo>
                <a:cubicBezTo>
                  <a:pt x="13875" y="4948"/>
                  <a:pt x="13646" y="4470"/>
                  <a:pt x="14040" y="4075"/>
                </a:cubicBezTo>
                <a:cubicBezTo>
                  <a:pt x="14277" y="3838"/>
                  <a:pt x="14622" y="3781"/>
                  <a:pt x="14913" y="3910"/>
                </a:cubicBezTo>
                <a:cubicBezTo>
                  <a:pt x="14926" y="3915"/>
                  <a:pt x="16486" y="4676"/>
                  <a:pt x="16486" y="4676"/>
                </a:cubicBezTo>
                <a:cubicBezTo>
                  <a:pt x="16486" y="4676"/>
                  <a:pt x="16921" y="4897"/>
                  <a:pt x="17320" y="4499"/>
                </a:cubicBezTo>
                <a:cubicBezTo>
                  <a:pt x="17550" y="4268"/>
                  <a:pt x="17611" y="3935"/>
                  <a:pt x="17490" y="3642"/>
                </a:cubicBezTo>
                <a:cubicBezTo>
                  <a:pt x="17481" y="3624"/>
                  <a:pt x="16733" y="2090"/>
                  <a:pt x="16733" y="2090"/>
                </a:cubicBezTo>
                <a:cubicBezTo>
                  <a:pt x="16733" y="2090"/>
                  <a:pt x="16504" y="1611"/>
                  <a:pt x="16899" y="1217"/>
                </a:cubicBezTo>
                <a:cubicBezTo>
                  <a:pt x="17135" y="980"/>
                  <a:pt x="17480" y="922"/>
                  <a:pt x="17772" y="1051"/>
                </a:cubicBezTo>
                <a:cubicBezTo>
                  <a:pt x="17784" y="1056"/>
                  <a:pt x="19345" y="1818"/>
                  <a:pt x="19345" y="1818"/>
                </a:cubicBezTo>
                <a:cubicBezTo>
                  <a:pt x="19345" y="1818"/>
                  <a:pt x="19807" y="2012"/>
                  <a:pt x="20179" y="1639"/>
                </a:cubicBezTo>
                <a:cubicBezTo>
                  <a:pt x="20409" y="1409"/>
                  <a:pt x="20470" y="1075"/>
                  <a:pt x="20349" y="783"/>
                </a:cubicBezTo>
                <a:cubicBezTo>
                  <a:pt x="20345" y="774"/>
                  <a:pt x="20156" y="386"/>
                  <a:pt x="19967" y="0"/>
                </a:cubicBezTo>
                <a:lnTo>
                  <a:pt x="0" y="0"/>
                </a:lnTo>
                <a:lnTo>
                  <a:pt x="0" y="14293"/>
                </a:lnTo>
                <a:close/>
              </a:path>
            </a:pathLst>
          </a:custGeom>
          <a:solidFill>
            <a:srgbClr val="00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294532575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Kansi 4 B">
    <p:bg>
      <p:bgPr>
        <a:solidFill>
          <a:srgbClr val="00D7A7"/>
        </a:solidFill>
        <a:effectLst/>
      </p:bgPr>
    </p:bg>
    <p:spTree>
      <p:nvGrpSpPr>
        <p:cNvPr id="1" name=""/>
        <p:cNvGrpSpPr/>
        <p:nvPr/>
      </p:nvGrpSpPr>
      <p:grpSpPr>
        <a:xfrm>
          <a:off x="0" y="0"/>
          <a:ext cx="0" cy="0"/>
          <a:chOff x="0" y="0"/>
          <a:chExt cx="0" cy="0"/>
        </a:xfrm>
      </p:grpSpPr>
      <p:sp>
        <p:nvSpPr>
          <p:cNvPr id="4" name="Freeform 18"/>
          <p:cNvSpPr>
            <a:spLocks/>
          </p:cNvSpPr>
          <p:nvPr/>
        </p:nvSpPr>
        <p:spPr bwMode="auto">
          <a:xfrm>
            <a:off x="3" y="0"/>
            <a:ext cx="12193588" cy="6858000"/>
          </a:xfrm>
          <a:custGeom>
            <a:avLst/>
            <a:gdLst>
              <a:gd name="T0" fmla="*/ 0 w 25400"/>
              <a:gd name="T1" fmla="*/ 6858000 h 14293"/>
              <a:gd name="T2" fmla="*/ 5607912 w 25400"/>
              <a:gd name="T3" fmla="*/ 6858000 h 14293"/>
              <a:gd name="T4" fmla="*/ 5425974 w 25400"/>
              <a:gd name="T5" fmla="*/ 6485663 h 14293"/>
              <a:gd name="T6" fmla="*/ 5505662 w 25400"/>
              <a:gd name="T7" fmla="*/ 6066305 h 14293"/>
              <a:gd name="T8" fmla="*/ 5924743 w 25400"/>
              <a:gd name="T9" fmla="*/ 5987135 h 14293"/>
              <a:gd name="T10" fmla="*/ 6679377 w 25400"/>
              <a:gd name="T11" fmla="*/ 6355154 h 14293"/>
              <a:gd name="T12" fmla="*/ 7079737 w 25400"/>
              <a:gd name="T13" fmla="*/ 6269746 h 14293"/>
              <a:gd name="T14" fmla="*/ 7161825 w 25400"/>
              <a:gd name="T15" fmla="*/ 5859025 h 14293"/>
              <a:gd name="T16" fmla="*/ 6797949 w 25400"/>
              <a:gd name="T17" fmla="*/ 5114351 h 14293"/>
              <a:gd name="T18" fmla="*/ 6877637 w 25400"/>
              <a:gd name="T19" fmla="*/ 4694993 h 14293"/>
              <a:gd name="T20" fmla="*/ 7296718 w 25400"/>
              <a:gd name="T21" fmla="*/ 4615823 h 14293"/>
              <a:gd name="T22" fmla="*/ 8051832 w 25400"/>
              <a:gd name="T23" fmla="*/ 4983841 h 14293"/>
              <a:gd name="T24" fmla="*/ 8452192 w 25400"/>
              <a:gd name="T25" fmla="*/ 4898434 h 14293"/>
              <a:gd name="T26" fmla="*/ 8533800 w 25400"/>
              <a:gd name="T27" fmla="*/ 4487712 h 14293"/>
              <a:gd name="T28" fmla="*/ 8170404 w 25400"/>
              <a:gd name="T29" fmla="*/ 3743039 h 14293"/>
              <a:gd name="T30" fmla="*/ 8249612 w 25400"/>
              <a:gd name="T31" fmla="*/ 3323681 h 14293"/>
              <a:gd name="T32" fmla="*/ 8668693 w 25400"/>
              <a:gd name="T33" fmla="*/ 3244511 h 14293"/>
              <a:gd name="T34" fmla="*/ 9422367 w 25400"/>
              <a:gd name="T35" fmla="*/ 3613969 h 14293"/>
              <a:gd name="T36" fmla="*/ 9821287 w 25400"/>
              <a:gd name="T37" fmla="*/ 3530001 h 14293"/>
              <a:gd name="T38" fmla="*/ 9902895 w 25400"/>
              <a:gd name="T39" fmla="*/ 3118799 h 14293"/>
              <a:gd name="T40" fmla="*/ 9539499 w 25400"/>
              <a:gd name="T41" fmla="*/ 2374126 h 14293"/>
              <a:gd name="T42" fmla="*/ 9619187 w 25400"/>
              <a:gd name="T43" fmla="*/ 1955247 h 14293"/>
              <a:gd name="T44" fmla="*/ 10038268 w 25400"/>
              <a:gd name="T45" fmla="*/ 1876078 h 14293"/>
              <a:gd name="T46" fmla="*/ 10792902 w 25400"/>
              <a:gd name="T47" fmla="*/ 2243616 h 14293"/>
              <a:gd name="T48" fmla="*/ 11193262 w 25400"/>
              <a:gd name="T49" fmla="*/ 2158689 h 14293"/>
              <a:gd name="T50" fmla="*/ 11274870 w 25400"/>
              <a:gd name="T51" fmla="*/ 1747487 h 14293"/>
              <a:gd name="T52" fmla="*/ 10911474 w 25400"/>
              <a:gd name="T53" fmla="*/ 1002814 h 14293"/>
              <a:gd name="T54" fmla="*/ 10991162 w 25400"/>
              <a:gd name="T55" fmla="*/ 583935 h 14293"/>
              <a:gd name="T56" fmla="*/ 11410243 w 25400"/>
              <a:gd name="T57" fmla="*/ 504286 h 14293"/>
              <a:gd name="T58" fmla="*/ 12165357 w 25400"/>
              <a:gd name="T59" fmla="*/ 872304 h 14293"/>
              <a:gd name="T60" fmla="*/ 12193200 w 25400"/>
              <a:gd name="T61" fmla="*/ 881421 h 14293"/>
              <a:gd name="T62" fmla="*/ 12193200 w 25400"/>
              <a:gd name="T63" fmla="*/ 0 h 14293"/>
              <a:gd name="T64" fmla="*/ 0 w 25400"/>
              <a:gd name="T65" fmla="*/ 0 h 14293"/>
              <a:gd name="T66" fmla="*/ 0 w 25400"/>
              <a:gd name="T67" fmla="*/ 6858000 h 1429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5400" h="14293">
                <a:moveTo>
                  <a:pt x="0" y="14293"/>
                </a:moveTo>
                <a:lnTo>
                  <a:pt x="11682" y="14293"/>
                </a:lnTo>
                <a:cubicBezTo>
                  <a:pt x="11492" y="13905"/>
                  <a:pt x="11303" y="13517"/>
                  <a:pt x="11303" y="13517"/>
                </a:cubicBezTo>
                <a:cubicBezTo>
                  <a:pt x="11303" y="13517"/>
                  <a:pt x="11074" y="13038"/>
                  <a:pt x="11469" y="12643"/>
                </a:cubicBezTo>
                <a:cubicBezTo>
                  <a:pt x="11705" y="12407"/>
                  <a:pt x="12051" y="12349"/>
                  <a:pt x="12342" y="12478"/>
                </a:cubicBezTo>
                <a:cubicBezTo>
                  <a:pt x="12354" y="12483"/>
                  <a:pt x="13914" y="13245"/>
                  <a:pt x="13914" y="13245"/>
                </a:cubicBezTo>
                <a:cubicBezTo>
                  <a:pt x="13914" y="13245"/>
                  <a:pt x="14350" y="13466"/>
                  <a:pt x="14748" y="13067"/>
                </a:cubicBezTo>
                <a:cubicBezTo>
                  <a:pt x="14979" y="12837"/>
                  <a:pt x="15040" y="12503"/>
                  <a:pt x="14919" y="12211"/>
                </a:cubicBezTo>
                <a:cubicBezTo>
                  <a:pt x="14910" y="12193"/>
                  <a:pt x="14161" y="10659"/>
                  <a:pt x="14161" y="10659"/>
                </a:cubicBezTo>
                <a:cubicBezTo>
                  <a:pt x="14161" y="10659"/>
                  <a:pt x="13932" y="10180"/>
                  <a:pt x="14327" y="9785"/>
                </a:cubicBezTo>
                <a:cubicBezTo>
                  <a:pt x="14564" y="9549"/>
                  <a:pt x="14909" y="9491"/>
                  <a:pt x="15200" y="9620"/>
                </a:cubicBezTo>
                <a:cubicBezTo>
                  <a:pt x="15213" y="9625"/>
                  <a:pt x="16773" y="10387"/>
                  <a:pt x="16773" y="10387"/>
                </a:cubicBezTo>
                <a:cubicBezTo>
                  <a:pt x="16773" y="10387"/>
                  <a:pt x="17208" y="10608"/>
                  <a:pt x="17607" y="10209"/>
                </a:cubicBezTo>
                <a:cubicBezTo>
                  <a:pt x="17837" y="9979"/>
                  <a:pt x="17898" y="9645"/>
                  <a:pt x="17777" y="9353"/>
                </a:cubicBezTo>
                <a:cubicBezTo>
                  <a:pt x="17768" y="9335"/>
                  <a:pt x="17020" y="7801"/>
                  <a:pt x="17020" y="7801"/>
                </a:cubicBezTo>
                <a:cubicBezTo>
                  <a:pt x="17020" y="7801"/>
                  <a:pt x="16791" y="7322"/>
                  <a:pt x="17185" y="6927"/>
                </a:cubicBezTo>
                <a:cubicBezTo>
                  <a:pt x="17422" y="6691"/>
                  <a:pt x="17767" y="6633"/>
                  <a:pt x="18058" y="6762"/>
                </a:cubicBezTo>
                <a:cubicBezTo>
                  <a:pt x="18071" y="6767"/>
                  <a:pt x="19628" y="7532"/>
                  <a:pt x="19628" y="7532"/>
                </a:cubicBezTo>
                <a:cubicBezTo>
                  <a:pt x="19628" y="7532"/>
                  <a:pt x="20093" y="7723"/>
                  <a:pt x="20459" y="7357"/>
                </a:cubicBezTo>
                <a:cubicBezTo>
                  <a:pt x="20689" y="7127"/>
                  <a:pt x="20750" y="6793"/>
                  <a:pt x="20629" y="6500"/>
                </a:cubicBezTo>
                <a:cubicBezTo>
                  <a:pt x="20620" y="6483"/>
                  <a:pt x="19872" y="4948"/>
                  <a:pt x="19872" y="4948"/>
                </a:cubicBezTo>
                <a:cubicBezTo>
                  <a:pt x="19872" y="4948"/>
                  <a:pt x="19643" y="4470"/>
                  <a:pt x="20038" y="4075"/>
                </a:cubicBezTo>
                <a:cubicBezTo>
                  <a:pt x="20274" y="3838"/>
                  <a:pt x="20619" y="3781"/>
                  <a:pt x="20911" y="3910"/>
                </a:cubicBezTo>
                <a:cubicBezTo>
                  <a:pt x="20923" y="3915"/>
                  <a:pt x="22483" y="4676"/>
                  <a:pt x="22483" y="4676"/>
                </a:cubicBezTo>
                <a:cubicBezTo>
                  <a:pt x="22483" y="4676"/>
                  <a:pt x="22919" y="4897"/>
                  <a:pt x="23317" y="4499"/>
                </a:cubicBezTo>
                <a:cubicBezTo>
                  <a:pt x="23547" y="4268"/>
                  <a:pt x="23608" y="3935"/>
                  <a:pt x="23487" y="3642"/>
                </a:cubicBezTo>
                <a:cubicBezTo>
                  <a:pt x="23479" y="3624"/>
                  <a:pt x="22730" y="2090"/>
                  <a:pt x="22730" y="2090"/>
                </a:cubicBezTo>
                <a:cubicBezTo>
                  <a:pt x="22730" y="2090"/>
                  <a:pt x="22501" y="1611"/>
                  <a:pt x="22896" y="1217"/>
                </a:cubicBezTo>
                <a:cubicBezTo>
                  <a:pt x="23132" y="980"/>
                  <a:pt x="23478" y="922"/>
                  <a:pt x="23769" y="1051"/>
                </a:cubicBezTo>
                <a:cubicBezTo>
                  <a:pt x="23781" y="1056"/>
                  <a:pt x="25342" y="1818"/>
                  <a:pt x="25342" y="1818"/>
                </a:cubicBezTo>
                <a:cubicBezTo>
                  <a:pt x="25342" y="1818"/>
                  <a:pt x="25363" y="1827"/>
                  <a:pt x="25400" y="1837"/>
                </a:cubicBezTo>
                <a:lnTo>
                  <a:pt x="25400" y="0"/>
                </a:lnTo>
                <a:lnTo>
                  <a:pt x="0" y="0"/>
                </a:lnTo>
                <a:lnTo>
                  <a:pt x="0" y="14293"/>
                </a:lnTo>
                <a:close/>
              </a:path>
            </a:pathLst>
          </a:custGeom>
          <a:solidFill>
            <a:srgbClr val="0001B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55198207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Kansi 5">
    <p:bg>
      <p:bgPr>
        <a:solidFill>
          <a:srgbClr val="00D7A6"/>
        </a:solidFill>
        <a:effectLst/>
      </p:bgPr>
    </p:bg>
    <p:spTree>
      <p:nvGrpSpPr>
        <p:cNvPr id="1" name=""/>
        <p:cNvGrpSpPr/>
        <p:nvPr/>
      </p:nvGrpSpPr>
      <p:grpSpPr>
        <a:xfrm>
          <a:off x="0" y="0"/>
          <a:ext cx="0" cy="0"/>
          <a:chOff x="0" y="0"/>
          <a:chExt cx="0" cy="0"/>
        </a:xfrm>
      </p:grpSpPr>
      <p:sp>
        <p:nvSpPr>
          <p:cNvPr id="4" name="Freeform 5"/>
          <p:cNvSpPr>
            <a:spLocks noChangeAspect="1"/>
          </p:cNvSpPr>
          <p:nvPr/>
        </p:nvSpPr>
        <p:spPr bwMode="auto">
          <a:xfrm>
            <a:off x="-17463" y="-17462"/>
            <a:ext cx="9726613" cy="6875463"/>
          </a:xfrm>
          <a:custGeom>
            <a:avLst/>
            <a:gdLst>
              <a:gd name="T0" fmla="*/ 12981 w 20233"/>
              <a:gd name="T1" fmla="*/ 6251 h 14300"/>
              <a:gd name="T2" fmla="*/ 12981 w 20233"/>
              <a:gd name="T3" fmla="*/ 6876000 h 14300"/>
              <a:gd name="T4" fmla="*/ 3610270 w 20233"/>
              <a:gd name="T5" fmla="*/ 6876000 h 14300"/>
              <a:gd name="T6" fmla="*/ 3608347 w 20233"/>
              <a:gd name="T7" fmla="*/ 6056169 h 14300"/>
              <a:gd name="T8" fmla="*/ 4484350 w 20233"/>
              <a:gd name="T9" fmla="*/ 6058573 h 14300"/>
              <a:gd name="T10" fmla="*/ 4481946 w 20233"/>
              <a:gd name="T11" fmla="*/ 5182004 h 14300"/>
              <a:gd name="T12" fmla="*/ 5358431 w 20233"/>
              <a:gd name="T13" fmla="*/ 5184408 h 14300"/>
              <a:gd name="T14" fmla="*/ 5356027 w 20233"/>
              <a:gd name="T15" fmla="*/ 4368424 h 14300"/>
              <a:gd name="T16" fmla="*/ 6232031 w 20233"/>
              <a:gd name="T17" fmla="*/ 4370828 h 14300"/>
              <a:gd name="T18" fmla="*/ 6229627 w 20233"/>
              <a:gd name="T19" fmla="*/ 3494258 h 14300"/>
              <a:gd name="T20" fmla="*/ 7106111 w 20233"/>
              <a:gd name="T21" fmla="*/ 3496662 h 14300"/>
              <a:gd name="T22" fmla="*/ 7103707 w 20233"/>
              <a:gd name="T23" fmla="*/ 2620573 h 14300"/>
              <a:gd name="T24" fmla="*/ 7980192 w 20233"/>
              <a:gd name="T25" fmla="*/ 2622978 h 14300"/>
              <a:gd name="T26" fmla="*/ 7977788 w 20233"/>
              <a:gd name="T27" fmla="*/ 1746408 h 14300"/>
              <a:gd name="T28" fmla="*/ 8853791 w 20233"/>
              <a:gd name="T29" fmla="*/ 1748812 h 14300"/>
              <a:gd name="T30" fmla="*/ 8851388 w 20233"/>
              <a:gd name="T31" fmla="*/ 872723 h 14300"/>
              <a:gd name="T32" fmla="*/ 9727872 w 20233"/>
              <a:gd name="T33" fmla="*/ 875127 h 14300"/>
              <a:gd name="T34" fmla="*/ 9725468 w 20233"/>
              <a:gd name="T35" fmla="*/ 0 h 14300"/>
              <a:gd name="T36" fmla="*/ 12981 w 20233"/>
              <a:gd name="T37" fmla="*/ 6251 h 143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0233" h="14300">
                <a:moveTo>
                  <a:pt x="27" y="13"/>
                </a:moveTo>
                <a:cubicBezTo>
                  <a:pt x="-68" y="4714"/>
                  <a:pt x="122" y="9599"/>
                  <a:pt x="27" y="14300"/>
                </a:cubicBezTo>
                <a:lnTo>
                  <a:pt x="7509" y="14300"/>
                </a:lnTo>
                <a:cubicBezTo>
                  <a:pt x="7508" y="13732"/>
                  <a:pt x="7506" y="13163"/>
                  <a:pt x="7505" y="12595"/>
                </a:cubicBezTo>
                <a:lnTo>
                  <a:pt x="9327" y="12600"/>
                </a:lnTo>
                <a:cubicBezTo>
                  <a:pt x="9325" y="11992"/>
                  <a:pt x="9324" y="11385"/>
                  <a:pt x="9322" y="10777"/>
                </a:cubicBezTo>
                <a:lnTo>
                  <a:pt x="11145" y="10782"/>
                </a:lnTo>
                <a:cubicBezTo>
                  <a:pt x="11143" y="10216"/>
                  <a:pt x="11142" y="9651"/>
                  <a:pt x="11140" y="9085"/>
                </a:cubicBezTo>
                <a:lnTo>
                  <a:pt x="12962" y="9090"/>
                </a:lnTo>
                <a:cubicBezTo>
                  <a:pt x="12960" y="8482"/>
                  <a:pt x="12959" y="7875"/>
                  <a:pt x="12957" y="7267"/>
                </a:cubicBezTo>
                <a:lnTo>
                  <a:pt x="14780" y="7272"/>
                </a:lnTo>
                <a:cubicBezTo>
                  <a:pt x="14778" y="6665"/>
                  <a:pt x="14777" y="6057"/>
                  <a:pt x="14775" y="5450"/>
                </a:cubicBezTo>
                <a:lnTo>
                  <a:pt x="16598" y="5455"/>
                </a:lnTo>
                <a:cubicBezTo>
                  <a:pt x="16596" y="4847"/>
                  <a:pt x="16595" y="4240"/>
                  <a:pt x="16593" y="3632"/>
                </a:cubicBezTo>
                <a:lnTo>
                  <a:pt x="18415" y="3637"/>
                </a:lnTo>
                <a:cubicBezTo>
                  <a:pt x="18413" y="3030"/>
                  <a:pt x="18412" y="2422"/>
                  <a:pt x="18410" y="1815"/>
                </a:cubicBezTo>
                <a:lnTo>
                  <a:pt x="20233" y="1820"/>
                </a:lnTo>
                <a:cubicBezTo>
                  <a:pt x="20231" y="1213"/>
                  <a:pt x="20230" y="607"/>
                  <a:pt x="20228" y="0"/>
                </a:cubicBezTo>
                <a:lnTo>
                  <a:pt x="27" y="13"/>
                </a:lnTo>
                <a:close/>
              </a:path>
            </a:pathLst>
          </a:custGeom>
          <a:solidFill>
            <a:srgbClr val="00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364394612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Kansi 5 B">
    <p:bg>
      <p:bgPr>
        <a:solidFill>
          <a:srgbClr val="00D7A7"/>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3" y="0"/>
            <a:ext cx="12193588" cy="6858000"/>
          </a:xfrm>
          <a:custGeom>
            <a:avLst/>
            <a:gdLst>
              <a:gd name="T0" fmla="*/ 0 w 25400"/>
              <a:gd name="T1" fmla="*/ 0 h 14300"/>
              <a:gd name="T2" fmla="*/ 0 w 25400"/>
              <a:gd name="T3" fmla="*/ 6858000 h 14300"/>
              <a:gd name="T4" fmla="*/ 6962125 w 25400"/>
              <a:gd name="T5" fmla="*/ 6858000 h 14300"/>
              <a:gd name="T6" fmla="*/ 6959725 w 25400"/>
              <a:gd name="T7" fmla="*/ 6040315 h 14300"/>
              <a:gd name="T8" fmla="*/ 7834851 w 25400"/>
              <a:gd name="T9" fmla="*/ 6042713 h 14300"/>
              <a:gd name="T10" fmla="*/ 7832451 w 25400"/>
              <a:gd name="T11" fmla="*/ 5168438 h 14300"/>
              <a:gd name="T12" fmla="*/ 8707097 w 25400"/>
              <a:gd name="T13" fmla="*/ 5170836 h 14300"/>
              <a:gd name="T14" fmla="*/ 8704697 w 25400"/>
              <a:gd name="T15" fmla="*/ 4356988 h 14300"/>
              <a:gd name="T16" fmla="*/ 9579823 w 25400"/>
              <a:gd name="T17" fmla="*/ 4359386 h 14300"/>
              <a:gd name="T18" fmla="*/ 9577423 w 25400"/>
              <a:gd name="T19" fmla="*/ 3485111 h 14300"/>
              <a:gd name="T20" fmla="*/ 10452069 w 25400"/>
              <a:gd name="T21" fmla="*/ 3487509 h 14300"/>
              <a:gd name="T22" fmla="*/ 10449668 w 25400"/>
              <a:gd name="T23" fmla="*/ 2613713 h 14300"/>
              <a:gd name="T24" fmla="*/ 11324795 w 25400"/>
              <a:gd name="T25" fmla="*/ 2616111 h 14300"/>
              <a:gd name="T26" fmla="*/ 11322394 w 25400"/>
              <a:gd name="T27" fmla="*/ 1741836 h 14300"/>
              <a:gd name="T28" fmla="*/ 12193200 w 25400"/>
              <a:gd name="T29" fmla="*/ 1744234 h 14300"/>
              <a:gd name="T30" fmla="*/ 12193200 w 25400"/>
              <a:gd name="T31" fmla="*/ 0 h 14300"/>
              <a:gd name="T32" fmla="*/ 0 w 25400"/>
              <a:gd name="T33" fmla="*/ 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5400" h="14300">
                <a:moveTo>
                  <a:pt x="0" y="0"/>
                </a:moveTo>
                <a:lnTo>
                  <a:pt x="0" y="14300"/>
                </a:lnTo>
                <a:lnTo>
                  <a:pt x="14503" y="14300"/>
                </a:lnTo>
                <a:lnTo>
                  <a:pt x="14498" y="12595"/>
                </a:lnTo>
                <a:lnTo>
                  <a:pt x="16321" y="12600"/>
                </a:lnTo>
                <a:lnTo>
                  <a:pt x="16316" y="10777"/>
                </a:lnTo>
                <a:lnTo>
                  <a:pt x="18138" y="10782"/>
                </a:lnTo>
                <a:lnTo>
                  <a:pt x="18133" y="9085"/>
                </a:lnTo>
                <a:lnTo>
                  <a:pt x="19956" y="9090"/>
                </a:lnTo>
                <a:lnTo>
                  <a:pt x="19951" y="7267"/>
                </a:lnTo>
                <a:lnTo>
                  <a:pt x="21773" y="7272"/>
                </a:lnTo>
                <a:lnTo>
                  <a:pt x="21768" y="5450"/>
                </a:lnTo>
                <a:lnTo>
                  <a:pt x="23591" y="5455"/>
                </a:lnTo>
                <a:lnTo>
                  <a:pt x="23586" y="3632"/>
                </a:lnTo>
                <a:lnTo>
                  <a:pt x="25400" y="3637"/>
                </a:lnTo>
                <a:lnTo>
                  <a:pt x="25400" y="0"/>
                </a:lnTo>
                <a:lnTo>
                  <a:pt x="0" y="0"/>
                </a:lnTo>
                <a:close/>
              </a:path>
            </a:pathLst>
          </a:custGeom>
          <a:solidFill>
            <a:srgbClr val="0001B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178048265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486385" y="457200"/>
            <a:ext cx="10661515" cy="5136204"/>
          </a:xfrm>
        </p:spPr>
        <p:txBody>
          <a:bodyPr/>
          <a:lstStyle>
            <a:lvl1pPr algn="l">
              <a:lnSpc>
                <a:spcPct val="85000"/>
              </a:lnSpc>
              <a:defRPr sz="7001">
                <a:solidFill>
                  <a:srgbClr val="FD4F00"/>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Päivämäärän paikkamerkki 3"/>
          <p:cNvSpPr>
            <a:spLocks noGrp="1"/>
          </p:cNvSpPr>
          <p:nvPr>
            <p:ph type="dt" sz="half" idx="10"/>
          </p:nvPr>
        </p:nvSpPr>
        <p:spPr/>
        <p:txBody>
          <a:bodyPr/>
          <a:lstStyle>
            <a:lvl1pPr>
              <a:defRPr/>
            </a:lvl1pPr>
          </a:lstStyle>
          <a:p>
            <a:pPr>
              <a:defRPr/>
            </a:pPr>
            <a:fld id="{E573E5F9-AD3F-4162-B877-3DC2D31F02BF}" type="datetime1">
              <a:rPr lang="fi-FI"/>
              <a:pPr>
                <a:defRPr/>
              </a:pPr>
              <a:t>1.11.2017</a:t>
            </a:fld>
            <a:endParaRPr lang="fi-FI" dirty="0"/>
          </a:p>
        </p:txBody>
      </p:sp>
      <p:sp>
        <p:nvSpPr>
          <p:cNvPr id="4"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5" name="Dian numeron paikkamerkki 5"/>
          <p:cNvSpPr>
            <a:spLocks noGrp="1"/>
          </p:cNvSpPr>
          <p:nvPr>
            <p:ph type="sldNum" sz="quarter" idx="12"/>
          </p:nvPr>
        </p:nvSpPr>
        <p:spPr/>
        <p:txBody>
          <a:bodyPr/>
          <a:lstStyle>
            <a:lvl1pPr>
              <a:defRPr/>
            </a:lvl1pPr>
          </a:lstStyle>
          <a:p>
            <a:pPr>
              <a:defRPr/>
            </a:pPr>
            <a:fld id="{45B45520-4195-4A3A-A966-44BDB8FFCF82}" type="slidenum">
              <a:rPr lang="fi-FI"/>
              <a:pPr>
                <a:defRPr/>
              </a:pPr>
              <a:t>‹#›</a:t>
            </a:fld>
            <a:endParaRPr lang="fi-FI" dirty="0"/>
          </a:p>
        </p:txBody>
      </p:sp>
    </p:spTree>
    <p:extLst>
      <p:ext uri="{BB962C8B-B14F-4D97-AF65-F5344CB8AC3E}">
        <p14:creationId xmlns:p14="http://schemas.microsoft.com/office/powerpoint/2010/main" val="22477554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Väliotsikko">
    <p:bg>
      <p:bgPr>
        <a:solidFill>
          <a:schemeClr val="accent2"/>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71" y="6222032"/>
            <a:ext cx="804332"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5" y="457200"/>
            <a:ext cx="10661515" cy="5136204"/>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9C53A37A-8EA8-4487-BDCB-D00BC802CB5F}" type="datetime1">
              <a:rPr lang="fi-FI"/>
              <a:pPr>
                <a:defRPr/>
              </a:pPr>
              <a:t>1.11.2017</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A66C80AD-5CE9-4BC7-9B2B-E48CFA85A754}" type="slidenum">
              <a:rPr lang="fi-FI"/>
              <a:pPr>
                <a:defRPr/>
              </a:pPr>
              <a:t>‹#›</a:t>
            </a:fld>
            <a:endParaRPr lang="fi-FI"/>
          </a:p>
        </p:txBody>
      </p:sp>
    </p:spTree>
    <p:extLst>
      <p:ext uri="{BB962C8B-B14F-4D97-AF65-F5344CB8AC3E}">
        <p14:creationId xmlns:p14="http://schemas.microsoft.com/office/powerpoint/2010/main" val="257694095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Päivämäärän paikkamerkki 3"/>
          <p:cNvSpPr>
            <a:spLocks noGrp="1"/>
          </p:cNvSpPr>
          <p:nvPr>
            <p:ph type="dt" sz="half" idx="10"/>
          </p:nvPr>
        </p:nvSpPr>
        <p:spPr/>
        <p:txBody>
          <a:bodyPr/>
          <a:lstStyle>
            <a:lvl1pPr>
              <a:defRPr/>
            </a:lvl1pPr>
          </a:lstStyle>
          <a:p>
            <a:pPr>
              <a:defRPr/>
            </a:pPr>
            <a:fld id="{1F4F75F8-0223-4966-84FE-6CD975E748F4}" type="datetime1">
              <a:rPr lang="fi-FI"/>
              <a:pPr>
                <a:defRPr/>
              </a:pPr>
              <a:t>1.11.2017</a:t>
            </a:fld>
            <a:endParaRPr lang="fi-FI" dirty="0"/>
          </a:p>
        </p:txBody>
      </p:sp>
      <p:sp>
        <p:nvSpPr>
          <p:cNvPr id="5"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6" name="Dian numeron paikkamerkki 5"/>
          <p:cNvSpPr>
            <a:spLocks noGrp="1"/>
          </p:cNvSpPr>
          <p:nvPr>
            <p:ph type="sldNum" sz="quarter" idx="12"/>
          </p:nvPr>
        </p:nvSpPr>
        <p:spPr/>
        <p:txBody>
          <a:bodyPr/>
          <a:lstStyle>
            <a:lvl1pPr>
              <a:defRPr/>
            </a:lvl1pPr>
          </a:lstStyle>
          <a:p>
            <a:pPr>
              <a:defRPr/>
            </a:pPr>
            <a:fld id="{7AD89B42-5F02-475C-A809-BCE876925E63}" type="slidenum">
              <a:rPr lang="fi-FI"/>
              <a:pPr>
                <a:defRPr/>
              </a:pPr>
              <a:t>‹#›</a:t>
            </a:fld>
            <a:endParaRPr lang="fi-FI" dirty="0"/>
          </a:p>
        </p:txBody>
      </p:sp>
    </p:spTree>
    <p:extLst>
      <p:ext uri="{BB962C8B-B14F-4D97-AF65-F5344CB8AC3E}">
        <p14:creationId xmlns:p14="http://schemas.microsoft.com/office/powerpoint/2010/main" val="10349617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Otsikko ja sisältö B">
    <p:spTree>
      <p:nvGrpSpPr>
        <p:cNvPr id="1" name=""/>
        <p:cNvGrpSpPr/>
        <p:nvPr/>
      </p:nvGrpSpPr>
      <p:grpSpPr>
        <a:xfrm>
          <a:off x="0" y="0"/>
          <a:ext cx="0" cy="0"/>
          <a:chOff x="0" y="0"/>
          <a:chExt cx="0" cy="0"/>
        </a:xfrm>
      </p:grpSpPr>
      <p:sp>
        <p:nvSpPr>
          <p:cNvPr id="4" name="Freeform 5"/>
          <p:cNvSpPr>
            <a:spLocks noChangeAspect="1"/>
          </p:cNvSpPr>
          <p:nvPr/>
        </p:nvSpPr>
        <p:spPr bwMode="auto">
          <a:xfrm>
            <a:off x="10806115" y="0"/>
            <a:ext cx="1395412" cy="6858000"/>
          </a:xfrm>
          <a:custGeom>
            <a:avLst/>
            <a:gdLst>
              <a:gd name="T0" fmla="*/ 30477 w 2885"/>
              <a:gd name="T1" fmla="*/ 0 h 14300"/>
              <a:gd name="T2" fmla="*/ 18383 w 2885"/>
              <a:gd name="T3" fmla="*/ 11990 h 14300"/>
              <a:gd name="T4" fmla="*/ 286874 w 2885"/>
              <a:gd name="T5" fmla="*/ 276718 h 14300"/>
              <a:gd name="T6" fmla="*/ 18383 w 2885"/>
              <a:gd name="T7" fmla="*/ 540967 h 14300"/>
              <a:gd name="T8" fmla="*/ 268491 w 2885"/>
              <a:gd name="T9" fmla="*/ 787951 h 14300"/>
              <a:gd name="T10" fmla="*/ 0 w 2885"/>
              <a:gd name="T11" fmla="*/ 1052199 h 14300"/>
              <a:gd name="T12" fmla="*/ 268491 w 2885"/>
              <a:gd name="T13" fmla="*/ 1316928 h 14300"/>
              <a:gd name="T14" fmla="*/ 0 w 2885"/>
              <a:gd name="T15" fmla="*/ 1581656 h 14300"/>
              <a:gd name="T16" fmla="*/ 268491 w 2885"/>
              <a:gd name="T17" fmla="*/ 1846385 h 14300"/>
              <a:gd name="T18" fmla="*/ 0 w 2885"/>
              <a:gd name="T19" fmla="*/ 2111113 h 14300"/>
              <a:gd name="T20" fmla="*/ 268491 w 2885"/>
              <a:gd name="T21" fmla="*/ 2375841 h 14300"/>
              <a:gd name="T22" fmla="*/ 0 w 2885"/>
              <a:gd name="T23" fmla="*/ 2640570 h 14300"/>
              <a:gd name="T24" fmla="*/ 268491 w 2885"/>
              <a:gd name="T25" fmla="*/ 2905298 h 14300"/>
              <a:gd name="T26" fmla="*/ 0 w 2885"/>
              <a:gd name="T27" fmla="*/ 3170027 h 14300"/>
              <a:gd name="T28" fmla="*/ 281553 w 2885"/>
              <a:gd name="T29" fmla="*/ 3447704 h 14300"/>
              <a:gd name="T30" fmla="*/ 18383 w 2885"/>
              <a:gd name="T31" fmla="*/ 3706677 h 14300"/>
              <a:gd name="T32" fmla="*/ 286874 w 2885"/>
              <a:gd name="T33" fmla="*/ 3971405 h 14300"/>
              <a:gd name="T34" fmla="*/ 18383 w 2885"/>
              <a:gd name="T35" fmla="*/ 4236134 h 14300"/>
              <a:gd name="T36" fmla="*/ 286874 w 2885"/>
              <a:gd name="T37" fmla="*/ 4500862 h 14300"/>
              <a:gd name="T38" fmla="*/ 18383 w 2885"/>
              <a:gd name="T39" fmla="*/ 4765591 h 14300"/>
              <a:gd name="T40" fmla="*/ 286874 w 2885"/>
              <a:gd name="T41" fmla="*/ 5030319 h 14300"/>
              <a:gd name="T42" fmla="*/ 18383 w 2885"/>
              <a:gd name="T43" fmla="*/ 5295047 h 14300"/>
              <a:gd name="T44" fmla="*/ 268491 w 2885"/>
              <a:gd name="T45" fmla="*/ 5541552 h 14300"/>
              <a:gd name="T46" fmla="*/ 0 w 2885"/>
              <a:gd name="T47" fmla="*/ 5806280 h 14300"/>
              <a:gd name="T48" fmla="*/ 268491 w 2885"/>
              <a:gd name="T49" fmla="*/ 6071009 h 14300"/>
              <a:gd name="T50" fmla="*/ 0 w 2885"/>
              <a:gd name="T51" fmla="*/ 6335737 h 14300"/>
              <a:gd name="T52" fmla="*/ 268491 w 2885"/>
              <a:gd name="T53" fmla="*/ 6600465 h 14300"/>
              <a:gd name="T54" fmla="*/ 7257 w 2885"/>
              <a:gd name="T55" fmla="*/ 6858000 h 14300"/>
              <a:gd name="T56" fmla="*/ 1395671 w 2885"/>
              <a:gd name="T57" fmla="*/ 6858000 h 14300"/>
              <a:gd name="T58" fmla="*/ 1395671 w 2885"/>
              <a:gd name="T59" fmla="*/ 0 h 14300"/>
              <a:gd name="T60" fmla="*/ 30477 w 2885"/>
              <a:gd name="T61" fmla="*/ 0 h 1430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885" h="14300">
                <a:moveTo>
                  <a:pt x="63" y="0"/>
                </a:moveTo>
                <a:lnTo>
                  <a:pt x="38" y="25"/>
                </a:lnTo>
                <a:lnTo>
                  <a:pt x="593" y="577"/>
                </a:lnTo>
                <a:lnTo>
                  <a:pt x="38" y="1128"/>
                </a:lnTo>
                <a:lnTo>
                  <a:pt x="555" y="1643"/>
                </a:lnTo>
                <a:lnTo>
                  <a:pt x="0" y="2194"/>
                </a:lnTo>
                <a:lnTo>
                  <a:pt x="555" y="2746"/>
                </a:lnTo>
                <a:lnTo>
                  <a:pt x="0" y="3298"/>
                </a:lnTo>
                <a:lnTo>
                  <a:pt x="555" y="3850"/>
                </a:lnTo>
                <a:lnTo>
                  <a:pt x="0" y="4402"/>
                </a:lnTo>
                <a:lnTo>
                  <a:pt x="555" y="4954"/>
                </a:lnTo>
                <a:lnTo>
                  <a:pt x="0" y="5506"/>
                </a:lnTo>
                <a:lnTo>
                  <a:pt x="555" y="6058"/>
                </a:lnTo>
                <a:lnTo>
                  <a:pt x="0" y="6610"/>
                </a:lnTo>
                <a:lnTo>
                  <a:pt x="582" y="7189"/>
                </a:lnTo>
                <a:lnTo>
                  <a:pt x="38" y="7729"/>
                </a:lnTo>
                <a:lnTo>
                  <a:pt x="593" y="8281"/>
                </a:lnTo>
                <a:lnTo>
                  <a:pt x="38" y="8833"/>
                </a:lnTo>
                <a:lnTo>
                  <a:pt x="593" y="9385"/>
                </a:lnTo>
                <a:lnTo>
                  <a:pt x="38" y="9937"/>
                </a:lnTo>
                <a:lnTo>
                  <a:pt x="593" y="10489"/>
                </a:lnTo>
                <a:lnTo>
                  <a:pt x="38" y="11041"/>
                </a:lnTo>
                <a:lnTo>
                  <a:pt x="555" y="11555"/>
                </a:lnTo>
                <a:lnTo>
                  <a:pt x="0" y="12107"/>
                </a:lnTo>
                <a:lnTo>
                  <a:pt x="555" y="12659"/>
                </a:lnTo>
                <a:lnTo>
                  <a:pt x="0" y="13211"/>
                </a:lnTo>
                <a:lnTo>
                  <a:pt x="555" y="13763"/>
                </a:lnTo>
                <a:lnTo>
                  <a:pt x="15" y="14300"/>
                </a:lnTo>
                <a:lnTo>
                  <a:pt x="2885" y="14300"/>
                </a:lnTo>
                <a:cubicBezTo>
                  <a:pt x="2885" y="9533"/>
                  <a:pt x="2885" y="4767"/>
                  <a:pt x="2885" y="0"/>
                </a:cubicBezTo>
                <a:lnTo>
                  <a:pt x="63" y="0"/>
                </a:ln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5" name="Päivämäärän paikkamerkki 3"/>
          <p:cNvSpPr>
            <a:spLocks noGrp="1"/>
          </p:cNvSpPr>
          <p:nvPr>
            <p:ph type="dt" sz="half" idx="10"/>
          </p:nvPr>
        </p:nvSpPr>
        <p:spPr/>
        <p:txBody>
          <a:bodyPr/>
          <a:lstStyle>
            <a:lvl1pPr>
              <a:defRPr/>
            </a:lvl1pPr>
          </a:lstStyle>
          <a:p>
            <a:pPr>
              <a:defRPr/>
            </a:pPr>
            <a:fld id="{0F44D5CF-2902-44A7-88A2-71B2F30B93D4}" type="datetime1">
              <a:rPr lang="fi-FI"/>
              <a:pPr>
                <a:defRPr/>
              </a:pPr>
              <a:t>1.11.2017</a:t>
            </a:fld>
            <a:endParaRPr lang="fi-FI"/>
          </a:p>
        </p:txBody>
      </p:sp>
      <p:sp>
        <p:nvSpPr>
          <p:cNvPr id="6" name="Alatunnisteen paikkamerkki 4"/>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p:cNvSpPr>
            <a:spLocks noGrp="1"/>
          </p:cNvSpPr>
          <p:nvPr>
            <p:ph type="sldNum" sz="quarter" idx="12"/>
          </p:nvPr>
        </p:nvSpPr>
        <p:spPr/>
        <p:txBody>
          <a:bodyPr/>
          <a:lstStyle>
            <a:lvl1pPr>
              <a:defRPr smtClean="0">
                <a:solidFill>
                  <a:schemeClr val="bg1"/>
                </a:solidFill>
              </a:defRPr>
            </a:lvl1pPr>
          </a:lstStyle>
          <a:p>
            <a:pPr>
              <a:defRPr/>
            </a:pPr>
            <a:fld id="{23DA53FE-88B3-4AC1-83BA-AF5916663875}" type="slidenum">
              <a:rPr lang="fi-FI"/>
              <a:pPr>
                <a:defRPr/>
              </a:pPr>
              <a:t>‹#›</a:t>
            </a:fld>
            <a:endParaRPr lang="fi-FI"/>
          </a:p>
        </p:txBody>
      </p:sp>
    </p:spTree>
    <p:extLst>
      <p:ext uri="{BB962C8B-B14F-4D97-AF65-F5344CB8AC3E}">
        <p14:creationId xmlns:p14="http://schemas.microsoft.com/office/powerpoint/2010/main" val="2267738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Väliotsikko tiili">
    <p:bg>
      <p:bgPr>
        <a:solidFill>
          <a:srgbClr val="DB2719"/>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71" y="6222032"/>
            <a:ext cx="804332"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5" y="457200"/>
            <a:ext cx="10661515" cy="5136204"/>
          </a:xfrm>
        </p:spPr>
        <p:txBody>
          <a:bodyPr/>
          <a:lstStyle>
            <a:lvl1pPr algn="l">
              <a:lnSpc>
                <a:spcPct val="85000"/>
              </a:lnSpc>
              <a:defRPr sz="7001">
                <a:solidFill>
                  <a:srgbClr val="FFFFFF"/>
                </a:solidFill>
                <a:latin typeface="+mj-lt"/>
              </a:defRPr>
            </a:lvl1pPr>
          </a:lstStyle>
          <a:p>
            <a:r>
              <a:rPr lang="fi-FI" smtClean="0"/>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FFD87A72-7EB4-47C0-84E8-9DDEB8881079}" type="datetime1">
              <a:rPr lang="fi-FI"/>
              <a:pPr>
                <a:defRPr/>
              </a:pPr>
              <a:t>1.11.2017</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760B8187-B768-4167-AA59-7FA7EB79019A}" type="slidenum">
              <a:rPr lang="fi-FI"/>
              <a:pPr>
                <a:defRPr/>
              </a:pPr>
              <a:t>‹#›</a:t>
            </a:fld>
            <a:endParaRPr lang="fi-FI"/>
          </a:p>
        </p:txBody>
      </p:sp>
    </p:spTree>
    <p:extLst>
      <p:ext uri="{BB962C8B-B14F-4D97-AF65-F5344CB8AC3E}">
        <p14:creationId xmlns:p14="http://schemas.microsoft.com/office/powerpoint/2010/main" val="48884752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195200"/>
            <a:ext cx="5364000" cy="4982400"/>
          </a:xfrm>
        </p:spPr>
        <p:txBody>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Sisällön paikkamerkki 3"/>
          <p:cNvSpPr>
            <a:spLocks noGrp="1"/>
          </p:cNvSpPr>
          <p:nvPr>
            <p:ph sz="half" idx="2"/>
          </p:nvPr>
        </p:nvSpPr>
        <p:spPr>
          <a:xfrm>
            <a:off x="6172201" y="1195200"/>
            <a:ext cx="5364000" cy="498240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3"/>
          <p:cNvSpPr>
            <a:spLocks noGrp="1"/>
          </p:cNvSpPr>
          <p:nvPr>
            <p:ph type="dt" sz="half" idx="10"/>
          </p:nvPr>
        </p:nvSpPr>
        <p:spPr/>
        <p:txBody>
          <a:bodyPr/>
          <a:lstStyle>
            <a:lvl1pPr>
              <a:defRPr/>
            </a:lvl1pPr>
          </a:lstStyle>
          <a:p>
            <a:pPr>
              <a:defRPr/>
            </a:pPr>
            <a:fld id="{C69504BD-ED40-429C-A02E-052C49224284}" type="datetime1">
              <a:rPr lang="fi-FI"/>
              <a:pPr>
                <a:defRPr/>
              </a:pPr>
              <a:t>1.11.2017</a:t>
            </a:fld>
            <a:endParaRPr lang="fi-FI" dirty="0"/>
          </a:p>
        </p:txBody>
      </p:sp>
      <p:sp>
        <p:nvSpPr>
          <p:cNvPr id="6"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7" name="Dian numeron paikkamerkki 5"/>
          <p:cNvSpPr>
            <a:spLocks noGrp="1"/>
          </p:cNvSpPr>
          <p:nvPr>
            <p:ph type="sldNum" sz="quarter" idx="12"/>
          </p:nvPr>
        </p:nvSpPr>
        <p:spPr/>
        <p:txBody>
          <a:bodyPr/>
          <a:lstStyle>
            <a:lvl1pPr>
              <a:defRPr/>
            </a:lvl1pPr>
          </a:lstStyle>
          <a:p>
            <a:pPr>
              <a:defRPr/>
            </a:pPr>
            <a:fld id="{B05EBC50-FB13-4094-A28B-BA746E865A08}" type="slidenum">
              <a:rPr lang="fi-FI"/>
              <a:pPr>
                <a:defRPr/>
              </a:pPr>
              <a:t>‹#›</a:t>
            </a:fld>
            <a:endParaRPr lang="fi-FI" dirty="0"/>
          </a:p>
        </p:txBody>
      </p:sp>
    </p:spTree>
    <p:extLst>
      <p:ext uri="{BB962C8B-B14F-4D97-AF65-F5344CB8AC3E}">
        <p14:creationId xmlns:p14="http://schemas.microsoft.com/office/powerpoint/2010/main" val="208569502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935809"/>
            <a:ext cx="5364000" cy="4241795"/>
          </a:xfrm>
        </p:spPr>
        <p:txBody>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Sisällön paikkamerkki 3"/>
          <p:cNvSpPr>
            <a:spLocks noGrp="1"/>
          </p:cNvSpPr>
          <p:nvPr>
            <p:ph sz="half" idx="2"/>
          </p:nvPr>
        </p:nvSpPr>
        <p:spPr>
          <a:xfrm>
            <a:off x="6172201" y="1935809"/>
            <a:ext cx="5364000" cy="4241795"/>
          </a:xfrm>
        </p:spPr>
        <p:txBody>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10" name="Tekstin paikkamerkki 9"/>
          <p:cNvSpPr>
            <a:spLocks noGrp="1"/>
          </p:cNvSpPr>
          <p:nvPr>
            <p:ph type="body" sz="quarter" idx="13"/>
          </p:nvPr>
        </p:nvSpPr>
        <p:spPr>
          <a:xfrm>
            <a:off x="457202" y="1555786"/>
            <a:ext cx="5364164" cy="409203"/>
          </a:xfrm>
        </p:spPr>
        <p:txBody>
          <a:bodyPr/>
          <a:lstStyle>
            <a:lvl1pPr marL="0" indent="0">
              <a:buNone/>
              <a:defRPr>
                <a:latin typeface="Arial Black" panose="020B0A04020102020204" pitchFamily="34" charset="0"/>
              </a:defRPr>
            </a:lvl1pPr>
          </a:lstStyle>
          <a:p>
            <a:pPr lvl="0"/>
            <a:r>
              <a:rPr lang="en-US" smtClean="0"/>
              <a:t>Click to edit Master text styles</a:t>
            </a:r>
          </a:p>
        </p:txBody>
      </p:sp>
      <p:sp>
        <p:nvSpPr>
          <p:cNvPr id="11" name="Tekstin paikkamerkki 9"/>
          <p:cNvSpPr>
            <a:spLocks noGrp="1"/>
          </p:cNvSpPr>
          <p:nvPr>
            <p:ph type="body" sz="quarter" idx="14"/>
          </p:nvPr>
        </p:nvSpPr>
        <p:spPr>
          <a:xfrm>
            <a:off x="6174002" y="1555786"/>
            <a:ext cx="5364164" cy="409203"/>
          </a:xfrm>
        </p:spPr>
        <p:txBody>
          <a:bodyPr/>
          <a:lstStyle>
            <a:lvl1pPr marL="0" indent="0">
              <a:buNone/>
              <a:defRPr>
                <a:latin typeface="Arial Black" panose="020B0A04020102020204" pitchFamily="34" charset="0"/>
              </a:defRPr>
            </a:lvl1pPr>
          </a:lstStyle>
          <a:p>
            <a:pPr lvl="0"/>
            <a:r>
              <a:rPr lang="en-US" smtClean="0"/>
              <a:t>Click to edit Master text styles</a:t>
            </a:r>
          </a:p>
        </p:txBody>
      </p:sp>
      <p:sp>
        <p:nvSpPr>
          <p:cNvPr id="7" name="Päivämäärän paikkamerkki 3"/>
          <p:cNvSpPr>
            <a:spLocks noGrp="1"/>
          </p:cNvSpPr>
          <p:nvPr>
            <p:ph type="dt" sz="half" idx="15"/>
          </p:nvPr>
        </p:nvSpPr>
        <p:spPr/>
        <p:txBody>
          <a:bodyPr/>
          <a:lstStyle>
            <a:lvl1pPr>
              <a:defRPr/>
            </a:lvl1pPr>
          </a:lstStyle>
          <a:p>
            <a:pPr>
              <a:defRPr/>
            </a:pPr>
            <a:fld id="{C33246D1-8B6D-4CB3-8D59-9D6B494E176F}" type="datetime1">
              <a:rPr lang="fi-FI"/>
              <a:pPr>
                <a:defRPr/>
              </a:pPr>
              <a:t>1.11.2017</a:t>
            </a:fld>
            <a:endParaRPr lang="fi-FI" dirty="0"/>
          </a:p>
        </p:txBody>
      </p:sp>
      <p:sp>
        <p:nvSpPr>
          <p:cNvPr id="8" name="Alatunnisteen paikkamerkki 4"/>
          <p:cNvSpPr>
            <a:spLocks noGrp="1"/>
          </p:cNvSpPr>
          <p:nvPr>
            <p:ph type="ftr" sz="quarter" idx="16"/>
          </p:nvPr>
        </p:nvSpPr>
        <p:spPr/>
        <p:txBody>
          <a:bodyPr/>
          <a:lstStyle>
            <a:lvl1pPr>
              <a:defRPr/>
            </a:lvl1pPr>
          </a:lstStyle>
          <a:p>
            <a:pPr>
              <a:defRPr/>
            </a:pPr>
            <a:r>
              <a:rPr lang="fi-FI"/>
              <a:t>Etunimi Sukunimi</a:t>
            </a:r>
            <a:endParaRPr lang="fi-FI" dirty="0"/>
          </a:p>
        </p:txBody>
      </p:sp>
      <p:sp>
        <p:nvSpPr>
          <p:cNvPr id="9" name="Dian numeron paikkamerkki 5"/>
          <p:cNvSpPr>
            <a:spLocks noGrp="1"/>
          </p:cNvSpPr>
          <p:nvPr>
            <p:ph type="sldNum" sz="quarter" idx="17"/>
          </p:nvPr>
        </p:nvSpPr>
        <p:spPr/>
        <p:txBody>
          <a:bodyPr/>
          <a:lstStyle>
            <a:lvl1pPr>
              <a:defRPr/>
            </a:lvl1pPr>
          </a:lstStyle>
          <a:p>
            <a:pPr>
              <a:defRPr/>
            </a:pPr>
            <a:fld id="{868F5C07-257D-4A1B-B7B8-F3A6C962D9E4}" type="slidenum">
              <a:rPr lang="fi-FI"/>
              <a:pPr>
                <a:defRPr/>
              </a:pPr>
              <a:t>‹#›</a:t>
            </a:fld>
            <a:endParaRPr lang="fi-FI" dirty="0"/>
          </a:p>
        </p:txBody>
      </p:sp>
    </p:spTree>
    <p:extLst>
      <p:ext uri="{BB962C8B-B14F-4D97-AF65-F5344CB8AC3E}">
        <p14:creationId xmlns:p14="http://schemas.microsoft.com/office/powerpoint/2010/main" val="194320764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Sisältö ja kuva">
    <p:spTree>
      <p:nvGrpSpPr>
        <p:cNvPr id="1" name=""/>
        <p:cNvGrpSpPr/>
        <p:nvPr/>
      </p:nvGrpSpPr>
      <p:grpSpPr>
        <a:xfrm>
          <a:off x="0" y="0"/>
          <a:ext cx="0" cy="0"/>
          <a:chOff x="0" y="0"/>
          <a:chExt cx="0" cy="0"/>
        </a:xfrm>
      </p:grpSpPr>
      <p:sp>
        <p:nvSpPr>
          <p:cNvPr id="2" name="Otsikko 1"/>
          <p:cNvSpPr>
            <a:spLocks noGrp="1"/>
          </p:cNvSpPr>
          <p:nvPr>
            <p:ph type="title"/>
          </p:nvPr>
        </p:nvSpPr>
        <p:spPr>
          <a:xfrm>
            <a:off x="457201" y="408567"/>
            <a:ext cx="6371619" cy="787615"/>
          </a:xfrm>
        </p:spPr>
        <p:txBody>
          <a:body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Sisällön paikkamerkki 2"/>
          <p:cNvSpPr>
            <a:spLocks noGrp="1"/>
          </p:cNvSpPr>
          <p:nvPr>
            <p:ph sz="half" idx="1"/>
          </p:nvPr>
        </p:nvSpPr>
        <p:spPr>
          <a:xfrm>
            <a:off x="457201" y="1195200"/>
            <a:ext cx="6371619" cy="4982400"/>
          </a:xfrm>
        </p:spPr>
        <p:txBody>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10" name="Kuvan paikkamerkki 9"/>
          <p:cNvSpPr>
            <a:spLocks noGrp="1"/>
          </p:cNvSpPr>
          <p:nvPr>
            <p:ph type="pic" sz="quarter" idx="13"/>
          </p:nvPr>
        </p:nvSpPr>
        <p:spPr>
          <a:xfrm>
            <a:off x="7131052" y="0"/>
            <a:ext cx="5060949" cy="6858000"/>
          </a:xfrm>
          <a:solidFill>
            <a:schemeClr val="bg1">
              <a:lumMod val="85000"/>
            </a:schemeClr>
          </a:solidFill>
        </p:spPr>
        <p:txBody>
          <a:bodyPr rtlCol="0">
            <a:noAutofit/>
          </a:bodyPr>
          <a:lstStyle>
            <a:lvl1pPr marL="0" indent="0" algn="r">
              <a:buNone/>
              <a:defRPr/>
            </a:lvl1pPr>
          </a:lstStyle>
          <a:p>
            <a:pPr lvl="0"/>
            <a:endParaRPr lang="fi-FI" noProof="0"/>
          </a:p>
        </p:txBody>
      </p:sp>
      <p:sp>
        <p:nvSpPr>
          <p:cNvPr id="5" name="Päivämäärän paikkamerkki 3"/>
          <p:cNvSpPr>
            <a:spLocks noGrp="1"/>
          </p:cNvSpPr>
          <p:nvPr>
            <p:ph type="dt" sz="half" idx="14"/>
          </p:nvPr>
        </p:nvSpPr>
        <p:spPr/>
        <p:txBody>
          <a:bodyPr/>
          <a:lstStyle>
            <a:lvl1pPr>
              <a:defRPr/>
            </a:lvl1pPr>
          </a:lstStyle>
          <a:p>
            <a:pPr>
              <a:defRPr/>
            </a:pPr>
            <a:fld id="{F3BD73CF-F344-404A-917F-C643E551B47A}" type="datetime1">
              <a:rPr lang="fi-FI"/>
              <a:pPr>
                <a:defRPr/>
              </a:pPr>
              <a:t>1.11.2017</a:t>
            </a:fld>
            <a:endParaRPr lang="fi-FI" dirty="0"/>
          </a:p>
        </p:txBody>
      </p:sp>
      <p:sp>
        <p:nvSpPr>
          <p:cNvPr id="6" name="Alatunnisteen paikkamerkki 4"/>
          <p:cNvSpPr>
            <a:spLocks noGrp="1"/>
          </p:cNvSpPr>
          <p:nvPr>
            <p:ph type="ftr" sz="quarter" idx="15"/>
          </p:nvPr>
        </p:nvSpPr>
        <p:spPr/>
        <p:txBody>
          <a:bodyPr/>
          <a:lstStyle>
            <a:lvl1pPr>
              <a:defRPr/>
            </a:lvl1pPr>
          </a:lstStyle>
          <a:p>
            <a:pPr>
              <a:defRPr/>
            </a:pPr>
            <a:r>
              <a:rPr lang="fi-FI"/>
              <a:t>Etunimi Sukunimi</a:t>
            </a:r>
            <a:endParaRPr lang="fi-FI" dirty="0"/>
          </a:p>
        </p:txBody>
      </p:sp>
      <p:sp>
        <p:nvSpPr>
          <p:cNvPr id="7" name="Dian numeron paikkamerkki 5"/>
          <p:cNvSpPr>
            <a:spLocks noGrp="1"/>
          </p:cNvSpPr>
          <p:nvPr>
            <p:ph type="sldNum" sz="quarter" idx="16"/>
          </p:nvPr>
        </p:nvSpPr>
        <p:spPr/>
        <p:txBody>
          <a:bodyPr/>
          <a:lstStyle>
            <a:lvl1pPr>
              <a:defRPr/>
            </a:lvl1pPr>
          </a:lstStyle>
          <a:p>
            <a:pPr>
              <a:defRPr/>
            </a:pPr>
            <a:fld id="{D715FB28-BCFC-487C-B96E-A946EAF7BC8E}" type="slidenum">
              <a:rPr lang="fi-FI"/>
              <a:pPr>
                <a:defRPr/>
              </a:pPr>
              <a:t>‹#›</a:t>
            </a:fld>
            <a:endParaRPr lang="fi-FI" dirty="0"/>
          </a:p>
        </p:txBody>
      </p:sp>
    </p:spTree>
    <p:extLst>
      <p:ext uri="{BB962C8B-B14F-4D97-AF65-F5344CB8AC3E}">
        <p14:creationId xmlns:p14="http://schemas.microsoft.com/office/powerpoint/2010/main" val="403494746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3"/>
          <p:cNvSpPr>
            <a:spLocks noGrp="1"/>
          </p:cNvSpPr>
          <p:nvPr>
            <p:ph type="dt" sz="half" idx="10"/>
          </p:nvPr>
        </p:nvSpPr>
        <p:spPr/>
        <p:txBody>
          <a:bodyPr/>
          <a:lstStyle>
            <a:lvl1pPr>
              <a:defRPr/>
            </a:lvl1pPr>
          </a:lstStyle>
          <a:p>
            <a:pPr>
              <a:defRPr/>
            </a:pPr>
            <a:fld id="{98A98A07-A0C2-40FB-902E-13DFC8CD6721}" type="datetime1">
              <a:rPr lang="fi-FI"/>
              <a:pPr>
                <a:defRPr/>
              </a:pPr>
              <a:t>1.11.2017</a:t>
            </a:fld>
            <a:endParaRPr lang="fi-FI" dirty="0"/>
          </a:p>
        </p:txBody>
      </p:sp>
      <p:sp>
        <p:nvSpPr>
          <p:cNvPr id="4"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5" name="Dian numeron paikkamerkki 5"/>
          <p:cNvSpPr>
            <a:spLocks noGrp="1"/>
          </p:cNvSpPr>
          <p:nvPr>
            <p:ph type="sldNum" sz="quarter" idx="12"/>
          </p:nvPr>
        </p:nvSpPr>
        <p:spPr/>
        <p:txBody>
          <a:bodyPr/>
          <a:lstStyle>
            <a:lvl1pPr>
              <a:defRPr/>
            </a:lvl1pPr>
          </a:lstStyle>
          <a:p>
            <a:pPr>
              <a:defRPr/>
            </a:pPr>
            <a:fld id="{3879AAC2-F2CB-4551-B446-0C3A13A8853A}" type="slidenum">
              <a:rPr lang="fi-FI"/>
              <a:pPr>
                <a:defRPr/>
              </a:pPr>
              <a:t>‹#›</a:t>
            </a:fld>
            <a:endParaRPr lang="fi-FI" dirty="0"/>
          </a:p>
        </p:txBody>
      </p:sp>
    </p:spTree>
    <p:extLst>
      <p:ext uri="{BB962C8B-B14F-4D97-AF65-F5344CB8AC3E}">
        <p14:creationId xmlns:p14="http://schemas.microsoft.com/office/powerpoint/2010/main" val="421726024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3"/>
          <p:cNvSpPr>
            <a:spLocks noGrp="1"/>
          </p:cNvSpPr>
          <p:nvPr>
            <p:ph type="dt" sz="half" idx="10"/>
          </p:nvPr>
        </p:nvSpPr>
        <p:spPr/>
        <p:txBody>
          <a:bodyPr/>
          <a:lstStyle>
            <a:lvl1pPr>
              <a:defRPr/>
            </a:lvl1pPr>
          </a:lstStyle>
          <a:p>
            <a:pPr>
              <a:defRPr/>
            </a:pPr>
            <a:fld id="{1F11B27D-50FC-41DF-8C16-968A2A275B8F}" type="datetime1">
              <a:rPr lang="fi-FI"/>
              <a:pPr>
                <a:defRPr/>
              </a:pPr>
              <a:t>1.11.2017</a:t>
            </a:fld>
            <a:endParaRPr lang="fi-FI" dirty="0"/>
          </a:p>
        </p:txBody>
      </p:sp>
      <p:sp>
        <p:nvSpPr>
          <p:cNvPr id="3"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4" name="Dian numeron paikkamerkki 5"/>
          <p:cNvSpPr>
            <a:spLocks noGrp="1"/>
          </p:cNvSpPr>
          <p:nvPr>
            <p:ph type="sldNum" sz="quarter" idx="12"/>
          </p:nvPr>
        </p:nvSpPr>
        <p:spPr/>
        <p:txBody>
          <a:bodyPr/>
          <a:lstStyle>
            <a:lvl1pPr>
              <a:defRPr/>
            </a:lvl1pPr>
          </a:lstStyle>
          <a:p>
            <a:pPr>
              <a:defRPr/>
            </a:pPr>
            <a:fld id="{0A77F6F0-D0AE-4C7C-A8B1-845B6DC69697}" type="slidenum">
              <a:rPr lang="fi-FI"/>
              <a:pPr>
                <a:defRPr/>
              </a:pPr>
              <a:t>‹#›</a:t>
            </a:fld>
            <a:endParaRPr lang="fi-FI" dirty="0"/>
          </a:p>
        </p:txBody>
      </p:sp>
    </p:spTree>
    <p:extLst>
      <p:ext uri="{BB962C8B-B14F-4D97-AF65-F5344CB8AC3E}">
        <p14:creationId xmlns:p14="http://schemas.microsoft.com/office/powerpoint/2010/main" val="194094552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Kansi 1">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9393237" cy="6858000"/>
          </a:xfrm>
          <a:custGeom>
            <a:avLst/>
            <a:gdLst>
              <a:gd name="T0" fmla="*/ 2504148 w 19559"/>
              <a:gd name="T1" fmla="*/ 6858000 h 14300"/>
              <a:gd name="T2" fmla="*/ 2712107 w 19559"/>
              <a:gd name="T3" fmla="*/ 6505508 h 14300"/>
              <a:gd name="T4" fmla="*/ 3439722 w 19559"/>
              <a:gd name="T5" fmla="*/ 6083957 h 14300"/>
              <a:gd name="T6" fmla="*/ 3861883 w 19559"/>
              <a:gd name="T7" fmla="*/ 5357393 h 14300"/>
              <a:gd name="T8" fmla="*/ 4589498 w 19559"/>
              <a:gd name="T9" fmla="*/ 4935842 h 14300"/>
              <a:gd name="T10" fmla="*/ 5011659 w 19559"/>
              <a:gd name="T11" fmla="*/ 4209277 h 14300"/>
              <a:gd name="T12" fmla="*/ 5739754 w 19559"/>
              <a:gd name="T13" fmla="*/ 3787726 h 14300"/>
              <a:gd name="T14" fmla="*/ 6161915 w 19559"/>
              <a:gd name="T15" fmla="*/ 3060682 h 14300"/>
              <a:gd name="T16" fmla="*/ 6889530 w 19559"/>
              <a:gd name="T17" fmla="*/ 2639131 h 14300"/>
              <a:gd name="T18" fmla="*/ 7311690 w 19559"/>
              <a:gd name="T19" fmla="*/ 1912567 h 14300"/>
              <a:gd name="T20" fmla="*/ 8039305 w 19559"/>
              <a:gd name="T21" fmla="*/ 1491016 h 14300"/>
              <a:gd name="T22" fmla="*/ 8461466 w 19559"/>
              <a:gd name="T23" fmla="*/ 764451 h 14300"/>
              <a:gd name="T24" fmla="*/ 9188601 w 19559"/>
              <a:gd name="T25" fmla="*/ 343380 h 14300"/>
              <a:gd name="T26" fmla="*/ 9393678 w 19559"/>
              <a:gd name="T27" fmla="*/ 0 h 14300"/>
              <a:gd name="T28" fmla="*/ 0 w 19559"/>
              <a:gd name="T29" fmla="*/ 0 h 14300"/>
              <a:gd name="T30" fmla="*/ 0 w 19559"/>
              <a:gd name="T31" fmla="*/ 6858000 h 14300"/>
              <a:gd name="T32" fmla="*/ 2504148 w 19559"/>
              <a:gd name="T33" fmla="*/ 685800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9559" h="14300">
                <a:moveTo>
                  <a:pt x="5214" y="14300"/>
                </a:moveTo>
                <a:cubicBezTo>
                  <a:pt x="5282" y="14078"/>
                  <a:pt x="5358" y="13854"/>
                  <a:pt x="5647" y="13565"/>
                </a:cubicBezTo>
                <a:cubicBezTo>
                  <a:pt x="6246" y="12966"/>
                  <a:pt x="6564" y="13285"/>
                  <a:pt x="7162" y="12686"/>
                </a:cubicBezTo>
                <a:cubicBezTo>
                  <a:pt x="7761" y="12087"/>
                  <a:pt x="7443" y="11769"/>
                  <a:pt x="8041" y="11171"/>
                </a:cubicBezTo>
                <a:cubicBezTo>
                  <a:pt x="8640" y="10572"/>
                  <a:pt x="8958" y="10890"/>
                  <a:pt x="9556" y="10292"/>
                </a:cubicBezTo>
                <a:cubicBezTo>
                  <a:pt x="10155" y="9693"/>
                  <a:pt x="9837" y="9375"/>
                  <a:pt x="10435" y="8777"/>
                </a:cubicBezTo>
                <a:cubicBezTo>
                  <a:pt x="11034" y="8178"/>
                  <a:pt x="11352" y="8496"/>
                  <a:pt x="11951" y="7898"/>
                </a:cubicBezTo>
                <a:cubicBezTo>
                  <a:pt x="12549" y="7299"/>
                  <a:pt x="12231" y="6981"/>
                  <a:pt x="12830" y="6382"/>
                </a:cubicBezTo>
                <a:cubicBezTo>
                  <a:pt x="13428" y="5784"/>
                  <a:pt x="13746" y="6102"/>
                  <a:pt x="14345" y="5503"/>
                </a:cubicBezTo>
                <a:cubicBezTo>
                  <a:pt x="14943" y="4905"/>
                  <a:pt x="14625" y="4587"/>
                  <a:pt x="15224" y="3988"/>
                </a:cubicBezTo>
                <a:cubicBezTo>
                  <a:pt x="15822" y="3390"/>
                  <a:pt x="16140" y="3708"/>
                  <a:pt x="16739" y="3109"/>
                </a:cubicBezTo>
                <a:cubicBezTo>
                  <a:pt x="17338" y="2511"/>
                  <a:pt x="17020" y="2192"/>
                  <a:pt x="17618" y="1594"/>
                </a:cubicBezTo>
                <a:cubicBezTo>
                  <a:pt x="18216" y="996"/>
                  <a:pt x="18534" y="1314"/>
                  <a:pt x="19132" y="716"/>
                </a:cubicBezTo>
                <a:cubicBezTo>
                  <a:pt x="19413" y="435"/>
                  <a:pt x="19492" y="216"/>
                  <a:pt x="19559" y="0"/>
                </a:cubicBezTo>
                <a:lnTo>
                  <a:pt x="0" y="0"/>
                </a:lnTo>
                <a:lnTo>
                  <a:pt x="0" y="14300"/>
                </a:lnTo>
                <a:lnTo>
                  <a:pt x="5214" y="14300"/>
                </a:ln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322372039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Kansi 1 B">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0" y="0"/>
            <a:ext cx="12192000" cy="6858000"/>
          </a:xfrm>
          <a:custGeom>
            <a:avLst/>
            <a:gdLst>
              <a:gd name="T0" fmla="*/ 5313600 w 25400"/>
              <a:gd name="T1" fmla="*/ 6858000 h 14300"/>
              <a:gd name="T2" fmla="*/ 5521440 w 25400"/>
              <a:gd name="T3" fmla="*/ 6505508 h 14300"/>
              <a:gd name="T4" fmla="*/ 6248640 w 25400"/>
              <a:gd name="T5" fmla="*/ 6083957 h 14300"/>
              <a:gd name="T6" fmla="*/ 6670560 w 25400"/>
              <a:gd name="T7" fmla="*/ 5357393 h 14300"/>
              <a:gd name="T8" fmla="*/ 7397760 w 25400"/>
              <a:gd name="T9" fmla="*/ 4935842 h 14300"/>
              <a:gd name="T10" fmla="*/ 7819680 w 25400"/>
              <a:gd name="T11" fmla="*/ 4209277 h 14300"/>
              <a:gd name="T12" fmla="*/ 8547360 w 25400"/>
              <a:gd name="T13" fmla="*/ 3787726 h 14300"/>
              <a:gd name="T14" fmla="*/ 8969280 w 25400"/>
              <a:gd name="T15" fmla="*/ 3060682 h 14300"/>
              <a:gd name="T16" fmla="*/ 9696480 w 25400"/>
              <a:gd name="T17" fmla="*/ 2639131 h 14300"/>
              <a:gd name="T18" fmla="*/ 10118400 w 25400"/>
              <a:gd name="T19" fmla="*/ 1912567 h 14300"/>
              <a:gd name="T20" fmla="*/ 10845600 w 25400"/>
              <a:gd name="T21" fmla="*/ 1491016 h 14300"/>
              <a:gd name="T22" fmla="*/ 11267520 w 25400"/>
              <a:gd name="T23" fmla="*/ 764451 h 14300"/>
              <a:gd name="T24" fmla="*/ 11994240 w 25400"/>
              <a:gd name="T25" fmla="*/ 343380 h 14300"/>
              <a:gd name="T26" fmla="*/ 12192000 w 25400"/>
              <a:gd name="T27" fmla="*/ 23020 h 14300"/>
              <a:gd name="T28" fmla="*/ 12192000 w 25400"/>
              <a:gd name="T29" fmla="*/ 0 h 14300"/>
              <a:gd name="T30" fmla="*/ 0 w 25400"/>
              <a:gd name="T31" fmla="*/ 0 h 14300"/>
              <a:gd name="T32" fmla="*/ 0 w 25400"/>
              <a:gd name="T33" fmla="*/ 6858000 h 14300"/>
              <a:gd name="T34" fmla="*/ 5313600 w 25400"/>
              <a:gd name="T35" fmla="*/ 6858000 h 143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5400" h="14300">
                <a:moveTo>
                  <a:pt x="11070" y="14300"/>
                </a:moveTo>
                <a:cubicBezTo>
                  <a:pt x="11139" y="14078"/>
                  <a:pt x="11214" y="13854"/>
                  <a:pt x="11503" y="13565"/>
                </a:cubicBezTo>
                <a:cubicBezTo>
                  <a:pt x="12102" y="12966"/>
                  <a:pt x="12420" y="13285"/>
                  <a:pt x="13018" y="12686"/>
                </a:cubicBezTo>
                <a:cubicBezTo>
                  <a:pt x="13617" y="12087"/>
                  <a:pt x="13299" y="11769"/>
                  <a:pt x="13897" y="11171"/>
                </a:cubicBezTo>
                <a:cubicBezTo>
                  <a:pt x="14496" y="10572"/>
                  <a:pt x="14814" y="10890"/>
                  <a:pt x="15412" y="10292"/>
                </a:cubicBezTo>
                <a:cubicBezTo>
                  <a:pt x="16011" y="9693"/>
                  <a:pt x="15693" y="9375"/>
                  <a:pt x="16291" y="8777"/>
                </a:cubicBezTo>
                <a:cubicBezTo>
                  <a:pt x="16890" y="8178"/>
                  <a:pt x="17208" y="8496"/>
                  <a:pt x="17807" y="7898"/>
                </a:cubicBezTo>
                <a:cubicBezTo>
                  <a:pt x="18405" y="7299"/>
                  <a:pt x="18087" y="6981"/>
                  <a:pt x="18686" y="6382"/>
                </a:cubicBezTo>
                <a:cubicBezTo>
                  <a:pt x="19284" y="5784"/>
                  <a:pt x="19602" y="6102"/>
                  <a:pt x="20201" y="5503"/>
                </a:cubicBezTo>
                <a:cubicBezTo>
                  <a:pt x="20799" y="4905"/>
                  <a:pt x="20481" y="4587"/>
                  <a:pt x="21080" y="3988"/>
                </a:cubicBezTo>
                <a:cubicBezTo>
                  <a:pt x="21678" y="3390"/>
                  <a:pt x="21997" y="3708"/>
                  <a:pt x="22595" y="3109"/>
                </a:cubicBezTo>
                <a:cubicBezTo>
                  <a:pt x="23194" y="2511"/>
                  <a:pt x="22876" y="2192"/>
                  <a:pt x="23474" y="1594"/>
                </a:cubicBezTo>
                <a:cubicBezTo>
                  <a:pt x="24072" y="996"/>
                  <a:pt x="24390" y="1314"/>
                  <a:pt x="24988" y="716"/>
                </a:cubicBezTo>
                <a:cubicBezTo>
                  <a:pt x="25249" y="455"/>
                  <a:pt x="25336" y="248"/>
                  <a:pt x="25400" y="48"/>
                </a:cubicBezTo>
                <a:lnTo>
                  <a:pt x="25400" y="0"/>
                </a:lnTo>
                <a:lnTo>
                  <a:pt x="0" y="0"/>
                </a:lnTo>
                <a:lnTo>
                  <a:pt x="0" y="14300"/>
                </a:lnTo>
                <a:lnTo>
                  <a:pt x="11070" y="14300"/>
                </a:ln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307186362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userDrawn="1">
  <p:cSld name="Kansi 2">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12192000" cy="3887788"/>
          </a:xfrm>
          <a:custGeom>
            <a:avLst/>
            <a:gdLst>
              <a:gd name="T0" fmla="*/ 0 w 25400"/>
              <a:gd name="T1" fmla="*/ 3079742 h 8063"/>
              <a:gd name="T2" fmla="*/ 1219200 w 25400"/>
              <a:gd name="T3" fmla="*/ 3888500 h 8063"/>
              <a:gd name="T4" fmla="*/ 2438400 w 25400"/>
              <a:gd name="T5" fmla="*/ 3079742 h 8063"/>
              <a:gd name="T6" fmla="*/ 3657600 w 25400"/>
              <a:gd name="T7" fmla="*/ 3888500 h 8063"/>
              <a:gd name="T8" fmla="*/ 4876800 w 25400"/>
              <a:gd name="T9" fmla="*/ 3079742 h 8063"/>
              <a:gd name="T10" fmla="*/ 6096000 w 25400"/>
              <a:gd name="T11" fmla="*/ 3888500 h 8063"/>
              <a:gd name="T12" fmla="*/ 7315200 w 25400"/>
              <a:gd name="T13" fmla="*/ 3079742 h 8063"/>
              <a:gd name="T14" fmla="*/ 8534400 w 25400"/>
              <a:gd name="T15" fmla="*/ 3888500 h 8063"/>
              <a:gd name="T16" fmla="*/ 9753600 w 25400"/>
              <a:gd name="T17" fmla="*/ 3079742 h 8063"/>
              <a:gd name="T18" fmla="*/ 10972800 w 25400"/>
              <a:gd name="T19" fmla="*/ 3888500 h 8063"/>
              <a:gd name="T20" fmla="*/ 12192000 w 25400"/>
              <a:gd name="T21" fmla="*/ 3079742 h 8063"/>
              <a:gd name="T22" fmla="*/ 12192000 w 25400"/>
              <a:gd name="T23" fmla="*/ 0 h 8063"/>
              <a:gd name="T24" fmla="*/ 0 w 25400"/>
              <a:gd name="T25" fmla="*/ 0 h 8063"/>
              <a:gd name="T26" fmla="*/ 0 w 25400"/>
              <a:gd name="T27" fmla="*/ 3079742 h 806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8063">
                <a:moveTo>
                  <a:pt x="0" y="6386"/>
                </a:moveTo>
                <a:cubicBezTo>
                  <a:pt x="1140" y="6386"/>
                  <a:pt x="2118" y="7077"/>
                  <a:pt x="2540" y="8063"/>
                </a:cubicBezTo>
                <a:cubicBezTo>
                  <a:pt x="2962" y="7077"/>
                  <a:pt x="3940" y="6386"/>
                  <a:pt x="5080" y="6386"/>
                </a:cubicBezTo>
                <a:cubicBezTo>
                  <a:pt x="6220" y="6386"/>
                  <a:pt x="7198" y="7077"/>
                  <a:pt x="7620" y="8063"/>
                </a:cubicBezTo>
                <a:cubicBezTo>
                  <a:pt x="8042" y="7077"/>
                  <a:pt x="9020" y="6386"/>
                  <a:pt x="10160" y="6386"/>
                </a:cubicBezTo>
                <a:cubicBezTo>
                  <a:pt x="11300" y="6386"/>
                  <a:pt x="12278" y="7077"/>
                  <a:pt x="12700" y="8063"/>
                </a:cubicBezTo>
                <a:cubicBezTo>
                  <a:pt x="13122" y="7077"/>
                  <a:pt x="14100" y="6386"/>
                  <a:pt x="15240" y="6386"/>
                </a:cubicBezTo>
                <a:cubicBezTo>
                  <a:pt x="16380" y="6386"/>
                  <a:pt x="17358" y="7077"/>
                  <a:pt x="17780" y="8063"/>
                </a:cubicBezTo>
                <a:cubicBezTo>
                  <a:pt x="18202" y="7077"/>
                  <a:pt x="19180" y="6386"/>
                  <a:pt x="20320" y="6386"/>
                </a:cubicBezTo>
                <a:cubicBezTo>
                  <a:pt x="21460" y="6386"/>
                  <a:pt x="22438" y="7077"/>
                  <a:pt x="22860" y="8063"/>
                </a:cubicBezTo>
                <a:cubicBezTo>
                  <a:pt x="23282" y="7077"/>
                  <a:pt x="24260" y="6386"/>
                  <a:pt x="25400" y="6386"/>
                </a:cubicBezTo>
                <a:lnTo>
                  <a:pt x="25400" y="0"/>
                </a:lnTo>
                <a:lnTo>
                  <a:pt x="0" y="0"/>
                </a:lnTo>
                <a:lnTo>
                  <a:pt x="0" y="6386"/>
                </a:ln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236124915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reserve="1" userDrawn="1">
  <p:cSld name="Kansi 2 B">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3" y="5"/>
            <a:ext cx="12193588" cy="5572125"/>
          </a:xfrm>
          <a:custGeom>
            <a:avLst/>
            <a:gdLst>
              <a:gd name="T0" fmla="*/ 0 w 25400"/>
              <a:gd name="T1" fmla="*/ 4766642 h 11590"/>
              <a:gd name="T2" fmla="*/ 1219320 w 25400"/>
              <a:gd name="T3" fmla="*/ 5572461 h 11590"/>
              <a:gd name="T4" fmla="*/ 2438640 w 25400"/>
              <a:gd name="T5" fmla="*/ 4766642 h 11590"/>
              <a:gd name="T6" fmla="*/ 3657960 w 25400"/>
              <a:gd name="T7" fmla="*/ 5572461 h 11590"/>
              <a:gd name="T8" fmla="*/ 4877280 w 25400"/>
              <a:gd name="T9" fmla="*/ 4766642 h 11590"/>
              <a:gd name="T10" fmla="*/ 6096600 w 25400"/>
              <a:gd name="T11" fmla="*/ 5572461 h 11590"/>
              <a:gd name="T12" fmla="*/ 7315920 w 25400"/>
              <a:gd name="T13" fmla="*/ 4766642 h 11590"/>
              <a:gd name="T14" fmla="*/ 8535240 w 25400"/>
              <a:gd name="T15" fmla="*/ 5572461 h 11590"/>
              <a:gd name="T16" fmla="*/ 9754560 w 25400"/>
              <a:gd name="T17" fmla="*/ 4766642 h 11590"/>
              <a:gd name="T18" fmla="*/ 10973880 w 25400"/>
              <a:gd name="T19" fmla="*/ 5572461 h 11590"/>
              <a:gd name="T20" fmla="*/ 12193200 w 25400"/>
              <a:gd name="T21" fmla="*/ 4766642 h 11590"/>
              <a:gd name="T22" fmla="*/ 12193200 w 25400"/>
              <a:gd name="T23" fmla="*/ 0 h 11590"/>
              <a:gd name="T24" fmla="*/ 0 w 25400"/>
              <a:gd name="T25" fmla="*/ 0 h 11590"/>
              <a:gd name="T26" fmla="*/ 0 w 25400"/>
              <a:gd name="T27" fmla="*/ 4766642 h 1159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11590">
                <a:moveTo>
                  <a:pt x="0" y="9914"/>
                </a:moveTo>
                <a:cubicBezTo>
                  <a:pt x="1140" y="9914"/>
                  <a:pt x="2118" y="10605"/>
                  <a:pt x="2540" y="11590"/>
                </a:cubicBezTo>
                <a:cubicBezTo>
                  <a:pt x="2962" y="10605"/>
                  <a:pt x="3940" y="9914"/>
                  <a:pt x="5080" y="9914"/>
                </a:cubicBezTo>
                <a:cubicBezTo>
                  <a:pt x="6220" y="9914"/>
                  <a:pt x="7198" y="10605"/>
                  <a:pt x="7620" y="11590"/>
                </a:cubicBezTo>
                <a:cubicBezTo>
                  <a:pt x="8042" y="10605"/>
                  <a:pt x="9020" y="9914"/>
                  <a:pt x="10160" y="9914"/>
                </a:cubicBezTo>
                <a:cubicBezTo>
                  <a:pt x="11300" y="9914"/>
                  <a:pt x="12278" y="10605"/>
                  <a:pt x="12700" y="11590"/>
                </a:cubicBezTo>
                <a:cubicBezTo>
                  <a:pt x="13122" y="10605"/>
                  <a:pt x="14100" y="9914"/>
                  <a:pt x="15240" y="9914"/>
                </a:cubicBezTo>
                <a:cubicBezTo>
                  <a:pt x="16380" y="9914"/>
                  <a:pt x="17358" y="10605"/>
                  <a:pt x="17780" y="11590"/>
                </a:cubicBezTo>
                <a:cubicBezTo>
                  <a:pt x="18202" y="10605"/>
                  <a:pt x="19180" y="9914"/>
                  <a:pt x="20320" y="9914"/>
                </a:cubicBezTo>
                <a:cubicBezTo>
                  <a:pt x="21460" y="9914"/>
                  <a:pt x="22438" y="10605"/>
                  <a:pt x="22860" y="11590"/>
                </a:cubicBezTo>
                <a:cubicBezTo>
                  <a:pt x="23282" y="10605"/>
                  <a:pt x="24260" y="9914"/>
                  <a:pt x="25400" y="9914"/>
                </a:cubicBezTo>
                <a:lnTo>
                  <a:pt x="25400" y="0"/>
                </a:lnTo>
                <a:lnTo>
                  <a:pt x="0" y="0"/>
                </a:lnTo>
                <a:lnTo>
                  <a:pt x="0" y="9914"/>
                </a:ln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19003942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Kansi 3">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1" y="0"/>
            <a:ext cx="7305675" cy="6858000"/>
          </a:xfrm>
          <a:custGeom>
            <a:avLst/>
            <a:gdLst>
              <a:gd name="T0" fmla="*/ 7305472 w 15203"/>
              <a:gd name="T1" fmla="*/ 6858000 h 14300"/>
              <a:gd name="T2" fmla="*/ 6736046 w 15203"/>
              <a:gd name="T3" fmla="*/ 6003388 h 14300"/>
              <a:gd name="T4" fmla="*/ 7305472 w 15203"/>
              <a:gd name="T5" fmla="*/ 5142061 h 14300"/>
              <a:gd name="T6" fmla="*/ 6736046 w 15203"/>
              <a:gd name="T7" fmla="*/ 4280735 h 14300"/>
              <a:gd name="T8" fmla="*/ 7305472 w 15203"/>
              <a:gd name="T9" fmla="*/ 3419888 h 14300"/>
              <a:gd name="T10" fmla="*/ 6736046 w 15203"/>
              <a:gd name="T11" fmla="*/ 2558562 h 14300"/>
              <a:gd name="T12" fmla="*/ 7305472 w 15203"/>
              <a:gd name="T13" fmla="*/ 1697715 h 14300"/>
              <a:gd name="T14" fmla="*/ 6736046 w 15203"/>
              <a:gd name="T15" fmla="*/ 836388 h 14300"/>
              <a:gd name="T16" fmla="*/ 7304991 w 15203"/>
              <a:gd name="T17" fmla="*/ 0 h 14300"/>
              <a:gd name="T18" fmla="*/ 0 w 15203"/>
              <a:gd name="T19" fmla="*/ 0 h 14300"/>
              <a:gd name="T20" fmla="*/ 0 w 15203"/>
              <a:gd name="T21" fmla="*/ 1568708 h 14300"/>
              <a:gd name="T22" fmla="*/ 0 w 15203"/>
              <a:gd name="T23" fmla="*/ 6858000 h 14300"/>
              <a:gd name="T24" fmla="*/ 7305472 w 15203"/>
              <a:gd name="T25" fmla="*/ 6858000 h 143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203" h="14300">
                <a:moveTo>
                  <a:pt x="15203" y="14300"/>
                </a:moveTo>
                <a:cubicBezTo>
                  <a:pt x="15197" y="13500"/>
                  <a:pt x="14711" y="12814"/>
                  <a:pt x="14018" y="12518"/>
                </a:cubicBezTo>
                <a:cubicBezTo>
                  <a:pt x="14714" y="12219"/>
                  <a:pt x="15203" y="11528"/>
                  <a:pt x="15203" y="10722"/>
                </a:cubicBezTo>
                <a:cubicBezTo>
                  <a:pt x="15203" y="9916"/>
                  <a:pt x="14714" y="9225"/>
                  <a:pt x="14018" y="8926"/>
                </a:cubicBezTo>
                <a:cubicBezTo>
                  <a:pt x="14714" y="8628"/>
                  <a:pt x="15203" y="7937"/>
                  <a:pt x="15203" y="7131"/>
                </a:cubicBezTo>
                <a:cubicBezTo>
                  <a:pt x="15203" y="6325"/>
                  <a:pt x="14714" y="5634"/>
                  <a:pt x="14018" y="5335"/>
                </a:cubicBezTo>
                <a:cubicBezTo>
                  <a:pt x="14714" y="5037"/>
                  <a:pt x="15203" y="4345"/>
                  <a:pt x="15203" y="3540"/>
                </a:cubicBezTo>
                <a:cubicBezTo>
                  <a:pt x="15203" y="2734"/>
                  <a:pt x="14714" y="2042"/>
                  <a:pt x="14018" y="1744"/>
                </a:cubicBezTo>
                <a:cubicBezTo>
                  <a:pt x="14699" y="1452"/>
                  <a:pt x="15182" y="784"/>
                  <a:pt x="15202" y="0"/>
                </a:cubicBezTo>
                <a:lnTo>
                  <a:pt x="0" y="0"/>
                </a:lnTo>
                <a:lnTo>
                  <a:pt x="0" y="3271"/>
                </a:lnTo>
                <a:lnTo>
                  <a:pt x="0" y="14300"/>
                </a:lnTo>
                <a:lnTo>
                  <a:pt x="15203" y="14300"/>
                </a:ln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1711172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Väliotsikko sumu">
    <p:bg>
      <p:bgPr>
        <a:solidFill>
          <a:srgbClr val="9FC9EB"/>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71" y="6222032"/>
            <a:ext cx="804332"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5" y="457200"/>
            <a:ext cx="10661515" cy="5136204"/>
          </a:xfrm>
        </p:spPr>
        <p:txBody>
          <a:bodyPr/>
          <a:lstStyle>
            <a:lvl1pPr algn="l">
              <a:lnSpc>
                <a:spcPct val="85000"/>
              </a:lnSpc>
              <a:defRPr sz="7001">
                <a:solidFill>
                  <a:srgbClr val="FFFFFF"/>
                </a:solidFill>
                <a:latin typeface="+mj-lt"/>
              </a:defRPr>
            </a:lvl1pPr>
          </a:lstStyle>
          <a:p>
            <a:r>
              <a:rPr lang="fi-FI" smtClean="0"/>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80E4A1FC-5330-4DD9-B65A-B6E236A03D53}" type="datetime1">
              <a:rPr lang="fi-FI"/>
              <a:pPr>
                <a:defRPr/>
              </a:pPr>
              <a:t>1.11.2017</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C5EE7D97-EE6F-4160-9A2D-7913C8297965}" type="slidenum">
              <a:rPr lang="fi-FI"/>
              <a:pPr>
                <a:defRPr/>
              </a:pPr>
              <a:t>‹#›</a:t>
            </a:fld>
            <a:endParaRPr lang="fi-FI"/>
          </a:p>
        </p:txBody>
      </p:sp>
    </p:spTree>
    <p:extLst>
      <p:ext uri="{BB962C8B-B14F-4D97-AF65-F5344CB8AC3E}">
        <p14:creationId xmlns:p14="http://schemas.microsoft.com/office/powerpoint/2010/main" val="131727005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userDrawn="1">
  <p:cSld name="Kansi 3 B">
    <p:bg>
      <p:bgPr>
        <a:solidFill>
          <a:srgbClr val="9FC9EB"/>
        </a:solidFill>
        <a:effectLst/>
      </p:bgPr>
    </p:bg>
    <p:spTree>
      <p:nvGrpSpPr>
        <p:cNvPr id="1" name=""/>
        <p:cNvGrpSpPr/>
        <p:nvPr/>
      </p:nvGrpSpPr>
      <p:grpSpPr>
        <a:xfrm>
          <a:off x="0" y="0"/>
          <a:ext cx="0" cy="0"/>
          <a:chOff x="0" y="0"/>
          <a:chExt cx="0" cy="0"/>
        </a:xfrm>
      </p:grpSpPr>
      <p:sp>
        <p:nvSpPr>
          <p:cNvPr id="4" name="Freeform 18"/>
          <p:cNvSpPr>
            <a:spLocks/>
          </p:cNvSpPr>
          <p:nvPr/>
        </p:nvSpPr>
        <p:spPr bwMode="auto">
          <a:xfrm>
            <a:off x="3" y="0"/>
            <a:ext cx="9678988" cy="6858000"/>
          </a:xfrm>
          <a:custGeom>
            <a:avLst/>
            <a:gdLst>
              <a:gd name="T0" fmla="*/ 0 w 20142"/>
              <a:gd name="T1" fmla="*/ 0 h 14300"/>
              <a:gd name="T2" fmla="*/ 0 w 20142"/>
              <a:gd name="T3" fmla="*/ 6858000 h 14300"/>
              <a:gd name="T4" fmla="*/ 9678540 w 20142"/>
              <a:gd name="T5" fmla="*/ 6858000 h 14300"/>
              <a:gd name="T6" fmla="*/ 9109582 w 20142"/>
              <a:gd name="T7" fmla="*/ 6003388 h 14300"/>
              <a:gd name="T8" fmla="*/ 9679021 w 20142"/>
              <a:gd name="T9" fmla="*/ 5142061 h 14300"/>
              <a:gd name="T10" fmla="*/ 9109582 w 20142"/>
              <a:gd name="T11" fmla="*/ 4280735 h 14300"/>
              <a:gd name="T12" fmla="*/ 9679021 w 20142"/>
              <a:gd name="T13" fmla="*/ 3419888 h 14300"/>
              <a:gd name="T14" fmla="*/ 9109582 w 20142"/>
              <a:gd name="T15" fmla="*/ 2558562 h 14300"/>
              <a:gd name="T16" fmla="*/ 9679021 w 20142"/>
              <a:gd name="T17" fmla="*/ 1697715 h 14300"/>
              <a:gd name="T18" fmla="*/ 9109582 w 20142"/>
              <a:gd name="T19" fmla="*/ 836388 h 14300"/>
              <a:gd name="T20" fmla="*/ 9678540 w 20142"/>
              <a:gd name="T21" fmla="*/ 0 h 14300"/>
              <a:gd name="T22" fmla="*/ 0 w 20142"/>
              <a:gd name="T23" fmla="*/ 0 h 143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0142" h="14300">
                <a:moveTo>
                  <a:pt x="0" y="0"/>
                </a:moveTo>
                <a:lnTo>
                  <a:pt x="0" y="14300"/>
                </a:lnTo>
                <a:cubicBezTo>
                  <a:pt x="6714" y="14300"/>
                  <a:pt x="13428" y="14300"/>
                  <a:pt x="20141" y="14300"/>
                </a:cubicBezTo>
                <a:cubicBezTo>
                  <a:pt x="20136" y="13500"/>
                  <a:pt x="19649" y="12814"/>
                  <a:pt x="18957" y="12518"/>
                </a:cubicBezTo>
                <a:cubicBezTo>
                  <a:pt x="19653" y="12219"/>
                  <a:pt x="20142" y="11528"/>
                  <a:pt x="20142" y="10722"/>
                </a:cubicBezTo>
                <a:cubicBezTo>
                  <a:pt x="20142" y="9916"/>
                  <a:pt x="19653" y="9225"/>
                  <a:pt x="18957" y="8926"/>
                </a:cubicBezTo>
                <a:cubicBezTo>
                  <a:pt x="19653" y="8628"/>
                  <a:pt x="20142" y="7937"/>
                  <a:pt x="20142" y="7131"/>
                </a:cubicBezTo>
                <a:cubicBezTo>
                  <a:pt x="20142" y="6325"/>
                  <a:pt x="19653" y="5634"/>
                  <a:pt x="18957" y="5335"/>
                </a:cubicBezTo>
                <a:cubicBezTo>
                  <a:pt x="19653" y="5037"/>
                  <a:pt x="20142" y="4345"/>
                  <a:pt x="20142" y="3540"/>
                </a:cubicBezTo>
                <a:cubicBezTo>
                  <a:pt x="20142" y="2734"/>
                  <a:pt x="19653" y="2042"/>
                  <a:pt x="18957" y="1744"/>
                </a:cubicBezTo>
                <a:cubicBezTo>
                  <a:pt x="19638" y="1452"/>
                  <a:pt x="20120" y="784"/>
                  <a:pt x="20141" y="0"/>
                </a:cubicBezTo>
                <a:cubicBezTo>
                  <a:pt x="13427" y="0"/>
                  <a:pt x="6714" y="0"/>
                  <a:pt x="0" y="0"/>
                </a:cubicBez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358477030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preserve="1" userDrawn="1">
  <p:cSld name="Kansi 4">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2" y="0"/>
            <a:ext cx="9815513" cy="6858000"/>
          </a:xfrm>
          <a:custGeom>
            <a:avLst/>
            <a:gdLst>
              <a:gd name="T0" fmla="*/ 0 w 20470"/>
              <a:gd name="T1" fmla="*/ 6858000 h 14293"/>
              <a:gd name="T2" fmla="*/ 2725435 w 20470"/>
              <a:gd name="T3" fmla="*/ 6858000 h 14293"/>
              <a:gd name="T4" fmla="*/ 2544187 w 20470"/>
              <a:gd name="T5" fmla="*/ 6485663 h 14293"/>
              <a:gd name="T6" fmla="*/ 2623782 w 20470"/>
              <a:gd name="T7" fmla="*/ 6066305 h 14293"/>
              <a:gd name="T8" fmla="*/ 3042379 w 20470"/>
              <a:gd name="T9" fmla="*/ 5987135 h 14293"/>
              <a:gd name="T10" fmla="*/ 3796141 w 20470"/>
              <a:gd name="T11" fmla="*/ 6355154 h 14293"/>
              <a:gd name="T12" fmla="*/ 4196038 w 20470"/>
              <a:gd name="T13" fmla="*/ 6269746 h 14293"/>
              <a:gd name="T14" fmla="*/ 4277552 w 20470"/>
              <a:gd name="T15" fmla="*/ 5859025 h 14293"/>
              <a:gd name="T16" fmla="*/ 3914576 w 20470"/>
              <a:gd name="T17" fmla="*/ 5114351 h 14293"/>
              <a:gd name="T18" fmla="*/ 3994172 w 20470"/>
              <a:gd name="T19" fmla="*/ 4694993 h 14293"/>
              <a:gd name="T20" fmla="*/ 4412768 w 20470"/>
              <a:gd name="T21" fmla="*/ 4615823 h 14293"/>
              <a:gd name="T22" fmla="*/ 5166530 w 20470"/>
              <a:gd name="T23" fmla="*/ 4983841 h 14293"/>
              <a:gd name="T24" fmla="*/ 5566427 w 20470"/>
              <a:gd name="T25" fmla="*/ 4898434 h 14293"/>
              <a:gd name="T26" fmla="*/ 5648420 w 20470"/>
              <a:gd name="T27" fmla="*/ 4487712 h 14293"/>
              <a:gd name="T28" fmla="*/ 5284965 w 20470"/>
              <a:gd name="T29" fmla="*/ 3743039 h 14293"/>
              <a:gd name="T30" fmla="*/ 5364561 w 20470"/>
              <a:gd name="T31" fmla="*/ 3323681 h 14293"/>
              <a:gd name="T32" fmla="*/ 5783158 w 20470"/>
              <a:gd name="T33" fmla="*/ 3244511 h 14293"/>
              <a:gd name="T34" fmla="*/ 6535961 w 20470"/>
              <a:gd name="T35" fmla="*/ 3613969 h 14293"/>
              <a:gd name="T36" fmla="*/ 6934419 w 20470"/>
              <a:gd name="T37" fmla="*/ 3530001 h 14293"/>
              <a:gd name="T38" fmla="*/ 7015932 w 20470"/>
              <a:gd name="T39" fmla="*/ 3118799 h 14293"/>
              <a:gd name="T40" fmla="*/ 6652957 w 20470"/>
              <a:gd name="T41" fmla="*/ 2374126 h 14293"/>
              <a:gd name="T42" fmla="*/ 6732073 w 20470"/>
              <a:gd name="T43" fmla="*/ 1955247 h 14293"/>
              <a:gd name="T44" fmla="*/ 7150670 w 20470"/>
              <a:gd name="T45" fmla="*/ 1876078 h 14293"/>
              <a:gd name="T46" fmla="*/ 7904911 w 20470"/>
              <a:gd name="T47" fmla="*/ 2243616 h 14293"/>
              <a:gd name="T48" fmla="*/ 8304808 w 20470"/>
              <a:gd name="T49" fmla="*/ 2158689 h 14293"/>
              <a:gd name="T50" fmla="*/ 8386322 w 20470"/>
              <a:gd name="T51" fmla="*/ 1747487 h 14293"/>
              <a:gd name="T52" fmla="*/ 8023346 w 20470"/>
              <a:gd name="T53" fmla="*/ 1002814 h 14293"/>
              <a:gd name="T54" fmla="*/ 8102942 w 20470"/>
              <a:gd name="T55" fmla="*/ 583935 h 14293"/>
              <a:gd name="T56" fmla="*/ 8521539 w 20470"/>
              <a:gd name="T57" fmla="*/ 504286 h 14293"/>
              <a:gd name="T58" fmla="*/ 9275780 w 20470"/>
              <a:gd name="T59" fmla="*/ 872304 h 14293"/>
              <a:gd name="T60" fmla="*/ 9675677 w 20470"/>
              <a:gd name="T61" fmla="*/ 786417 h 14293"/>
              <a:gd name="T62" fmla="*/ 9757190 w 20470"/>
              <a:gd name="T63" fmla="*/ 375695 h 14293"/>
              <a:gd name="T64" fmla="*/ 9574024 w 20470"/>
              <a:gd name="T65" fmla="*/ 0 h 14293"/>
              <a:gd name="T66" fmla="*/ 0 w 20470"/>
              <a:gd name="T67" fmla="*/ 0 h 14293"/>
              <a:gd name="T68" fmla="*/ 0 w 20470"/>
              <a:gd name="T69" fmla="*/ 6858000 h 1429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0470" h="14293">
                <a:moveTo>
                  <a:pt x="0" y="14293"/>
                </a:moveTo>
                <a:lnTo>
                  <a:pt x="5684" y="14293"/>
                </a:lnTo>
                <a:cubicBezTo>
                  <a:pt x="5495" y="13905"/>
                  <a:pt x="5306" y="13517"/>
                  <a:pt x="5306" y="13517"/>
                </a:cubicBezTo>
                <a:cubicBezTo>
                  <a:pt x="5306" y="13517"/>
                  <a:pt x="5077" y="13038"/>
                  <a:pt x="5472" y="12643"/>
                </a:cubicBezTo>
                <a:cubicBezTo>
                  <a:pt x="5708" y="12407"/>
                  <a:pt x="6053" y="12349"/>
                  <a:pt x="6345" y="12478"/>
                </a:cubicBezTo>
                <a:cubicBezTo>
                  <a:pt x="6357" y="12483"/>
                  <a:pt x="7917" y="13245"/>
                  <a:pt x="7917" y="13245"/>
                </a:cubicBezTo>
                <a:cubicBezTo>
                  <a:pt x="7917" y="13245"/>
                  <a:pt x="8353" y="13466"/>
                  <a:pt x="8751" y="13067"/>
                </a:cubicBezTo>
                <a:cubicBezTo>
                  <a:pt x="8982" y="12837"/>
                  <a:pt x="9042" y="12503"/>
                  <a:pt x="8921" y="12211"/>
                </a:cubicBezTo>
                <a:cubicBezTo>
                  <a:pt x="8913" y="12193"/>
                  <a:pt x="8164" y="10659"/>
                  <a:pt x="8164" y="10659"/>
                </a:cubicBezTo>
                <a:cubicBezTo>
                  <a:pt x="8164" y="10659"/>
                  <a:pt x="7935" y="10180"/>
                  <a:pt x="8330" y="9785"/>
                </a:cubicBezTo>
                <a:cubicBezTo>
                  <a:pt x="8566" y="9549"/>
                  <a:pt x="8912" y="9491"/>
                  <a:pt x="9203" y="9620"/>
                </a:cubicBezTo>
                <a:cubicBezTo>
                  <a:pt x="9215" y="9625"/>
                  <a:pt x="10775" y="10387"/>
                  <a:pt x="10775" y="10387"/>
                </a:cubicBezTo>
                <a:cubicBezTo>
                  <a:pt x="10775" y="10387"/>
                  <a:pt x="11211" y="10608"/>
                  <a:pt x="11609" y="10209"/>
                </a:cubicBezTo>
                <a:cubicBezTo>
                  <a:pt x="11840" y="9979"/>
                  <a:pt x="11901" y="9645"/>
                  <a:pt x="11780" y="9353"/>
                </a:cubicBezTo>
                <a:cubicBezTo>
                  <a:pt x="11771" y="9335"/>
                  <a:pt x="11022" y="7801"/>
                  <a:pt x="11022" y="7801"/>
                </a:cubicBezTo>
                <a:cubicBezTo>
                  <a:pt x="11022" y="7801"/>
                  <a:pt x="10793" y="7322"/>
                  <a:pt x="11188" y="6927"/>
                </a:cubicBezTo>
                <a:cubicBezTo>
                  <a:pt x="11425" y="6691"/>
                  <a:pt x="11770" y="6633"/>
                  <a:pt x="12061" y="6762"/>
                </a:cubicBezTo>
                <a:cubicBezTo>
                  <a:pt x="12074" y="6767"/>
                  <a:pt x="13631" y="7532"/>
                  <a:pt x="13631" y="7532"/>
                </a:cubicBezTo>
                <a:cubicBezTo>
                  <a:pt x="13631" y="7532"/>
                  <a:pt x="14095" y="7723"/>
                  <a:pt x="14462" y="7357"/>
                </a:cubicBezTo>
                <a:cubicBezTo>
                  <a:pt x="14692" y="7127"/>
                  <a:pt x="14753" y="6793"/>
                  <a:pt x="14632" y="6500"/>
                </a:cubicBezTo>
                <a:cubicBezTo>
                  <a:pt x="14623" y="6483"/>
                  <a:pt x="13875" y="4948"/>
                  <a:pt x="13875" y="4948"/>
                </a:cubicBezTo>
                <a:cubicBezTo>
                  <a:pt x="13875" y="4948"/>
                  <a:pt x="13646" y="4470"/>
                  <a:pt x="14040" y="4075"/>
                </a:cubicBezTo>
                <a:cubicBezTo>
                  <a:pt x="14277" y="3838"/>
                  <a:pt x="14622" y="3781"/>
                  <a:pt x="14913" y="3910"/>
                </a:cubicBezTo>
                <a:cubicBezTo>
                  <a:pt x="14926" y="3915"/>
                  <a:pt x="16486" y="4676"/>
                  <a:pt x="16486" y="4676"/>
                </a:cubicBezTo>
                <a:cubicBezTo>
                  <a:pt x="16486" y="4676"/>
                  <a:pt x="16921" y="4897"/>
                  <a:pt x="17320" y="4499"/>
                </a:cubicBezTo>
                <a:cubicBezTo>
                  <a:pt x="17550" y="4268"/>
                  <a:pt x="17611" y="3935"/>
                  <a:pt x="17490" y="3642"/>
                </a:cubicBezTo>
                <a:cubicBezTo>
                  <a:pt x="17481" y="3624"/>
                  <a:pt x="16733" y="2090"/>
                  <a:pt x="16733" y="2090"/>
                </a:cubicBezTo>
                <a:cubicBezTo>
                  <a:pt x="16733" y="2090"/>
                  <a:pt x="16504" y="1611"/>
                  <a:pt x="16899" y="1217"/>
                </a:cubicBezTo>
                <a:cubicBezTo>
                  <a:pt x="17135" y="980"/>
                  <a:pt x="17480" y="922"/>
                  <a:pt x="17772" y="1051"/>
                </a:cubicBezTo>
                <a:cubicBezTo>
                  <a:pt x="17784" y="1056"/>
                  <a:pt x="19345" y="1818"/>
                  <a:pt x="19345" y="1818"/>
                </a:cubicBezTo>
                <a:cubicBezTo>
                  <a:pt x="19345" y="1818"/>
                  <a:pt x="19807" y="2012"/>
                  <a:pt x="20179" y="1639"/>
                </a:cubicBezTo>
                <a:cubicBezTo>
                  <a:pt x="20409" y="1409"/>
                  <a:pt x="20470" y="1075"/>
                  <a:pt x="20349" y="783"/>
                </a:cubicBezTo>
                <a:cubicBezTo>
                  <a:pt x="20345" y="774"/>
                  <a:pt x="20156" y="386"/>
                  <a:pt x="19967" y="0"/>
                </a:cubicBezTo>
                <a:lnTo>
                  <a:pt x="0" y="0"/>
                </a:lnTo>
                <a:lnTo>
                  <a:pt x="0" y="14293"/>
                </a:ln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392242681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preserve="1" userDrawn="1">
  <p:cSld name="Kansi 4 B">
    <p:bg>
      <p:bgPr>
        <a:solidFill>
          <a:srgbClr val="9FC9EB"/>
        </a:solidFill>
        <a:effectLst/>
      </p:bgPr>
    </p:bg>
    <p:spTree>
      <p:nvGrpSpPr>
        <p:cNvPr id="1" name=""/>
        <p:cNvGrpSpPr/>
        <p:nvPr/>
      </p:nvGrpSpPr>
      <p:grpSpPr>
        <a:xfrm>
          <a:off x="0" y="0"/>
          <a:ext cx="0" cy="0"/>
          <a:chOff x="0" y="0"/>
          <a:chExt cx="0" cy="0"/>
        </a:xfrm>
      </p:grpSpPr>
      <p:sp>
        <p:nvSpPr>
          <p:cNvPr id="4" name="Freeform 18"/>
          <p:cNvSpPr>
            <a:spLocks/>
          </p:cNvSpPr>
          <p:nvPr/>
        </p:nvSpPr>
        <p:spPr bwMode="auto">
          <a:xfrm>
            <a:off x="3" y="0"/>
            <a:ext cx="12193588" cy="6858000"/>
          </a:xfrm>
          <a:custGeom>
            <a:avLst/>
            <a:gdLst>
              <a:gd name="T0" fmla="*/ 0 w 25400"/>
              <a:gd name="T1" fmla="*/ 6858000 h 14293"/>
              <a:gd name="T2" fmla="*/ 5607912 w 25400"/>
              <a:gd name="T3" fmla="*/ 6858000 h 14293"/>
              <a:gd name="T4" fmla="*/ 5425974 w 25400"/>
              <a:gd name="T5" fmla="*/ 6485663 h 14293"/>
              <a:gd name="T6" fmla="*/ 5505662 w 25400"/>
              <a:gd name="T7" fmla="*/ 6066305 h 14293"/>
              <a:gd name="T8" fmla="*/ 5924743 w 25400"/>
              <a:gd name="T9" fmla="*/ 5987135 h 14293"/>
              <a:gd name="T10" fmla="*/ 6679377 w 25400"/>
              <a:gd name="T11" fmla="*/ 6355154 h 14293"/>
              <a:gd name="T12" fmla="*/ 7079737 w 25400"/>
              <a:gd name="T13" fmla="*/ 6269746 h 14293"/>
              <a:gd name="T14" fmla="*/ 7161825 w 25400"/>
              <a:gd name="T15" fmla="*/ 5859025 h 14293"/>
              <a:gd name="T16" fmla="*/ 6797949 w 25400"/>
              <a:gd name="T17" fmla="*/ 5114351 h 14293"/>
              <a:gd name="T18" fmla="*/ 6877637 w 25400"/>
              <a:gd name="T19" fmla="*/ 4694993 h 14293"/>
              <a:gd name="T20" fmla="*/ 7296718 w 25400"/>
              <a:gd name="T21" fmla="*/ 4615823 h 14293"/>
              <a:gd name="T22" fmla="*/ 8051832 w 25400"/>
              <a:gd name="T23" fmla="*/ 4983841 h 14293"/>
              <a:gd name="T24" fmla="*/ 8452192 w 25400"/>
              <a:gd name="T25" fmla="*/ 4898434 h 14293"/>
              <a:gd name="T26" fmla="*/ 8533800 w 25400"/>
              <a:gd name="T27" fmla="*/ 4487712 h 14293"/>
              <a:gd name="T28" fmla="*/ 8170404 w 25400"/>
              <a:gd name="T29" fmla="*/ 3743039 h 14293"/>
              <a:gd name="T30" fmla="*/ 8249612 w 25400"/>
              <a:gd name="T31" fmla="*/ 3323681 h 14293"/>
              <a:gd name="T32" fmla="*/ 8668693 w 25400"/>
              <a:gd name="T33" fmla="*/ 3244511 h 14293"/>
              <a:gd name="T34" fmla="*/ 9422367 w 25400"/>
              <a:gd name="T35" fmla="*/ 3613969 h 14293"/>
              <a:gd name="T36" fmla="*/ 9821287 w 25400"/>
              <a:gd name="T37" fmla="*/ 3530001 h 14293"/>
              <a:gd name="T38" fmla="*/ 9902895 w 25400"/>
              <a:gd name="T39" fmla="*/ 3118799 h 14293"/>
              <a:gd name="T40" fmla="*/ 9539499 w 25400"/>
              <a:gd name="T41" fmla="*/ 2374126 h 14293"/>
              <a:gd name="T42" fmla="*/ 9619187 w 25400"/>
              <a:gd name="T43" fmla="*/ 1955247 h 14293"/>
              <a:gd name="T44" fmla="*/ 10038268 w 25400"/>
              <a:gd name="T45" fmla="*/ 1876078 h 14293"/>
              <a:gd name="T46" fmla="*/ 10792902 w 25400"/>
              <a:gd name="T47" fmla="*/ 2243616 h 14293"/>
              <a:gd name="T48" fmla="*/ 11193262 w 25400"/>
              <a:gd name="T49" fmla="*/ 2158689 h 14293"/>
              <a:gd name="T50" fmla="*/ 11274870 w 25400"/>
              <a:gd name="T51" fmla="*/ 1747487 h 14293"/>
              <a:gd name="T52" fmla="*/ 10911474 w 25400"/>
              <a:gd name="T53" fmla="*/ 1002814 h 14293"/>
              <a:gd name="T54" fmla="*/ 10991162 w 25400"/>
              <a:gd name="T55" fmla="*/ 583935 h 14293"/>
              <a:gd name="T56" fmla="*/ 11410243 w 25400"/>
              <a:gd name="T57" fmla="*/ 504286 h 14293"/>
              <a:gd name="T58" fmla="*/ 12165357 w 25400"/>
              <a:gd name="T59" fmla="*/ 872304 h 14293"/>
              <a:gd name="T60" fmla="*/ 12193200 w 25400"/>
              <a:gd name="T61" fmla="*/ 881421 h 14293"/>
              <a:gd name="T62" fmla="*/ 12193200 w 25400"/>
              <a:gd name="T63" fmla="*/ 0 h 14293"/>
              <a:gd name="T64" fmla="*/ 0 w 25400"/>
              <a:gd name="T65" fmla="*/ 0 h 14293"/>
              <a:gd name="T66" fmla="*/ 0 w 25400"/>
              <a:gd name="T67" fmla="*/ 6858000 h 1429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5400" h="14293">
                <a:moveTo>
                  <a:pt x="0" y="14293"/>
                </a:moveTo>
                <a:lnTo>
                  <a:pt x="11682" y="14293"/>
                </a:lnTo>
                <a:cubicBezTo>
                  <a:pt x="11492" y="13905"/>
                  <a:pt x="11303" y="13517"/>
                  <a:pt x="11303" y="13517"/>
                </a:cubicBezTo>
                <a:cubicBezTo>
                  <a:pt x="11303" y="13517"/>
                  <a:pt x="11074" y="13038"/>
                  <a:pt x="11469" y="12643"/>
                </a:cubicBezTo>
                <a:cubicBezTo>
                  <a:pt x="11705" y="12407"/>
                  <a:pt x="12051" y="12349"/>
                  <a:pt x="12342" y="12478"/>
                </a:cubicBezTo>
                <a:cubicBezTo>
                  <a:pt x="12354" y="12483"/>
                  <a:pt x="13914" y="13245"/>
                  <a:pt x="13914" y="13245"/>
                </a:cubicBezTo>
                <a:cubicBezTo>
                  <a:pt x="13914" y="13245"/>
                  <a:pt x="14350" y="13466"/>
                  <a:pt x="14748" y="13067"/>
                </a:cubicBezTo>
                <a:cubicBezTo>
                  <a:pt x="14979" y="12837"/>
                  <a:pt x="15040" y="12503"/>
                  <a:pt x="14919" y="12211"/>
                </a:cubicBezTo>
                <a:cubicBezTo>
                  <a:pt x="14910" y="12193"/>
                  <a:pt x="14161" y="10659"/>
                  <a:pt x="14161" y="10659"/>
                </a:cubicBezTo>
                <a:cubicBezTo>
                  <a:pt x="14161" y="10659"/>
                  <a:pt x="13932" y="10180"/>
                  <a:pt x="14327" y="9785"/>
                </a:cubicBezTo>
                <a:cubicBezTo>
                  <a:pt x="14564" y="9549"/>
                  <a:pt x="14909" y="9491"/>
                  <a:pt x="15200" y="9620"/>
                </a:cubicBezTo>
                <a:cubicBezTo>
                  <a:pt x="15213" y="9625"/>
                  <a:pt x="16773" y="10387"/>
                  <a:pt x="16773" y="10387"/>
                </a:cubicBezTo>
                <a:cubicBezTo>
                  <a:pt x="16773" y="10387"/>
                  <a:pt x="17208" y="10608"/>
                  <a:pt x="17607" y="10209"/>
                </a:cubicBezTo>
                <a:cubicBezTo>
                  <a:pt x="17837" y="9979"/>
                  <a:pt x="17898" y="9645"/>
                  <a:pt x="17777" y="9353"/>
                </a:cubicBezTo>
                <a:cubicBezTo>
                  <a:pt x="17768" y="9335"/>
                  <a:pt x="17020" y="7801"/>
                  <a:pt x="17020" y="7801"/>
                </a:cubicBezTo>
                <a:cubicBezTo>
                  <a:pt x="17020" y="7801"/>
                  <a:pt x="16791" y="7322"/>
                  <a:pt x="17185" y="6927"/>
                </a:cubicBezTo>
                <a:cubicBezTo>
                  <a:pt x="17422" y="6691"/>
                  <a:pt x="17767" y="6633"/>
                  <a:pt x="18058" y="6762"/>
                </a:cubicBezTo>
                <a:cubicBezTo>
                  <a:pt x="18071" y="6767"/>
                  <a:pt x="19628" y="7532"/>
                  <a:pt x="19628" y="7532"/>
                </a:cubicBezTo>
                <a:cubicBezTo>
                  <a:pt x="19628" y="7532"/>
                  <a:pt x="20093" y="7723"/>
                  <a:pt x="20459" y="7357"/>
                </a:cubicBezTo>
                <a:cubicBezTo>
                  <a:pt x="20689" y="7127"/>
                  <a:pt x="20750" y="6793"/>
                  <a:pt x="20629" y="6500"/>
                </a:cubicBezTo>
                <a:cubicBezTo>
                  <a:pt x="20620" y="6483"/>
                  <a:pt x="19872" y="4948"/>
                  <a:pt x="19872" y="4948"/>
                </a:cubicBezTo>
                <a:cubicBezTo>
                  <a:pt x="19872" y="4948"/>
                  <a:pt x="19643" y="4470"/>
                  <a:pt x="20038" y="4075"/>
                </a:cubicBezTo>
                <a:cubicBezTo>
                  <a:pt x="20274" y="3838"/>
                  <a:pt x="20619" y="3781"/>
                  <a:pt x="20911" y="3910"/>
                </a:cubicBezTo>
                <a:cubicBezTo>
                  <a:pt x="20923" y="3915"/>
                  <a:pt x="22483" y="4676"/>
                  <a:pt x="22483" y="4676"/>
                </a:cubicBezTo>
                <a:cubicBezTo>
                  <a:pt x="22483" y="4676"/>
                  <a:pt x="22919" y="4897"/>
                  <a:pt x="23317" y="4499"/>
                </a:cubicBezTo>
                <a:cubicBezTo>
                  <a:pt x="23547" y="4268"/>
                  <a:pt x="23608" y="3935"/>
                  <a:pt x="23487" y="3642"/>
                </a:cubicBezTo>
                <a:cubicBezTo>
                  <a:pt x="23479" y="3624"/>
                  <a:pt x="22730" y="2090"/>
                  <a:pt x="22730" y="2090"/>
                </a:cubicBezTo>
                <a:cubicBezTo>
                  <a:pt x="22730" y="2090"/>
                  <a:pt x="22501" y="1611"/>
                  <a:pt x="22896" y="1217"/>
                </a:cubicBezTo>
                <a:cubicBezTo>
                  <a:pt x="23132" y="980"/>
                  <a:pt x="23478" y="922"/>
                  <a:pt x="23769" y="1051"/>
                </a:cubicBezTo>
                <a:cubicBezTo>
                  <a:pt x="23781" y="1056"/>
                  <a:pt x="25342" y="1818"/>
                  <a:pt x="25342" y="1818"/>
                </a:cubicBezTo>
                <a:cubicBezTo>
                  <a:pt x="25342" y="1818"/>
                  <a:pt x="25363" y="1827"/>
                  <a:pt x="25400" y="1837"/>
                </a:cubicBezTo>
                <a:lnTo>
                  <a:pt x="25400" y="0"/>
                </a:lnTo>
                <a:lnTo>
                  <a:pt x="0" y="0"/>
                </a:lnTo>
                <a:lnTo>
                  <a:pt x="0" y="14293"/>
                </a:ln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2571576588"/>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Kansi 5">
    <p:bg>
      <p:bgPr>
        <a:solidFill>
          <a:srgbClr val="9FC9EB"/>
        </a:solidFill>
        <a:effectLst/>
      </p:bgPr>
    </p:bg>
    <p:spTree>
      <p:nvGrpSpPr>
        <p:cNvPr id="1" name=""/>
        <p:cNvGrpSpPr/>
        <p:nvPr/>
      </p:nvGrpSpPr>
      <p:grpSpPr>
        <a:xfrm>
          <a:off x="0" y="0"/>
          <a:ext cx="0" cy="0"/>
          <a:chOff x="0" y="0"/>
          <a:chExt cx="0" cy="0"/>
        </a:xfrm>
      </p:grpSpPr>
      <p:sp>
        <p:nvSpPr>
          <p:cNvPr id="4" name="Freeform 5"/>
          <p:cNvSpPr>
            <a:spLocks noChangeAspect="1"/>
          </p:cNvSpPr>
          <p:nvPr/>
        </p:nvSpPr>
        <p:spPr bwMode="auto">
          <a:xfrm>
            <a:off x="-17463" y="-17462"/>
            <a:ext cx="9726613" cy="6875463"/>
          </a:xfrm>
          <a:custGeom>
            <a:avLst/>
            <a:gdLst>
              <a:gd name="T0" fmla="*/ 12981 w 20233"/>
              <a:gd name="T1" fmla="*/ 6251 h 14300"/>
              <a:gd name="T2" fmla="*/ 12981 w 20233"/>
              <a:gd name="T3" fmla="*/ 6876000 h 14300"/>
              <a:gd name="T4" fmla="*/ 3610270 w 20233"/>
              <a:gd name="T5" fmla="*/ 6876000 h 14300"/>
              <a:gd name="T6" fmla="*/ 3608347 w 20233"/>
              <a:gd name="T7" fmla="*/ 6056169 h 14300"/>
              <a:gd name="T8" fmla="*/ 4484350 w 20233"/>
              <a:gd name="T9" fmla="*/ 6058573 h 14300"/>
              <a:gd name="T10" fmla="*/ 4481946 w 20233"/>
              <a:gd name="T11" fmla="*/ 5182004 h 14300"/>
              <a:gd name="T12" fmla="*/ 5358431 w 20233"/>
              <a:gd name="T13" fmla="*/ 5184408 h 14300"/>
              <a:gd name="T14" fmla="*/ 5356027 w 20233"/>
              <a:gd name="T15" fmla="*/ 4368424 h 14300"/>
              <a:gd name="T16" fmla="*/ 6232031 w 20233"/>
              <a:gd name="T17" fmla="*/ 4370828 h 14300"/>
              <a:gd name="T18" fmla="*/ 6229627 w 20233"/>
              <a:gd name="T19" fmla="*/ 3494258 h 14300"/>
              <a:gd name="T20" fmla="*/ 7106111 w 20233"/>
              <a:gd name="T21" fmla="*/ 3496662 h 14300"/>
              <a:gd name="T22" fmla="*/ 7103707 w 20233"/>
              <a:gd name="T23" fmla="*/ 2620573 h 14300"/>
              <a:gd name="T24" fmla="*/ 7980192 w 20233"/>
              <a:gd name="T25" fmla="*/ 2622978 h 14300"/>
              <a:gd name="T26" fmla="*/ 7977788 w 20233"/>
              <a:gd name="T27" fmla="*/ 1746408 h 14300"/>
              <a:gd name="T28" fmla="*/ 8853791 w 20233"/>
              <a:gd name="T29" fmla="*/ 1748812 h 14300"/>
              <a:gd name="T30" fmla="*/ 8851388 w 20233"/>
              <a:gd name="T31" fmla="*/ 872723 h 14300"/>
              <a:gd name="T32" fmla="*/ 9727872 w 20233"/>
              <a:gd name="T33" fmla="*/ 875127 h 14300"/>
              <a:gd name="T34" fmla="*/ 9725468 w 20233"/>
              <a:gd name="T35" fmla="*/ 0 h 14300"/>
              <a:gd name="T36" fmla="*/ 12981 w 20233"/>
              <a:gd name="T37" fmla="*/ 6251 h 143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0233" h="14300">
                <a:moveTo>
                  <a:pt x="27" y="13"/>
                </a:moveTo>
                <a:cubicBezTo>
                  <a:pt x="-68" y="4714"/>
                  <a:pt x="122" y="9599"/>
                  <a:pt x="27" y="14300"/>
                </a:cubicBezTo>
                <a:lnTo>
                  <a:pt x="7509" y="14300"/>
                </a:lnTo>
                <a:cubicBezTo>
                  <a:pt x="7508" y="13732"/>
                  <a:pt x="7506" y="13163"/>
                  <a:pt x="7505" y="12595"/>
                </a:cubicBezTo>
                <a:lnTo>
                  <a:pt x="9327" y="12600"/>
                </a:lnTo>
                <a:cubicBezTo>
                  <a:pt x="9325" y="11992"/>
                  <a:pt x="9324" y="11385"/>
                  <a:pt x="9322" y="10777"/>
                </a:cubicBezTo>
                <a:lnTo>
                  <a:pt x="11145" y="10782"/>
                </a:lnTo>
                <a:cubicBezTo>
                  <a:pt x="11143" y="10216"/>
                  <a:pt x="11142" y="9651"/>
                  <a:pt x="11140" y="9085"/>
                </a:cubicBezTo>
                <a:lnTo>
                  <a:pt x="12962" y="9090"/>
                </a:lnTo>
                <a:cubicBezTo>
                  <a:pt x="12960" y="8482"/>
                  <a:pt x="12959" y="7875"/>
                  <a:pt x="12957" y="7267"/>
                </a:cubicBezTo>
                <a:lnTo>
                  <a:pt x="14780" y="7272"/>
                </a:lnTo>
                <a:cubicBezTo>
                  <a:pt x="14778" y="6665"/>
                  <a:pt x="14777" y="6057"/>
                  <a:pt x="14775" y="5450"/>
                </a:cubicBezTo>
                <a:lnTo>
                  <a:pt x="16598" y="5455"/>
                </a:lnTo>
                <a:cubicBezTo>
                  <a:pt x="16596" y="4847"/>
                  <a:pt x="16595" y="4240"/>
                  <a:pt x="16593" y="3632"/>
                </a:cubicBezTo>
                <a:lnTo>
                  <a:pt x="18415" y="3637"/>
                </a:lnTo>
                <a:cubicBezTo>
                  <a:pt x="18413" y="3030"/>
                  <a:pt x="18412" y="2422"/>
                  <a:pt x="18410" y="1815"/>
                </a:cubicBezTo>
                <a:lnTo>
                  <a:pt x="20233" y="1820"/>
                </a:lnTo>
                <a:cubicBezTo>
                  <a:pt x="20231" y="1213"/>
                  <a:pt x="20230" y="607"/>
                  <a:pt x="20228" y="0"/>
                </a:cubicBezTo>
                <a:lnTo>
                  <a:pt x="27" y="13"/>
                </a:ln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397417246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Kansi 5 B">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3" y="0"/>
            <a:ext cx="12193588" cy="6858000"/>
          </a:xfrm>
          <a:custGeom>
            <a:avLst/>
            <a:gdLst>
              <a:gd name="T0" fmla="*/ 0 w 25400"/>
              <a:gd name="T1" fmla="*/ 0 h 14300"/>
              <a:gd name="T2" fmla="*/ 0 w 25400"/>
              <a:gd name="T3" fmla="*/ 6858000 h 14300"/>
              <a:gd name="T4" fmla="*/ 6962125 w 25400"/>
              <a:gd name="T5" fmla="*/ 6858000 h 14300"/>
              <a:gd name="T6" fmla="*/ 6959725 w 25400"/>
              <a:gd name="T7" fmla="*/ 6040315 h 14300"/>
              <a:gd name="T8" fmla="*/ 7834851 w 25400"/>
              <a:gd name="T9" fmla="*/ 6042713 h 14300"/>
              <a:gd name="T10" fmla="*/ 7832451 w 25400"/>
              <a:gd name="T11" fmla="*/ 5168438 h 14300"/>
              <a:gd name="T12" fmla="*/ 8707097 w 25400"/>
              <a:gd name="T13" fmla="*/ 5170836 h 14300"/>
              <a:gd name="T14" fmla="*/ 8704697 w 25400"/>
              <a:gd name="T15" fmla="*/ 4356988 h 14300"/>
              <a:gd name="T16" fmla="*/ 9579823 w 25400"/>
              <a:gd name="T17" fmla="*/ 4359386 h 14300"/>
              <a:gd name="T18" fmla="*/ 9577423 w 25400"/>
              <a:gd name="T19" fmla="*/ 3485111 h 14300"/>
              <a:gd name="T20" fmla="*/ 10452069 w 25400"/>
              <a:gd name="T21" fmla="*/ 3487509 h 14300"/>
              <a:gd name="T22" fmla="*/ 10449668 w 25400"/>
              <a:gd name="T23" fmla="*/ 2613713 h 14300"/>
              <a:gd name="T24" fmla="*/ 11324795 w 25400"/>
              <a:gd name="T25" fmla="*/ 2616111 h 14300"/>
              <a:gd name="T26" fmla="*/ 11322394 w 25400"/>
              <a:gd name="T27" fmla="*/ 1741836 h 14300"/>
              <a:gd name="T28" fmla="*/ 12193200 w 25400"/>
              <a:gd name="T29" fmla="*/ 1744234 h 14300"/>
              <a:gd name="T30" fmla="*/ 12193200 w 25400"/>
              <a:gd name="T31" fmla="*/ 0 h 14300"/>
              <a:gd name="T32" fmla="*/ 0 w 25400"/>
              <a:gd name="T33" fmla="*/ 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5400" h="14300">
                <a:moveTo>
                  <a:pt x="0" y="0"/>
                </a:moveTo>
                <a:lnTo>
                  <a:pt x="0" y="14300"/>
                </a:lnTo>
                <a:lnTo>
                  <a:pt x="14503" y="14300"/>
                </a:lnTo>
                <a:lnTo>
                  <a:pt x="14498" y="12595"/>
                </a:lnTo>
                <a:lnTo>
                  <a:pt x="16321" y="12600"/>
                </a:lnTo>
                <a:lnTo>
                  <a:pt x="16316" y="10777"/>
                </a:lnTo>
                <a:lnTo>
                  <a:pt x="18138" y="10782"/>
                </a:lnTo>
                <a:lnTo>
                  <a:pt x="18133" y="9085"/>
                </a:lnTo>
                <a:lnTo>
                  <a:pt x="19956" y="9090"/>
                </a:lnTo>
                <a:lnTo>
                  <a:pt x="19951" y="7267"/>
                </a:lnTo>
                <a:lnTo>
                  <a:pt x="21773" y="7272"/>
                </a:lnTo>
                <a:lnTo>
                  <a:pt x="21768" y="5450"/>
                </a:lnTo>
                <a:lnTo>
                  <a:pt x="23591" y="5455"/>
                </a:lnTo>
                <a:lnTo>
                  <a:pt x="23586" y="3632"/>
                </a:lnTo>
                <a:lnTo>
                  <a:pt x="25400" y="3637"/>
                </a:lnTo>
                <a:lnTo>
                  <a:pt x="25400" y="0"/>
                </a:lnTo>
                <a:lnTo>
                  <a:pt x="0" y="0"/>
                </a:ln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377051717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486385" y="457200"/>
            <a:ext cx="10661515" cy="5136204"/>
          </a:xfrm>
        </p:spPr>
        <p:txBody>
          <a:bodyPr/>
          <a:lstStyle>
            <a:lvl1pPr algn="l">
              <a:lnSpc>
                <a:spcPct val="85000"/>
              </a:lnSpc>
              <a:defRPr sz="7001">
                <a:solidFill>
                  <a:srgbClr val="009246"/>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Päivämäärän paikkamerkki 3"/>
          <p:cNvSpPr>
            <a:spLocks noGrp="1"/>
          </p:cNvSpPr>
          <p:nvPr>
            <p:ph type="dt" sz="half" idx="10"/>
          </p:nvPr>
        </p:nvSpPr>
        <p:spPr/>
        <p:txBody>
          <a:bodyPr/>
          <a:lstStyle>
            <a:lvl1pPr>
              <a:defRPr/>
            </a:lvl1pPr>
          </a:lstStyle>
          <a:p>
            <a:pPr>
              <a:defRPr/>
            </a:pPr>
            <a:fld id="{B510AA7F-2E5E-438F-B550-FACA17A958F4}" type="datetime1">
              <a:rPr lang="fi-FI"/>
              <a:pPr>
                <a:defRPr/>
              </a:pPr>
              <a:t>1.11.2017</a:t>
            </a:fld>
            <a:endParaRPr lang="fi-FI" dirty="0"/>
          </a:p>
        </p:txBody>
      </p:sp>
      <p:sp>
        <p:nvSpPr>
          <p:cNvPr id="4"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5" name="Dian numeron paikkamerkki 5"/>
          <p:cNvSpPr>
            <a:spLocks noGrp="1"/>
          </p:cNvSpPr>
          <p:nvPr>
            <p:ph type="sldNum" sz="quarter" idx="12"/>
          </p:nvPr>
        </p:nvSpPr>
        <p:spPr/>
        <p:txBody>
          <a:bodyPr/>
          <a:lstStyle>
            <a:lvl1pPr>
              <a:defRPr/>
            </a:lvl1pPr>
          </a:lstStyle>
          <a:p>
            <a:pPr>
              <a:defRPr/>
            </a:pPr>
            <a:fld id="{DA8E7D43-C9BA-45E8-8DCA-FF609FCC5B9C}" type="slidenum">
              <a:rPr lang="fi-FI"/>
              <a:pPr>
                <a:defRPr/>
              </a:pPr>
              <a:t>‹#›</a:t>
            </a:fld>
            <a:endParaRPr lang="fi-FI" dirty="0"/>
          </a:p>
        </p:txBody>
      </p:sp>
    </p:spTree>
    <p:extLst>
      <p:ext uri="{BB962C8B-B14F-4D97-AF65-F5344CB8AC3E}">
        <p14:creationId xmlns:p14="http://schemas.microsoft.com/office/powerpoint/2010/main" val="301181031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preserve="1" userDrawn="1">
  <p:cSld name="Väliotsikko">
    <p:bg>
      <p:bgPr>
        <a:solidFill>
          <a:srgbClr val="009246"/>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71" y="6222032"/>
            <a:ext cx="804332"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5" y="457200"/>
            <a:ext cx="10661515" cy="5136204"/>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ABE6EA55-8957-4A84-84B6-26820DC67E25}" type="datetime1">
              <a:rPr lang="fi-FI"/>
              <a:pPr>
                <a:defRPr/>
              </a:pPr>
              <a:t>1.11.2017</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40A02A04-8E69-4116-8C40-C896A9EA92C9}" type="slidenum">
              <a:rPr lang="fi-FI"/>
              <a:pPr>
                <a:defRPr/>
              </a:pPr>
              <a:t>‹#›</a:t>
            </a:fld>
            <a:endParaRPr lang="fi-FI"/>
          </a:p>
        </p:txBody>
      </p:sp>
    </p:spTree>
    <p:extLst>
      <p:ext uri="{BB962C8B-B14F-4D97-AF65-F5344CB8AC3E}">
        <p14:creationId xmlns:p14="http://schemas.microsoft.com/office/powerpoint/2010/main" val="317443909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Päivämäärän paikkamerkki 3"/>
          <p:cNvSpPr>
            <a:spLocks noGrp="1"/>
          </p:cNvSpPr>
          <p:nvPr>
            <p:ph type="dt" sz="half" idx="10"/>
          </p:nvPr>
        </p:nvSpPr>
        <p:spPr/>
        <p:txBody>
          <a:bodyPr/>
          <a:lstStyle>
            <a:lvl1pPr>
              <a:defRPr/>
            </a:lvl1pPr>
          </a:lstStyle>
          <a:p>
            <a:pPr>
              <a:defRPr/>
            </a:pPr>
            <a:fld id="{A2660076-DD38-4896-89C6-0ABF2AA5B431}" type="datetime1">
              <a:rPr lang="fi-FI"/>
              <a:pPr>
                <a:defRPr/>
              </a:pPr>
              <a:t>1.11.2017</a:t>
            </a:fld>
            <a:endParaRPr lang="fi-FI" dirty="0"/>
          </a:p>
        </p:txBody>
      </p:sp>
      <p:sp>
        <p:nvSpPr>
          <p:cNvPr id="5"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6" name="Dian numeron paikkamerkki 5"/>
          <p:cNvSpPr>
            <a:spLocks noGrp="1"/>
          </p:cNvSpPr>
          <p:nvPr>
            <p:ph type="sldNum" sz="quarter" idx="12"/>
          </p:nvPr>
        </p:nvSpPr>
        <p:spPr/>
        <p:txBody>
          <a:bodyPr/>
          <a:lstStyle>
            <a:lvl1pPr>
              <a:defRPr/>
            </a:lvl1pPr>
          </a:lstStyle>
          <a:p>
            <a:pPr>
              <a:defRPr/>
            </a:pPr>
            <a:fld id="{D35F5327-9267-403F-861B-739219946F43}" type="slidenum">
              <a:rPr lang="fi-FI"/>
              <a:pPr>
                <a:defRPr/>
              </a:pPr>
              <a:t>‹#›</a:t>
            </a:fld>
            <a:endParaRPr lang="fi-FI" dirty="0"/>
          </a:p>
        </p:txBody>
      </p:sp>
    </p:spTree>
    <p:extLst>
      <p:ext uri="{BB962C8B-B14F-4D97-AF65-F5344CB8AC3E}">
        <p14:creationId xmlns:p14="http://schemas.microsoft.com/office/powerpoint/2010/main" val="3527052134"/>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 preserve="1">
  <p:cSld name="Otsikko ja sisältö B">
    <p:spTree>
      <p:nvGrpSpPr>
        <p:cNvPr id="1" name=""/>
        <p:cNvGrpSpPr/>
        <p:nvPr/>
      </p:nvGrpSpPr>
      <p:grpSpPr>
        <a:xfrm>
          <a:off x="0" y="0"/>
          <a:ext cx="0" cy="0"/>
          <a:chOff x="0" y="0"/>
          <a:chExt cx="0" cy="0"/>
        </a:xfrm>
      </p:grpSpPr>
      <p:sp>
        <p:nvSpPr>
          <p:cNvPr id="4" name="Suorakulmio 6"/>
          <p:cNvSpPr>
            <a:spLocks noChangeArrowheads="1"/>
          </p:cNvSpPr>
          <p:nvPr/>
        </p:nvSpPr>
        <p:spPr bwMode="auto">
          <a:xfrm>
            <a:off x="11050590" y="0"/>
            <a:ext cx="1141412" cy="6858000"/>
          </a:xfrm>
          <a:prstGeom prst="rect">
            <a:avLst/>
          </a:prstGeom>
          <a:solidFill>
            <a:srgbClr val="00924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eaLnBrk="1" hangingPunct="1"/>
            <a:endParaRPr lang="fi-FI" altLang="fi-FI"/>
          </a:p>
        </p:txBody>
      </p:sp>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5" name="Päivämäärän paikkamerkki 3"/>
          <p:cNvSpPr>
            <a:spLocks noGrp="1"/>
          </p:cNvSpPr>
          <p:nvPr>
            <p:ph type="dt" sz="half" idx="10"/>
          </p:nvPr>
        </p:nvSpPr>
        <p:spPr/>
        <p:txBody>
          <a:bodyPr/>
          <a:lstStyle>
            <a:lvl1pPr>
              <a:defRPr/>
            </a:lvl1pPr>
          </a:lstStyle>
          <a:p>
            <a:pPr>
              <a:defRPr/>
            </a:pPr>
            <a:fld id="{8B6F30BD-E713-41D7-88BF-AF037C816517}" type="datetime1">
              <a:rPr lang="fi-FI"/>
              <a:pPr>
                <a:defRPr/>
              </a:pPr>
              <a:t>1.11.2017</a:t>
            </a:fld>
            <a:endParaRPr lang="fi-FI"/>
          </a:p>
        </p:txBody>
      </p:sp>
      <p:sp>
        <p:nvSpPr>
          <p:cNvPr id="6" name="Alatunnisteen paikkamerkki 4"/>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p:cNvSpPr>
            <a:spLocks noGrp="1"/>
          </p:cNvSpPr>
          <p:nvPr>
            <p:ph type="sldNum" sz="quarter" idx="12"/>
          </p:nvPr>
        </p:nvSpPr>
        <p:spPr/>
        <p:txBody>
          <a:bodyPr/>
          <a:lstStyle>
            <a:lvl1pPr>
              <a:defRPr smtClean="0">
                <a:solidFill>
                  <a:schemeClr val="bg1"/>
                </a:solidFill>
              </a:defRPr>
            </a:lvl1pPr>
          </a:lstStyle>
          <a:p>
            <a:pPr>
              <a:defRPr/>
            </a:pPr>
            <a:fld id="{5F8232FC-E8A7-4695-9DE8-3D3CA09F8EE2}" type="slidenum">
              <a:rPr lang="fi-FI"/>
              <a:pPr>
                <a:defRPr/>
              </a:pPr>
              <a:t>‹#›</a:t>
            </a:fld>
            <a:endParaRPr lang="fi-FI"/>
          </a:p>
        </p:txBody>
      </p:sp>
    </p:spTree>
    <p:extLst>
      <p:ext uri="{BB962C8B-B14F-4D97-AF65-F5344CB8AC3E}">
        <p14:creationId xmlns:p14="http://schemas.microsoft.com/office/powerpoint/2010/main" val="1614432447"/>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195200"/>
            <a:ext cx="5364000" cy="4982400"/>
          </a:xfrm>
        </p:spPr>
        <p:txBody>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Sisällön paikkamerkki 3"/>
          <p:cNvSpPr>
            <a:spLocks noGrp="1"/>
          </p:cNvSpPr>
          <p:nvPr>
            <p:ph sz="half" idx="2"/>
          </p:nvPr>
        </p:nvSpPr>
        <p:spPr>
          <a:xfrm>
            <a:off x="6172201" y="1195200"/>
            <a:ext cx="5364000" cy="498240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3"/>
          <p:cNvSpPr>
            <a:spLocks noGrp="1"/>
          </p:cNvSpPr>
          <p:nvPr>
            <p:ph type="dt" sz="half" idx="10"/>
          </p:nvPr>
        </p:nvSpPr>
        <p:spPr/>
        <p:txBody>
          <a:bodyPr/>
          <a:lstStyle>
            <a:lvl1pPr>
              <a:defRPr/>
            </a:lvl1pPr>
          </a:lstStyle>
          <a:p>
            <a:pPr>
              <a:defRPr/>
            </a:pPr>
            <a:fld id="{63C8A899-31E0-406A-8961-79FFCA177EFB}" type="datetime1">
              <a:rPr lang="fi-FI"/>
              <a:pPr>
                <a:defRPr/>
              </a:pPr>
              <a:t>1.11.2017</a:t>
            </a:fld>
            <a:endParaRPr lang="fi-FI" dirty="0"/>
          </a:p>
        </p:txBody>
      </p:sp>
      <p:sp>
        <p:nvSpPr>
          <p:cNvPr id="6"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7" name="Dian numeron paikkamerkki 5"/>
          <p:cNvSpPr>
            <a:spLocks noGrp="1"/>
          </p:cNvSpPr>
          <p:nvPr>
            <p:ph type="sldNum" sz="quarter" idx="12"/>
          </p:nvPr>
        </p:nvSpPr>
        <p:spPr/>
        <p:txBody>
          <a:bodyPr/>
          <a:lstStyle>
            <a:lvl1pPr>
              <a:defRPr/>
            </a:lvl1pPr>
          </a:lstStyle>
          <a:p>
            <a:pPr>
              <a:defRPr/>
            </a:pPr>
            <a:fld id="{C2240ADC-B887-4983-B3B7-510FAB9A587F}" type="slidenum">
              <a:rPr lang="fi-FI"/>
              <a:pPr>
                <a:defRPr/>
              </a:pPr>
              <a:t>‹#›</a:t>
            </a:fld>
            <a:endParaRPr lang="fi-FI" dirty="0"/>
          </a:p>
        </p:txBody>
      </p:sp>
    </p:spTree>
    <p:extLst>
      <p:ext uri="{BB962C8B-B14F-4D97-AF65-F5344CB8AC3E}">
        <p14:creationId xmlns:p14="http://schemas.microsoft.com/office/powerpoint/2010/main" val="3604840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Väliotsikko metro">
    <p:bg>
      <p:bgPr>
        <a:solidFill>
          <a:schemeClr val="accent2"/>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71" y="6222032"/>
            <a:ext cx="804332"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5" y="457200"/>
            <a:ext cx="10661515" cy="5136204"/>
          </a:xfrm>
        </p:spPr>
        <p:txBody>
          <a:bodyPr/>
          <a:lstStyle>
            <a:lvl1pPr algn="l">
              <a:lnSpc>
                <a:spcPct val="85000"/>
              </a:lnSpc>
              <a:defRPr sz="7001">
                <a:solidFill>
                  <a:srgbClr val="FFFFFF"/>
                </a:solidFill>
                <a:latin typeface="+mj-lt"/>
              </a:defRPr>
            </a:lvl1pPr>
          </a:lstStyle>
          <a:p>
            <a:r>
              <a:rPr lang="fi-FI" smtClean="0"/>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D73F8AB2-3504-4387-B076-965EBEDAB695}" type="datetime1">
              <a:rPr lang="fi-FI"/>
              <a:pPr>
                <a:defRPr/>
              </a:pPr>
              <a:t>1.11.2017</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25298632-C84B-4231-BF0B-B6DF58B60B06}" type="slidenum">
              <a:rPr lang="fi-FI"/>
              <a:pPr>
                <a:defRPr/>
              </a:pPr>
              <a:t>‹#›</a:t>
            </a:fld>
            <a:endParaRPr lang="fi-FI"/>
          </a:p>
        </p:txBody>
      </p:sp>
    </p:spTree>
    <p:extLst>
      <p:ext uri="{BB962C8B-B14F-4D97-AF65-F5344CB8AC3E}">
        <p14:creationId xmlns:p14="http://schemas.microsoft.com/office/powerpoint/2010/main" val="16937856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935809"/>
            <a:ext cx="5364000" cy="4241795"/>
          </a:xfrm>
        </p:spPr>
        <p:txBody>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Sisällön paikkamerkki 3"/>
          <p:cNvSpPr>
            <a:spLocks noGrp="1"/>
          </p:cNvSpPr>
          <p:nvPr>
            <p:ph sz="half" idx="2"/>
          </p:nvPr>
        </p:nvSpPr>
        <p:spPr>
          <a:xfrm>
            <a:off x="6172201" y="1935809"/>
            <a:ext cx="5364000" cy="4241795"/>
          </a:xfrm>
        </p:spPr>
        <p:txBody>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10" name="Tekstin paikkamerkki 9"/>
          <p:cNvSpPr>
            <a:spLocks noGrp="1"/>
          </p:cNvSpPr>
          <p:nvPr>
            <p:ph type="body" sz="quarter" idx="13"/>
          </p:nvPr>
        </p:nvSpPr>
        <p:spPr>
          <a:xfrm>
            <a:off x="457202" y="1555786"/>
            <a:ext cx="5364164" cy="409203"/>
          </a:xfrm>
        </p:spPr>
        <p:txBody>
          <a:bodyPr/>
          <a:lstStyle>
            <a:lvl1pPr marL="0" indent="0">
              <a:buNone/>
              <a:defRPr>
                <a:latin typeface="Arial Black" panose="020B0A04020102020204" pitchFamily="34" charset="0"/>
              </a:defRPr>
            </a:lvl1pPr>
          </a:lstStyle>
          <a:p>
            <a:pPr lvl="0"/>
            <a:r>
              <a:rPr lang="en-US" smtClean="0"/>
              <a:t>Click to edit Master text styles</a:t>
            </a:r>
          </a:p>
        </p:txBody>
      </p:sp>
      <p:sp>
        <p:nvSpPr>
          <p:cNvPr id="11" name="Tekstin paikkamerkki 9"/>
          <p:cNvSpPr>
            <a:spLocks noGrp="1"/>
          </p:cNvSpPr>
          <p:nvPr>
            <p:ph type="body" sz="quarter" idx="14"/>
          </p:nvPr>
        </p:nvSpPr>
        <p:spPr>
          <a:xfrm>
            <a:off x="6174002" y="1555786"/>
            <a:ext cx="5364164" cy="409203"/>
          </a:xfrm>
        </p:spPr>
        <p:txBody>
          <a:bodyPr/>
          <a:lstStyle>
            <a:lvl1pPr marL="0" indent="0">
              <a:buNone/>
              <a:defRPr>
                <a:latin typeface="Arial Black" panose="020B0A04020102020204" pitchFamily="34" charset="0"/>
              </a:defRPr>
            </a:lvl1pPr>
          </a:lstStyle>
          <a:p>
            <a:pPr lvl="0"/>
            <a:r>
              <a:rPr lang="en-US" smtClean="0"/>
              <a:t>Click to edit Master text styles</a:t>
            </a:r>
          </a:p>
        </p:txBody>
      </p:sp>
      <p:sp>
        <p:nvSpPr>
          <p:cNvPr id="7" name="Päivämäärän paikkamerkki 3"/>
          <p:cNvSpPr>
            <a:spLocks noGrp="1"/>
          </p:cNvSpPr>
          <p:nvPr>
            <p:ph type="dt" sz="half" idx="15"/>
          </p:nvPr>
        </p:nvSpPr>
        <p:spPr/>
        <p:txBody>
          <a:bodyPr/>
          <a:lstStyle>
            <a:lvl1pPr>
              <a:defRPr/>
            </a:lvl1pPr>
          </a:lstStyle>
          <a:p>
            <a:pPr>
              <a:defRPr/>
            </a:pPr>
            <a:fld id="{30910B12-A107-4799-952B-7DFEF31F7D0E}" type="datetime1">
              <a:rPr lang="fi-FI"/>
              <a:pPr>
                <a:defRPr/>
              </a:pPr>
              <a:t>1.11.2017</a:t>
            </a:fld>
            <a:endParaRPr lang="fi-FI" dirty="0"/>
          </a:p>
        </p:txBody>
      </p:sp>
      <p:sp>
        <p:nvSpPr>
          <p:cNvPr id="8" name="Alatunnisteen paikkamerkki 4"/>
          <p:cNvSpPr>
            <a:spLocks noGrp="1"/>
          </p:cNvSpPr>
          <p:nvPr>
            <p:ph type="ftr" sz="quarter" idx="16"/>
          </p:nvPr>
        </p:nvSpPr>
        <p:spPr/>
        <p:txBody>
          <a:bodyPr/>
          <a:lstStyle>
            <a:lvl1pPr>
              <a:defRPr/>
            </a:lvl1pPr>
          </a:lstStyle>
          <a:p>
            <a:pPr>
              <a:defRPr/>
            </a:pPr>
            <a:r>
              <a:rPr lang="fi-FI"/>
              <a:t>Etunimi Sukunimi</a:t>
            </a:r>
            <a:endParaRPr lang="fi-FI" dirty="0"/>
          </a:p>
        </p:txBody>
      </p:sp>
      <p:sp>
        <p:nvSpPr>
          <p:cNvPr id="9" name="Dian numeron paikkamerkki 5"/>
          <p:cNvSpPr>
            <a:spLocks noGrp="1"/>
          </p:cNvSpPr>
          <p:nvPr>
            <p:ph type="sldNum" sz="quarter" idx="17"/>
          </p:nvPr>
        </p:nvSpPr>
        <p:spPr/>
        <p:txBody>
          <a:bodyPr/>
          <a:lstStyle>
            <a:lvl1pPr>
              <a:defRPr/>
            </a:lvl1pPr>
          </a:lstStyle>
          <a:p>
            <a:pPr>
              <a:defRPr/>
            </a:pPr>
            <a:fld id="{4F580FFF-8A37-4778-8118-9CCD83E65BB7}" type="slidenum">
              <a:rPr lang="fi-FI"/>
              <a:pPr>
                <a:defRPr/>
              </a:pPr>
              <a:t>‹#›</a:t>
            </a:fld>
            <a:endParaRPr lang="fi-FI" dirty="0"/>
          </a:p>
        </p:txBody>
      </p:sp>
    </p:spTree>
    <p:extLst>
      <p:ext uri="{BB962C8B-B14F-4D97-AF65-F5344CB8AC3E}">
        <p14:creationId xmlns:p14="http://schemas.microsoft.com/office/powerpoint/2010/main" val="2876727462"/>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Sisältö ja kuva">
    <p:spTree>
      <p:nvGrpSpPr>
        <p:cNvPr id="1" name=""/>
        <p:cNvGrpSpPr/>
        <p:nvPr/>
      </p:nvGrpSpPr>
      <p:grpSpPr>
        <a:xfrm>
          <a:off x="0" y="0"/>
          <a:ext cx="0" cy="0"/>
          <a:chOff x="0" y="0"/>
          <a:chExt cx="0" cy="0"/>
        </a:xfrm>
      </p:grpSpPr>
      <p:sp>
        <p:nvSpPr>
          <p:cNvPr id="2" name="Otsikko 1"/>
          <p:cNvSpPr>
            <a:spLocks noGrp="1"/>
          </p:cNvSpPr>
          <p:nvPr>
            <p:ph type="title"/>
          </p:nvPr>
        </p:nvSpPr>
        <p:spPr>
          <a:xfrm>
            <a:off x="457201" y="408567"/>
            <a:ext cx="6371619" cy="787615"/>
          </a:xfrm>
        </p:spPr>
        <p:txBody>
          <a:body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Sisällön paikkamerkki 2"/>
          <p:cNvSpPr>
            <a:spLocks noGrp="1"/>
          </p:cNvSpPr>
          <p:nvPr>
            <p:ph sz="half" idx="1"/>
          </p:nvPr>
        </p:nvSpPr>
        <p:spPr>
          <a:xfrm>
            <a:off x="457201" y="1195200"/>
            <a:ext cx="6371619" cy="4982400"/>
          </a:xfrm>
        </p:spPr>
        <p:txBody>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10" name="Kuvan paikkamerkki 9"/>
          <p:cNvSpPr>
            <a:spLocks noGrp="1"/>
          </p:cNvSpPr>
          <p:nvPr>
            <p:ph type="pic" sz="quarter" idx="13"/>
          </p:nvPr>
        </p:nvSpPr>
        <p:spPr>
          <a:xfrm>
            <a:off x="7131052" y="0"/>
            <a:ext cx="5060949" cy="6858000"/>
          </a:xfrm>
          <a:solidFill>
            <a:schemeClr val="bg1">
              <a:lumMod val="85000"/>
            </a:schemeClr>
          </a:solidFill>
        </p:spPr>
        <p:txBody>
          <a:bodyPr rtlCol="0">
            <a:noAutofit/>
          </a:bodyPr>
          <a:lstStyle>
            <a:lvl1pPr marL="0" indent="0" algn="r">
              <a:buNone/>
              <a:defRPr/>
            </a:lvl1pPr>
          </a:lstStyle>
          <a:p>
            <a:pPr lvl="0"/>
            <a:endParaRPr lang="fi-FI" noProof="0"/>
          </a:p>
        </p:txBody>
      </p:sp>
      <p:sp>
        <p:nvSpPr>
          <p:cNvPr id="5" name="Päivämäärän paikkamerkki 3"/>
          <p:cNvSpPr>
            <a:spLocks noGrp="1"/>
          </p:cNvSpPr>
          <p:nvPr>
            <p:ph type="dt" sz="half" idx="14"/>
          </p:nvPr>
        </p:nvSpPr>
        <p:spPr/>
        <p:txBody>
          <a:bodyPr/>
          <a:lstStyle>
            <a:lvl1pPr>
              <a:defRPr/>
            </a:lvl1pPr>
          </a:lstStyle>
          <a:p>
            <a:pPr>
              <a:defRPr/>
            </a:pPr>
            <a:fld id="{3470FA26-ED13-405F-8191-CDF075FAF05E}" type="datetime1">
              <a:rPr lang="fi-FI"/>
              <a:pPr>
                <a:defRPr/>
              </a:pPr>
              <a:t>1.11.2017</a:t>
            </a:fld>
            <a:endParaRPr lang="fi-FI" dirty="0"/>
          </a:p>
        </p:txBody>
      </p:sp>
      <p:sp>
        <p:nvSpPr>
          <p:cNvPr id="6" name="Alatunnisteen paikkamerkki 4"/>
          <p:cNvSpPr>
            <a:spLocks noGrp="1"/>
          </p:cNvSpPr>
          <p:nvPr>
            <p:ph type="ftr" sz="quarter" idx="15"/>
          </p:nvPr>
        </p:nvSpPr>
        <p:spPr/>
        <p:txBody>
          <a:bodyPr/>
          <a:lstStyle>
            <a:lvl1pPr>
              <a:defRPr/>
            </a:lvl1pPr>
          </a:lstStyle>
          <a:p>
            <a:pPr>
              <a:defRPr/>
            </a:pPr>
            <a:r>
              <a:rPr lang="fi-FI"/>
              <a:t>Etunimi Sukunimi</a:t>
            </a:r>
            <a:endParaRPr lang="fi-FI" dirty="0"/>
          </a:p>
        </p:txBody>
      </p:sp>
      <p:sp>
        <p:nvSpPr>
          <p:cNvPr id="7" name="Dian numeron paikkamerkki 5"/>
          <p:cNvSpPr>
            <a:spLocks noGrp="1"/>
          </p:cNvSpPr>
          <p:nvPr>
            <p:ph type="sldNum" sz="quarter" idx="16"/>
          </p:nvPr>
        </p:nvSpPr>
        <p:spPr/>
        <p:txBody>
          <a:bodyPr/>
          <a:lstStyle>
            <a:lvl1pPr>
              <a:defRPr/>
            </a:lvl1pPr>
          </a:lstStyle>
          <a:p>
            <a:pPr>
              <a:defRPr/>
            </a:pPr>
            <a:fld id="{BB0C73F2-AC3F-41C7-B3DE-2FB99A965EEF}" type="slidenum">
              <a:rPr lang="fi-FI"/>
              <a:pPr>
                <a:defRPr/>
              </a:pPr>
              <a:t>‹#›</a:t>
            </a:fld>
            <a:endParaRPr lang="fi-FI" dirty="0"/>
          </a:p>
        </p:txBody>
      </p:sp>
    </p:spTree>
    <p:extLst>
      <p:ext uri="{BB962C8B-B14F-4D97-AF65-F5344CB8AC3E}">
        <p14:creationId xmlns:p14="http://schemas.microsoft.com/office/powerpoint/2010/main" val="175341354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3"/>
          <p:cNvSpPr>
            <a:spLocks noGrp="1"/>
          </p:cNvSpPr>
          <p:nvPr>
            <p:ph type="dt" sz="half" idx="10"/>
          </p:nvPr>
        </p:nvSpPr>
        <p:spPr/>
        <p:txBody>
          <a:bodyPr/>
          <a:lstStyle>
            <a:lvl1pPr>
              <a:defRPr/>
            </a:lvl1pPr>
          </a:lstStyle>
          <a:p>
            <a:pPr>
              <a:defRPr/>
            </a:pPr>
            <a:fld id="{BA2DDE57-921D-45E7-A225-557094635C03}" type="datetime1">
              <a:rPr lang="fi-FI"/>
              <a:pPr>
                <a:defRPr/>
              </a:pPr>
              <a:t>1.11.2017</a:t>
            </a:fld>
            <a:endParaRPr lang="fi-FI" dirty="0"/>
          </a:p>
        </p:txBody>
      </p:sp>
      <p:sp>
        <p:nvSpPr>
          <p:cNvPr id="4"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5" name="Dian numeron paikkamerkki 5"/>
          <p:cNvSpPr>
            <a:spLocks noGrp="1"/>
          </p:cNvSpPr>
          <p:nvPr>
            <p:ph type="sldNum" sz="quarter" idx="12"/>
          </p:nvPr>
        </p:nvSpPr>
        <p:spPr/>
        <p:txBody>
          <a:bodyPr/>
          <a:lstStyle>
            <a:lvl1pPr>
              <a:defRPr/>
            </a:lvl1pPr>
          </a:lstStyle>
          <a:p>
            <a:pPr>
              <a:defRPr/>
            </a:pPr>
            <a:fld id="{8E68269F-9995-4BA5-AC39-6FE943E26E40}" type="slidenum">
              <a:rPr lang="fi-FI"/>
              <a:pPr>
                <a:defRPr/>
              </a:pPr>
              <a:t>‹#›</a:t>
            </a:fld>
            <a:endParaRPr lang="fi-FI" dirty="0"/>
          </a:p>
        </p:txBody>
      </p:sp>
    </p:spTree>
    <p:extLst>
      <p:ext uri="{BB962C8B-B14F-4D97-AF65-F5344CB8AC3E}">
        <p14:creationId xmlns:p14="http://schemas.microsoft.com/office/powerpoint/2010/main" val="88641690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3"/>
          <p:cNvSpPr>
            <a:spLocks noGrp="1"/>
          </p:cNvSpPr>
          <p:nvPr>
            <p:ph type="dt" sz="half" idx="10"/>
          </p:nvPr>
        </p:nvSpPr>
        <p:spPr/>
        <p:txBody>
          <a:bodyPr/>
          <a:lstStyle>
            <a:lvl1pPr>
              <a:defRPr/>
            </a:lvl1pPr>
          </a:lstStyle>
          <a:p>
            <a:pPr>
              <a:defRPr/>
            </a:pPr>
            <a:fld id="{9F73D40B-F457-4D82-B36B-E814B0466F77}" type="datetime1">
              <a:rPr lang="fi-FI"/>
              <a:pPr>
                <a:defRPr/>
              </a:pPr>
              <a:t>1.11.2017</a:t>
            </a:fld>
            <a:endParaRPr lang="fi-FI" dirty="0"/>
          </a:p>
        </p:txBody>
      </p:sp>
      <p:sp>
        <p:nvSpPr>
          <p:cNvPr id="3"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4" name="Dian numeron paikkamerkki 5"/>
          <p:cNvSpPr>
            <a:spLocks noGrp="1"/>
          </p:cNvSpPr>
          <p:nvPr>
            <p:ph type="sldNum" sz="quarter" idx="12"/>
          </p:nvPr>
        </p:nvSpPr>
        <p:spPr/>
        <p:txBody>
          <a:bodyPr/>
          <a:lstStyle>
            <a:lvl1pPr>
              <a:defRPr/>
            </a:lvl1pPr>
          </a:lstStyle>
          <a:p>
            <a:pPr>
              <a:defRPr/>
            </a:pPr>
            <a:fld id="{90A6D509-4467-4A28-B76D-12FA7D6DD07F}" type="slidenum">
              <a:rPr lang="fi-FI"/>
              <a:pPr>
                <a:defRPr/>
              </a:pPr>
              <a:t>‹#›</a:t>
            </a:fld>
            <a:endParaRPr lang="fi-FI" dirty="0"/>
          </a:p>
        </p:txBody>
      </p:sp>
    </p:spTree>
    <p:extLst>
      <p:ext uri="{BB962C8B-B14F-4D97-AF65-F5344CB8AC3E}">
        <p14:creationId xmlns:p14="http://schemas.microsoft.com/office/powerpoint/2010/main" val="1876315229"/>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preserve="1" userDrawn="1">
  <p:cSld name="Kansi 1">
    <p:bg>
      <p:bgPr>
        <a:solidFill>
          <a:srgbClr val="FFC61E"/>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9393237" cy="6858000"/>
          </a:xfrm>
          <a:custGeom>
            <a:avLst/>
            <a:gdLst>
              <a:gd name="T0" fmla="*/ 2504148 w 19559"/>
              <a:gd name="T1" fmla="*/ 6858000 h 14300"/>
              <a:gd name="T2" fmla="*/ 2712107 w 19559"/>
              <a:gd name="T3" fmla="*/ 6505508 h 14300"/>
              <a:gd name="T4" fmla="*/ 3439722 w 19559"/>
              <a:gd name="T5" fmla="*/ 6083957 h 14300"/>
              <a:gd name="T6" fmla="*/ 3861883 w 19559"/>
              <a:gd name="T7" fmla="*/ 5357393 h 14300"/>
              <a:gd name="T8" fmla="*/ 4589498 w 19559"/>
              <a:gd name="T9" fmla="*/ 4935842 h 14300"/>
              <a:gd name="T10" fmla="*/ 5011659 w 19559"/>
              <a:gd name="T11" fmla="*/ 4209277 h 14300"/>
              <a:gd name="T12" fmla="*/ 5739754 w 19559"/>
              <a:gd name="T13" fmla="*/ 3787726 h 14300"/>
              <a:gd name="T14" fmla="*/ 6161915 w 19559"/>
              <a:gd name="T15" fmla="*/ 3060682 h 14300"/>
              <a:gd name="T16" fmla="*/ 6889530 w 19559"/>
              <a:gd name="T17" fmla="*/ 2639131 h 14300"/>
              <a:gd name="T18" fmla="*/ 7311690 w 19559"/>
              <a:gd name="T19" fmla="*/ 1912567 h 14300"/>
              <a:gd name="T20" fmla="*/ 8039305 w 19559"/>
              <a:gd name="T21" fmla="*/ 1491016 h 14300"/>
              <a:gd name="T22" fmla="*/ 8461466 w 19559"/>
              <a:gd name="T23" fmla="*/ 764451 h 14300"/>
              <a:gd name="T24" fmla="*/ 9188601 w 19559"/>
              <a:gd name="T25" fmla="*/ 343380 h 14300"/>
              <a:gd name="T26" fmla="*/ 9393678 w 19559"/>
              <a:gd name="T27" fmla="*/ 0 h 14300"/>
              <a:gd name="T28" fmla="*/ 0 w 19559"/>
              <a:gd name="T29" fmla="*/ 0 h 14300"/>
              <a:gd name="T30" fmla="*/ 0 w 19559"/>
              <a:gd name="T31" fmla="*/ 6858000 h 14300"/>
              <a:gd name="T32" fmla="*/ 2504148 w 19559"/>
              <a:gd name="T33" fmla="*/ 685800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9559" h="14300">
                <a:moveTo>
                  <a:pt x="5214" y="14300"/>
                </a:moveTo>
                <a:cubicBezTo>
                  <a:pt x="5282" y="14078"/>
                  <a:pt x="5358" y="13854"/>
                  <a:pt x="5647" y="13565"/>
                </a:cubicBezTo>
                <a:cubicBezTo>
                  <a:pt x="6246" y="12966"/>
                  <a:pt x="6564" y="13285"/>
                  <a:pt x="7162" y="12686"/>
                </a:cubicBezTo>
                <a:cubicBezTo>
                  <a:pt x="7761" y="12087"/>
                  <a:pt x="7443" y="11769"/>
                  <a:pt x="8041" y="11171"/>
                </a:cubicBezTo>
                <a:cubicBezTo>
                  <a:pt x="8640" y="10572"/>
                  <a:pt x="8958" y="10890"/>
                  <a:pt x="9556" y="10292"/>
                </a:cubicBezTo>
                <a:cubicBezTo>
                  <a:pt x="10155" y="9693"/>
                  <a:pt x="9837" y="9375"/>
                  <a:pt x="10435" y="8777"/>
                </a:cubicBezTo>
                <a:cubicBezTo>
                  <a:pt x="11034" y="8178"/>
                  <a:pt x="11352" y="8496"/>
                  <a:pt x="11951" y="7898"/>
                </a:cubicBezTo>
                <a:cubicBezTo>
                  <a:pt x="12549" y="7299"/>
                  <a:pt x="12231" y="6981"/>
                  <a:pt x="12830" y="6382"/>
                </a:cubicBezTo>
                <a:cubicBezTo>
                  <a:pt x="13428" y="5784"/>
                  <a:pt x="13746" y="6102"/>
                  <a:pt x="14345" y="5503"/>
                </a:cubicBezTo>
                <a:cubicBezTo>
                  <a:pt x="14943" y="4905"/>
                  <a:pt x="14625" y="4587"/>
                  <a:pt x="15224" y="3988"/>
                </a:cubicBezTo>
                <a:cubicBezTo>
                  <a:pt x="15822" y="3390"/>
                  <a:pt x="16140" y="3708"/>
                  <a:pt x="16739" y="3109"/>
                </a:cubicBezTo>
                <a:cubicBezTo>
                  <a:pt x="17338" y="2511"/>
                  <a:pt x="17020" y="2192"/>
                  <a:pt x="17618" y="1594"/>
                </a:cubicBezTo>
                <a:cubicBezTo>
                  <a:pt x="18216" y="996"/>
                  <a:pt x="18534" y="1314"/>
                  <a:pt x="19132" y="716"/>
                </a:cubicBezTo>
                <a:cubicBezTo>
                  <a:pt x="19413" y="435"/>
                  <a:pt x="19492" y="216"/>
                  <a:pt x="19559" y="0"/>
                </a:cubicBezTo>
                <a:lnTo>
                  <a:pt x="0" y="0"/>
                </a:lnTo>
                <a:lnTo>
                  <a:pt x="0" y="14300"/>
                </a:lnTo>
                <a:lnTo>
                  <a:pt x="5214" y="14300"/>
                </a:lnTo>
                <a:close/>
              </a:path>
            </a:pathLst>
          </a:custGeom>
          <a:solidFill>
            <a:srgbClr val="0092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391250136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preserve="1" userDrawn="1">
  <p:cSld name="Kansi 1 B">
    <p:bg>
      <p:bgPr>
        <a:solidFill>
          <a:srgbClr val="FFC61E"/>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0" y="0"/>
            <a:ext cx="12192000" cy="6858000"/>
          </a:xfrm>
          <a:custGeom>
            <a:avLst/>
            <a:gdLst>
              <a:gd name="T0" fmla="*/ 5313600 w 25400"/>
              <a:gd name="T1" fmla="*/ 6858000 h 14300"/>
              <a:gd name="T2" fmla="*/ 5521440 w 25400"/>
              <a:gd name="T3" fmla="*/ 6505508 h 14300"/>
              <a:gd name="T4" fmla="*/ 6248640 w 25400"/>
              <a:gd name="T5" fmla="*/ 6083957 h 14300"/>
              <a:gd name="T6" fmla="*/ 6670560 w 25400"/>
              <a:gd name="T7" fmla="*/ 5357393 h 14300"/>
              <a:gd name="T8" fmla="*/ 7397760 w 25400"/>
              <a:gd name="T9" fmla="*/ 4935842 h 14300"/>
              <a:gd name="T10" fmla="*/ 7819680 w 25400"/>
              <a:gd name="T11" fmla="*/ 4209277 h 14300"/>
              <a:gd name="T12" fmla="*/ 8547360 w 25400"/>
              <a:gd name="T13" fmla="*/ 3787726 h 14300"/>
              <a:gd name="T14" fmla="*/ 8969280 w 25400"/>
              <a:gd name="T15" fmla="*/ 3060682 h 14300"/>
              <a:gd name="T16" fmla="*/ 9696480 w 25400"/>
              <a:gd name="T17" fmla="*/ 2639131 h 14300"/>
              <a:gd name="T18" fmla="*/ 10118400 w 25400"/>
              <a:gd name="T19" fmla="*/ 1912567 h 14300"/>
              <a:gd name="T20" fmla="*/ 10845600 w 25400"/>
              <a:gd name="T21" fmla="*/ 1491016 h 14300"/>
              <a:gd name="T22" fmla="*/ 11267520 w 25400"/>
              <a:gd name="T23" fmla="*/ 764451 h 14300"/>
              <a:gd name="T24" fmla="*/ 11994240 w 25400"/>
              <a:gd name="T25" fmla="*/ 343380 h 14300"/>
              <a:gd name="T26" fmla="*/ 12192000 w 25400"/>
              <a:gd name="T27" fmla="*/ 23020 h 14300"/>
              <a:gd name="T28" fmla="*/ 12192000 w 25400"/>
              <a:gd name="T29" fmla="*/ 0 h 14300"/>
              <a:gd name="T30" fmla="*/ 0 w 25400"/>
              <a:gd name="T31" fmla="*/ 0 h 14300"/>
              <a:gd name="T32" fmla="*/ 0 w 25400"/>
              <a:gd name="T33" fmla="*/ 6858000 h 14300"/>
              <a:gd name="T34" fmla="*/ 5313600 w 25400"/>
              <a:gd name="T35" fmla="*/ 6858000 h 143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5400" h="14300">
                <a:moveTo>
                  <a:pt x="11070" y="14300"/>
                </a:moveTo>
                <a:cubicBezTo>
                  <a:pt x="11139" y="14078"/>
                  <a:pt x="11214" y="13854"/>
                  <a:pt x="11503" y="13565"/>
                </a:cubicBezTo>
                <a:cubicBezTo>
                  <a:pt x="12102" y="12966"/>
                  <a:pt x="12420" y="13285"/>
                  <a:pt x="13018" y="12686"/>
                </a:cubicBezTo>
                <a:cubicBezTo>
                  <a:pt x="13617" y="12087"/>
                  <a:pt x="13299" y="11769"/>
                  <a:pt x="13897" y="11171"/>
                </a:cubicBezTo>
                <a:cubicBezTo>
                  <a:pt x="14496" y="10572"/>
                  <a:pt x="14814" y="10890"/>
                  <a:pt x="15412" y="10292"/>
                </a:cubicBezTo>
                <a:cubicBezTo>
                  <a:pt x="16011" y="9693"/>
                  <a:pt x="15693" y="9375"/>
                  <a:pt x="16291" y="8777"/>
                </a:cubicBezTo>
                <a:cubicBezTo>
                  <a:pt x="16890" y="8178"/>
                  <a:pt x="17208" y="8496"/>
                  <a:pt x="17807" y="7898"/>
                </a:cubicBezTo>
                <a:cubicBezTo>
                  <a:pt x="18405" y="7299"/>
                  <a:pt x="18087" y="6981"/>
                  <a:pt x="18686" y="6382"/>
                </a:cubicBezTo>
                <a:cubicBezTo>
                  <a:pt x="19284" y="5784"/>
                  <a:pt x="19602" y="6102"/>
                  <a:pt x="20201" y="5503"/>
                </a:cubicBezTo>
                <a:cubicBezTo>
                  <a:pt x="20799" y="4905"/>
                  <a:pt x="20481" y="4587"/>
                  <a:pt x="21080" y="3988"/>
                </a:cubicBezTo>
                <a:cubicBezTo>
                  <a:pt x="21678" y="3390"/>
                  <a:pt x="21997" y="3708"/>
                  <a:pt x="22595" y="3109"/>
                </a:cubicBezTo>
                <a:cubicBezTo>
                  <a:pt x="23194" y="2511"/>
                  <a:pt x="22876" y="2192"/>
                  <a:pt x="23474" y="1594"/>
                </a:cubicBezTo>
                <a:cubicBezTo>
                  <a:pt x="24072" y="996"/>
                  <a:pt x="24390" y="1314"/>
                  <a:pt x="24988" y="716"/>
                </a:cubicBezTo>
                <a:cubicBezTo>
                  <a:pt x="25249" y="455"/>
                  <a:pt x="25336" y="248"/>
                  <a:pt x="25400" y="48"/>
                </a:cubicBezTo>
                <a:lnTo>
                  <a:pt x="25400" y="0"/>
                </a:lnTo>
                <a:lnTo>
                  <a:pt x="0" y="0"/>
                </a:lnTo>
                <a:lnTo>
                  <a:pt x="0" y="14300"/>
                </a:lnTo>
                <a:lnTo>
                  <a:pt x="11070" y="14300"/>
                </a:lnTo>
                <a:close/>
              </a:path>
            </a:pathLst>
          </a:custGeom>
          <a:solidFill>
            <a:srgbClr val="0092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271312635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preserve="1" userDrawn="1">
  <p:cSld name="Kansi 2">
    <p:bg>
      <p:bgPr>
        <a:solidFill>
          <a:srgbClr val="FFC61E"/>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12192000" cy="3887788"/>
          </a:xfrm>
          <a:custGeom>
            <a:avLst/>
            <a:gdLst>
              <a:gd name="T0" fmla="*/ 0 w 25400"/>
              <a:gd name="T1" fmla="*/ 3079742 h 8063"/>
              <a:gd name="T2" fmla="*/ 1219200 w 25400"/>
              <a:gd name="T3" fmla="*/ 3888500 h 8063"/>
              <a:gd name="T4" fmla="*/ 2438400 w 25400"/>
              <a:gd name="T5" fmla="*/ 3079742 h 8063"/>
              <a:gd name="T6" fmla="*/ 3657600 w 25400"/>
              <a:gd name="T7" fmla="*/ 3888500 h 8063"/>
              <a:gd name="T8" fmla="*/ 4876800 w 25400"/>
              <a:gd name="T9" fmla="*/ 3079742 h 8063"/>
              <a:gd name="T10" fmla="*/ 6096000 w 25400"/>
              <a:gd name="T11" fmla="*/ 3888500 h 8063"/>
              <a:gd name="T12" fmla="*/ 7315200 w 25400"/>
              <a:gd name="T13" fmla="*/ 3079742 h 8063"/>
              <a:gd name="T14" fmla="*/ 8534400 w 25400"/>
              <a:gd name="T15" fmla="*/ 3888500 h 8063"/>
              <a:gd name="T16" fmla="*/ 9753600 w 25400"/>
              <a:gd name="T17" fmla="*/ 3079742 h 8063"/>
              <a:gd name="T18" fmla="*/ 10972800 w 25400"/>
              <a:gd name="T19" fmla="*/ 3888500 h 8063"/>
              <a:gd name="T20" fmla="*/ 12192000 w 25400"/>
              <a:gd name="T21" fmla="*/ 3079742 h 8063"/>
              <a:gd name="T22" fmla="*/ 12192000 w 25400"/>
              <a:gd name="T23" fmla="*/ 0 h 8063"/>
              <a:gd name="T24" fmla="*/ 0 w 25400"/>
              <a:gd name="T25" fmla="*/ 0 h 8063"/>
              <a:gd name="T26" fmla="*/ 0 w 25400"/>
              <a:gd name="T27" fmla="*/ 3079742 h 806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8063">
                <a:moveTo>
                  <a:pt x="0" y="6386"/>
                </a:moveTo>
                <a:cubicBezTo>
                  <a:pt x="1140" y="6386"/>
                  <a:pt x="2118" y="7077"/>
                  <a:pt x="2540" y="8063"/>
                </a:cubicBezTo>
                <a:cubicBezTo>
                  <a:pt x="2962" y="7077"/>
                  <a:pt x="3940" y="6386"/>
                  <a:pt x="5080" y="6386"/>
                </a:cubicBezTo>
                <a:cubicBezTo>
                  <a:pt x="6220" y="6386"/>
                  <a:pt x="7198" y="7077"/>
                  <a:pt x="7620" y="8063"/>
                </a:cubicBezTo>
                <a:cubicBezTo>
                  <a:pt x="8042" y="7077"/>
                  <a:pt x="9020" y="6386"/>
                  <a:pt x="10160" y="6386"/>
                </a:cubicBezTo>
                <a:cubicBezTo>
                  <a:pt x="11300" y="6386"/>
                  <a:pt x="12278" y="7077"/>
                  <a:pt x="12700" y="8063"/>
                </a:cubicBezTo>
                <a:cubicBezTo>
                  <a:pt x="13122" y="7077"/>
                  <a:pt x="14100" y="6386"/>
                  <a:pt x="15240" y="6386"/>
                </a:cubicBezTo>
                <a:cubicBezTo>
                  <a:pt x="16380" y="6386"/>
                  <a:pt x="17358" y="7077"/>
                  <a:pt x="17780" y="8063"/>
                </a:cubicBezTo>
                <a:cubicBezTo>
                  <a:pt x="18202" y="7077"/>
                  <a:pt x="19180" y="6386"/>
                  <a:pt x="20320" y="6386"/>
                </a:cubicBezTo>
                <a:cubicBezTo>
                  <a:pt x="21460" y="6386"/>
                  <a:pt x="22438" y="7077"/>
                  <a:pt x="22860" y="8063"/>
                </a:cubicBezTo>
                <a:cubicBezTo>
                  <a:pt x="23282" y="7077"/>
                  <a:pt x="24260" y="6386"/>
                  <a:pt x="25400" y="6386"/>
                </a:cubicBezTo>
                <a:lnTo>
                  <a:pt x="25400" y="0"/>
                </a:lnTo>
                <a:lnTo>
                  <a:pt x="0" y="0"/>
                </a:lnTo>
                <a:lnTo>
                  <a:pt x="0" y="6386"/>
                </a:lnTo>
                <a:close/>
              </a:path>
            </a:pathLst>
          </a:custGeom>
          <a:solidFill>
            <a:srgbClr val="0092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1835603923"/>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preserve="1" userDrawn="1">
  <p:cSld name="Kansi 2 B">
    <p:bg>
      <p:bgPr>
        <a:solidFill>
          <a:srgbClr val="FFC61E"/>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3" y="5"/>
            <a:ext cx="12193588" cy="5572125"/>
          </a:xfrm>
          <a:custGeom>
            <a:avLst/>
            <a:gdLst>
              <a:gd name="T0" fmla="*/ 0 w 25400"/>
              <a:gd name="T1" fmla="*/ 4766642 h 11590"/>
              <a:gd name="T2" fmla="*/ 1219320 w 25400"/>
              <a:gd name="T3" fmla="*/ 5572461 h 11590"/>
              <a:gd name="T4" fmla="*/ 2438640 w 25400"/>
              <a:gd name="T5" fmla="*/ 4766642 h 11590"/>
              <a:gd name="T6" fmla="*/ 3657960 w 25400"/>
              <a:gd name="T7" fmla="*/ 5572461 h 11590"/>
              <a:gd name="T8" fmla="*/ 4877280 w 25400"/>
              <a:gd name="T9" fmla="*/ 4766642 h 11590"/>
              <a:gd name="T10" fmla="*/ 6096600 w 25400"/>
              <a:gd name="T11" fmla="*/ 5572461 h 11590"/>
              <a:gd name="T12" fmla="*/ 7315920 w 25400"/>
              <a:gd name="T13" fmla="*/ 4766642 h 11590"/>
              <a:gd name="T14" fmla="*/ 8535240 w 25400"/>
              <a:gd name="T15" fmla="*/ 5572461 h 11590"/>
              <a:gd name="T16" fmla="*/ 9754560 w 25400"/>
              <a:gd name="T17" fmla="*/ 4766642 h 11590"/>
              <a:gd name="T18" fmla="*/ 10973880 w 25400"/>
              <a:gd name="T19" fmla="*/ 5572461 h 11590"/>
              <a:gd name="T20" fmla="*/ 12193200 w 25400"/>
              <a:gd name="T21" fmla="*/ 4766642 h 11590"/>
              <a:gd name="T22" fmla="*/ 12193200 w 25400"/>
              <a:gd name="T23" fmla="*/ 0 h 11590"/>
              <a:gd name="T24" fmla="*/ 0 w 25400"/>
              <a:gd name="T25" fmla="*/ 0 h 11590"/>
              <a:gd name="T26" fmla="*/ 0 w 25400"/>
              <a:gd name="T27" fmla="*/ 4766642 h 1159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11590">
                <a:moveTo>
                  <a:pt x="0" y="9914"/>
                </a:moveTo>
                <a:cubicBezTo>
                  <a:pt x="1140" y="9914"/>
                  <a:pt x="2118" y="10605"/>
                  <a:pt x="2540" y="11590"/>
                </a:cubicBezTo>
                <a:cubicBezTo>
                  <a:pt x="2962" y="10605"/>
                  <a:pt x="3940" y="9914"/>
                  <a:pt x="5080" y="9914"/>
                </a:cubicBezTo>
                <a:cubicBezTo>
                  <a:pt x="6220" y="9914"/>
                  <a:pt x="7198" y="10605"/>
                  <a:pt x="7620" y="11590"/>
                </a:cubicBezTo>
                <a:cubicBezTo>
                  <a:pt x="8042" y="10605"/>
                  <a:pt x="9020" y="9914"/>
                  <a:pt x="10160" y="9914"/>
                </a:cubicBezTo>
                <a:cubicBezTo>
                  <a:pt x="11300" y="9914"/>
                  <a:pt x="12278" y="10605"/>
                  <a:pt x="12700" y="11590"/>
                </a:cubicBezTo>
                <a:cubicBezTo>
                  <a:pt x="13122" y="10605"/>
                  <a:pt x="14100" y="9914"/>
                  <a:pt x="15240" y="9914"/>
                </a:cubicBezTo>
                <a:cubicBezTo>
                  <a:pt x="16380" y="9914"/>
                  <a:pt x="17358" y="10605"/>
                  <a:pt x="17780" y="11590"/>
                </a:cubicBezTo>
                <a:cubicBezTo>
                  <a:pt x="18202" y="10605"/>
                  <a:pt x="19180" y="9914"/>
                  <a:pt x="20320" y="9914"/>
                </a:cubicBezTo>
                <a:cubicBezTo>
                  <a:pt x="21460" y="9914"/>
                  <a:pt x="22438" y="10605"/>
                  <a:pt x="22860" y="11590"/>
                </a:cubicBezTo>
                <a:cubicBezTo>
                  <a:pt x="23282" y="10605"/>
                  <a:pt x="24260" y="9914"/>
                  <a:pt x="25400" y="9914"/>
                </a:cubicBezTo>
                <a:lnTo>
                  <a:pt x="25400" y="0"/>
                </a:lnTo>
                <a:lnTo>
                  <a:pt x="0" y="0"/>
                </a:lnTo>
                <a:lnTo>
                  <a:pt x="0" y="9914"/>
                </a:lnTo>
                <a:close/>
              </a:path>
            </a:pathLst>
          </a:custGeom>
          <a:solidFill>
            <a:srgbClr val="0092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2583145392"/>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preserve="1" userDrawn="1">
  <p:cSld name="Kansi 3">
    <p:bg>
      <p:bgPr>
        <a:solidFill>
          <a:srgbClr val="FFC61E"/>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1" y="0"/>
            <a:ext cx="7305675" cy="6858000"/>
          </a:xfrm>
          <a:custGeom>
            <a:avLst/>
            <a:gdLst>
              <a:gd name="T0" fmla="*/ 7305472 w 15203"/>
              <a:gd name="T1" fmla="*/ 6858000 h 14300"/>
              <a:gd name="T2" fmla="*/ 6736046 w 15203"/>
              <a:gd name="T3" fmla="*/ 6003388 h 14300"/>
              <a:gd name="T4" fmla="*/ 7305472 w 15203"/>
              <a:gd name="T5" fmla="*/ 5142061 h 14300"/>
              <a:gd name="T6" fmla="*/ 6736046 w 15203"/>
              <a:gd name="T7" fmla="*/ 4280735 h 14300"/>
              <a:gd name="T8" fmla="*/ 7305472 w 15203"/>
              <a:gd name="T9" fmla="*/ 3419888 h 14300"/>
              <a:gd name="T10" fmla="*/ 6736046 w 15203"/>
              <a:gd name="T11" fmla="*/ 2558562 h 14300"/>
              <a:gd name="T12" fmla="*/ 7305472 w 15203"/>
              <a:gd name="T13" fmla="*/ 1697715 h 14300"/>
              <a:gd name="T14" fmla="*/ 6736046 w 15203"/>
              <a:gd name="T15" fmla="*/ 836388 h 14300"/>
              <a:gd name="T16" fmla="*/ 7304991 w 15203"/>
              <a:gd name="T17" fmla="*/ 0 h 14300"/>
              <a:gd name="T18" fmla="*/ 0 w 15203"/>
              <a:gd name="T19" fmla="*/ 0 h 14300"/>
              <a:gd name="T20" fmla="*/ 0 w 15203"/>
              <a:gd name="T21" fmla="*/ 1568708 h 14300"/>
              <a:gd name="T22" fmla="*/ 0 w 15203"/>
              <a:gd name="T23" fmla="*/ 6858000 h 14300"/>
              <a:gd name="T24" fmla="*/ 7305472 w 15203"/>
              <a:gd name="T25" fmla="*/ 6858000 h 143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203" h="14300">
                <a:moveTo>
                  <a:pt x="15203" y="14300"/>
                </a:moveTo>
                <a:cubicBezTo>
                  <a:pt x="15197" y="13500"/>
                  <a:pt x="14711" y="12814"/>
                  <a:pt x="14018" y="12518"/>
                </a:cubicBezTo>
                <a:cubicBezTo>
                  <a:pt x="14714" y="12219"/>
                  <a:pt x="15203" y="11528"/>
                  <a:pt x="15203" y="10722"/>
                </a:cubicBezTo>
                <a:cubicBezTo>
                  <a:pt x="15203" y="9916"/>
                  <a:pt x="14714" y="9225"/>
                  <a:pt x="14018" y="8926"/>
                </a:cubicBezTo>
                <a:cubicBezTo>
                  <a:pt x="14714" y="8628"/>
                  <a:pt x="15203" y="7937"/>
                  <a:pt x="15203" y="7131"/>
                </a:cubicBezTo>
                <a:cubicBezTo>
                  <a:pt x="15203" y="6325"/>
                  <a:pt x="14714" y="5634"/>
                  <a:pt x="14018" y="5335"/>
                </a:cubicBezTo>
                <a:cubicBezTo>
                  <a:pt x="14714" y="5037"/>
                  <a:pt x="15203" y="4345"/>
                  <a:pt x="15203" y="3540"/>
                </a:cubicBezTo>
                <a:cubicBezTo>
                  <a:pt x="15203" y="2734"/>
                  <a:pt x="14714" y="2042"/>
                  <a:pt x="14018" y="1744"/>
                </a:cubicBezTo>
                <a:cubicBezTo>
                  <a:pt x="14699" y="1452"/>
                  <a:pt x="15182" y="784"/>
                  <a:pt x="15202" y="0"/>
                </a:cubicBezTo>
                <a:lnTo>
                  <a:pt x="0" y="0"/>
                </a:lnTo>
                <a:lnTo>
                  <a:pt x="0" y="3271"/>
                </a:lnTo>
                <a:lnTo>
                  <a:pt x="0" y="14300"/>
                </a:lnTo>
                <a:lnTo>
                  <a:pt x="15203" y="14300"/>
                </a:lnTo>
                <a:close/>
              </a:path>
            </a:pathLst>
          </a:custGeom>
          <a:solidFill>
            <a:srgbClr val="0092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2291479652"/>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preserve="1" userDrawn="1">
  <p:cSld name="Kansi 3 B">
    <p:bg>
      <p:bgPr>
        <a:solidFill>
          <a:srgbClr val="FFC61E"/>
        </a:solidFill>
        <a:effectLst/>
      </p:bgPr>
    </p:bg>
    <p:spTree>
      <p:nvGrpSpPr>
        <p:cNvPr id="1" name=""/>
        <p:cNvGrpSpPr/>
        <p:nvPr/>
      </p:nvGrpSpPr>
      <p:grpSpPr>
        <a:xfrm>
          <a:off x="0" y="0"/>
          <a:ext cx="0" cy="0"/>
          <a:chOff x="0" y="0"/>
          <a:chExt cx="0" cy="0"/>
        </a:xfrm>
      </p:grpSpPr>
      <p:sp>
        <p:nvSpPr>
          <p:cNvPr id="4" name="Freeform 18"/>
          <p:cNvSpPr>
            <a:spLocks/>
          </p:cNvSpPr>
          <p:nvPr/>
        </p:nvSpPr>
        <p:spPr bwMode="auto">
          <a:xfrm>
            <a:off x="3" y="0"/>
            <a:ext cx="9678988" cy="6858000"/>
          </a:xfrm>
          <a:custGeom>
            <a:avLst/>
            <a:gdLst>
              <a:gd name="T0" fmla="*/ 0 w 20142"/>
              <a:gd name="T1" fmla="*/ 0 h 14300"/>
              <a:gd name="T2" fmla="*/ 0 w 20142"/>
              <a:gd name="T3" fmla="*/ 6858000 h 14300"/>
              <a:gd name="T4" fmla="*/ 9678540 w 20142"/>
              <a:gd name="T5" fmla="*/ 6858000 h 14300"/>
              <a:gd name="T6" fmla="*/ 9109582 w 20142"/>
              <a:gd name="T7" fmla="*/ 6003388 h 14300"/>
              <a:gd name="T8" fmla="*/ 9679021 w 20142"/>
              <a:gd name="T9" fmla="*/ 5142061 h 14300"/>
              <a:gd name="T10" fmla="*/ 9109582 w 20142"/>
              <a:gd name="T11" fmla="*/ 4280735 h 14300"/>
              <a:gd name="T12" fmla="*/ 9679021 w 20142"/>
              <a:gd name="T13" fmla="*/ 3419888 h 14300"/>
              <a:gd name="T14" fmla="*/ 9109582 w 20142"/>
              <a:gd name="T15" fmla="*/ 2558562 h 14300"/>
              <a:gd name="T16" fmla="*/ 9679021 w 20142"/>
              <a:gd name="T17" fmla="*/ 1697715 h 14300"/>
              <a:gd name="T18" fmla="*/ 9109582 w 20142"/>
              <a:gd name="T19" fmla="*/ 836388 h 14300"/>
              <a:gd name="T20" fmla="*/ 9678540 w 20142"/>
              <a:gd name="T21" fmla="*/ 0 h 14300"/>
              <a:gd name="T22" fmla="*/ 0 w 20142"/>
              <a:gd name="T23" fmla="*/ 0 h 143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0142" h="14300">
                <a:moveTo>
                  <a:pt x="0" y="0"/>
                </a:moveTo>
                <a:lnTo>
                  <a:pt x="0" y="14300"/>
                </a:lnTo>
                <a:cubicBezTo>
                  <a:pt x="6714" y="14300"/>
                  <a:pt x="13428" y="14300"/>
                  <a:pt x="20141" y="14300"/>
                </a:cubicBezTo>
                <a:cubicBezTo>
                  <a:pt x="20136" y="13500"/>
                  <a:pt x="19649" y="12814"/>
                  <a:pt x="18957" y="12518"/>
                </a:cubicBezTo>
                <a:cubicBezTo>
                  <a:pt x="19653" y="12219"/>
                  <a:pt x="20142" y="11528"/>
                  <a:pt x="20142" y="10722"/>
                </a:cubicBezTo>
                <a:cubicBezTo>
                  <a:pt x="20142" y="9916"/>
                  <a:pt x="19653" y="9225"/>
                  <a:pt x="18957" y="8926"/>
                </a:cubicBezTo>
                <a:cubicBezTo>
                  <a:pt x="19653" y="8628"/>
                  <a:pt x="20142" y="7937"/>
                  <a:pt x="20142" y="7131"/>
                </a:cubicBezTo>
                <a:cubicBezTo>
                  <a:pt x="20142" y="6325"/>
                  <a:pt x="19653" y="5634"/>
                  <a:pt x="18957" y="5335"/>
                </a:cubicBezTo>
                <a:cubicBezTo>
                  <a:pt x="19653" y="5037"/>
                  <a:pt x="20142" y="4345"/>
                  <a:pt x="20142" y="3540"/>
                </a:cubicBezTo>
                <a:cubicBezTo>
                  <a:pt x="20142" y="2734"/>
                  <a:pt x="19653" y="2042"/>
                  <a:pt x="18957" y="1744"/>
                </a:cubicBezTo>
                <a:cubicBezTo>
                  <a:pt x="19638" y="1452"/>
                  <a:pt x="20120" y="784"/>
                  <a:pt x="20141" y="0"/>
                </a:cubicBezTo>
                <a:cubicBezTo>
                  <a:pt x="13427" y="0"/>
                  <a:pt x="6714" y="0"/>
                  <a:pt x="0" y="0"/>
                </a:cubicBezTo>
                <a:close/>
              </a:path>
            </a:pathLst>
          </a:custGeom>
          <a:solidFill>
            <a:srgbClr val="0092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1655393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Päivämäärän paikkamerkki 3"/>
          <p:cNvSpPr>
            <a:spLocks noGrp="1"/>
          </p:cNvSpPr>
          <p:nvPr>
            <p:ph type="dt" sz="half" idx="10"/>
          </p:nvPr>
        </p:nvSpPr>
        <p:spPr/>
        <p:txBody>
          <a:bodyPr/>
          <a:lstStyle>
            <a:lvl1pPr>
              <a:defRPr/>
            </a:lvl1pPr>
          </a:lstStyle>
          <a:p>
            <a:pPr>
              <a:defRPr/>
            </a:pPr>
            <a:fld id="{0B62DE1C-78C2-4F8B-98B1-E96C3892F8C4}" type="datetime1">
              <a:rPr lang="fi-FI"/>
              <a:pPr>
                <a:defRPr/>
              </a:pPr>
              <a:t>1.11.2017</a:t>
            </a:fld>
            <a:endParaRPr lang="fi-FI" dirty="0"/>
          </a:p>
        </p:txBody>
      </p:sp>
      <p:sp>
        <p:nvSpPr>
          <p:cNvPr id="5"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6" name="Dian numeron paikkamerkki 5"/>
          <p:cNvSpPr>
            <a:spLocks noGrp="1"/>
          </p:cNvSpPr>
          <p:nvPr>
            <p:ph type="sldNum" sz="quarter" idx="12"/>
          </p:nvPr>
        </p:nvSpPr>
        <p:spPr/>
        <p:txBody>
          <a:bodyPr/>
          <a:lstStyle>
            <a:lvl1pPr>
              <a:defRPr/>
            </a:lvl1pPr>
          </a:lstStyle>
          <a:p>
            <a:pPr>
              <a:defRPr/>
            </a:pPr>
            <a:fld id="{00E6AA98-2D23-405D-8D9D-1B6AB2E4293C}" type="slidenum">
              <a:rPr lang="fi-FI"/>
              <a:pPr>
                <a:defRPr/>
              </a:pPr>
              <a:t>‹#›</a:t>
            </a:fld>
            <a:endParaRPr lang="fi-FI" dirty="0"/>
          </a:p>
        </p:txBody>
      </p:sp>
    </p:spTree>
    <p:extLst>
      <p:ext uri="{BB962C8B-B14F-4D97-AF65-F5344CB8AC3E}">
        <p14:creationId xmlns:p14="http://schemas.microsoft.com/office/powerpoint/2010/main" val="4200949600"/>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preserve="1" userDrawn="1">
  <p:cSld name="Kansi 4">
    <p:bg>
      <p:bgPr>
        <a:solidFill>
          <a:srgbClr val="FFC61E"/>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2" y="0"/>
            <a:ext cx="9815513" cy="6858000"/>
          </a:xfrm>
          <a:custGeom>
            <a:avLst/>
            <a:gdLst>
              <a:gd name="T0" fmla="*/ 0 w 20470"/>
              <a:gd name="T1" fmla="*/ 6858000 h 14293"/>
              <a:gd name="T2" fmla="*/ 2725435 w 20470"/>
              <a:gd name="T3" fmla="*/ 6858000 h 14293"/>
              <a:gd name="T4" fmla="*/ 2544187 w 20470"/>
              <a:gd name="T5" fmla="*/ 6485663 h 14293"/>
              <a:gd name="T6" fmla="*/ 2623782 w 20470"/>
              <a:gd name="T7" fmla="*/ 6066305 h 14293"/>
              <a:gd name="T8" fmla="*/ 3042379 w 20470"/>
              <a:gd name="T9" fmla="*/ 5987135 h 14293"/>
              <a:gd name="T10" fmla="*/ 3796141 w 20470"/>
              <a:gd name="T11" fmla="*/ 6355154 h 14293"/>
              <a:gd name="T12" fmla="*/ 4196038 w 20470"/>
              <a:gd name="T13" fmla="*/ 6269746 h 14293"/>
              <a:gd name="T14" fmla="*/ 4277552 w 20470"/>
              <a:gd name="T15" fmla="*/ 5859025 h 14293"/>
              <a:gd name="T16" fmla="*/ 3914576 w 20470"/>
              <a:gd name="T17" fmla="*/ 5114351 h 14293"/>
              <a:gd name="T18" fmla="*/ 3994172 w 20470"/>
              <a:gd name="T19" fmla="*/ 4694993 h 14293"/>
              <a:gd name="T20" fmla="*/ 4412768 w 20470"/>
              <a:gd name="T21" fmla="*/ 4615823 h 14293"/>
              <a:gd name="T22" fmla="*/ 5166530 w 20470"/>
              <a:gd name="T23" fmla="*/ 4983841 h 14293"/>
              <a:gd name="T24" fmla="*/ 5566427 w 20470"/>
              <a:gd name="T25" fmla="*/ 4898434 h 14293"/>
              <a:gd name="T26" fmla="*/ 5648420 w 20470"/>
              <a:gd name="T27" fmla="*/ 4487712 h 14293"/>
              <a:gd name="T28" fmla="*/ 5284965 w 20470"/>
              <a:gd name="T29" fmla="*/ 3743039 h 14293"/>
              <a:gd name="T30" fmla="*/ 5364561 w 20470"/>
              <a:gd name="T31" fmla="*/ 3323681 h 14293"/>
              <a:gd name="T32" fmla="*/ 5783158 w 20470"/>
              <a:gd name="T33" fmla="*/ 3244511 h 14293"/>
              <a:gd name="T34" fmla="*/ 6535961 w 20470"/>
              <a:gd name="T35" fmla="*/ 3613969 h 14293"/>
              <a:gd name="T36" fmla="*/ 6934419 w 20470"/>
              <a:gd name="T37" fmla="*/ 3530001 h 14293"/>
              <a:gd name="T38" fmla="*/ 7015932 w 20470"/>
              <a:gd name="T39" fmla="*/ 3118799 h 14293"/>
              <a:gd name="T40" fmla="*/ 6652957 w 20470"/>
              <a:gd name="T41" fmla="*/ 2374126 h 14293"/>
              <a:gd name="T42" fmla="*/ 6732073 w 20470"/>
              <a:gd name="T43" fmla="*/ 1955247 h 14293"/>
              <a:gd name="T44" fmla="*/ 7150670 w 20470"/>
              <a:gd name="T45" fmla="*/ 1876078 h 14293"/>
              <a:gd name="T46" fmla="*/ 7904911 w 20470"/>
              <a:gd name="T47" fmla="*/ 2243616 h 14293"/>
              <a:gd name="T48" fmla="*/ 8304808 w 20470"/>
              <a:gd name="T49" fmla="*/ 2158689 h 14293"/>
              <a:gd name="T50" fmla="*/ 8386322 w 20470"/>
              <a:gd name="T51" fmla="*/ 1747487 h 14293"/>
              <a:gd name="T52" fmla="*/ 8023346 w 20470"/>
              <a:gd name="T53" fmla="*/ 1002814 h 14293"/>
              <a:gd name="T54" fmla="*/ 8102942 w 20470"/>
              <a:gd name="T55" fmla="*/ 583935 h 14293"/>
              <a:gd name="T56" fmla="*/ 8521539 w 20470"/>
              <a:gd name="T57" fmla="*/ 504286 h 14293"/>
              <a:gd name="T58" fmla="*/ 9275780 w 20470"/>
              <a:gd name="T59" fmla="*/ 872304 h 14293"/>
              <a:gd name="T60" fmla="*/ 9675677 w 20470"/>
              <a:gd name="T61" fmla="*/ 786417 h 14293"/>
              <a:gd name="T62" fmla="*/ 9757190 w 20470"/>
              <a:gd name="T63" fmla="*/ 375695 h 14293"/>
              <a:gd name="T64" fmla="*/ 9574024 w 20470"/>
              <a:gd name="T65" fmla="*/ 0 h 14293"/>
              <a:gd name="T66" fmla="*/ 0 w 20470"/>
              <a:gd name="T67" fmla="*/ 0 h 14293"/>
              <a:gd name="T68" fmla="*/ 0 w 20470"/>
              <a:gd name="T69" fmla="*/ 6858000 h 1429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0470" h="14293">
                <a:moveTo>
                  <a:pt x="0" y="14293"/>
                </a:moveTo>
                <a:lnTo>
                  <a:pt x="5684" y="14293"/>
                </a:lnTo>
                <a:cubicBezTo>
                  <a:pt x="5495" y="13905"/>
                  <a:pt x="5306" y="13517"/>
                  <a:pt x="5306" y="13517"/>
                </a:cubicBezTo>
                <a:cubicBezTo>
                  <a:pt x="5306" y="13517"/>
                  <a:pt x="5077" y="13038"/>
                  <a:pt x="5472" y="12643"/>
                </a:cubicBezTo>
                <a:cubicBezTo>
                  <a:pt x="5708" y="12407"/>
                  <a:pt x="6053" y="12349"/>
                  <a:pt x="6345" y="12478"/>
                </a:cubicBezTo>
                <a:cubicBezTo>
                  <a:pt x="6357" y="12483"/>
                  <a:pt x="7917" y="13245"/>
                  <a:pt x="7917" y="13245"/>
                </a:cubicBezTo>
                <a:cubicBezTo>
                  <a:pt x="7917" y="13245"/>
                  <a:pt x="8353" y="13466"/>
                  <a:pt x="8751" y="13067"/>
                </a:cubicBezTo>
                <a:cubicBezTo>
                  <a:pt x="8982" y="12837"/>
                  <a:pt x="9042" y="12503"/>
                  <a:pt x="8921" y="12211"/>
                </a:cubicBezTo>
                <a:cubicBezTo>
                  <a:pt x="8913" y="12193"/>
                  <a:pt x="8164" y="10659"/>
                  <a:pt x="8164" y="10659"/>
                </a:cubicBezTo>
                <a:cubicBezTo>
                  <a:pt x="8164" y="10659"/>
                  <a:pt x="7935" y="10180"/>
                  <a:pt x="8330" y="9785"/>
                </a:cubicBezTo>
                <a:cubicBezTo>
                  <a:pt x="8566" y="9549"/>
                  <a:pt x="8912" y="9491"/>
                  <a:pt x="9203" y="9620"/>
                </a:cubicBezTo>
                <a:cubicBezTo>
                  <a:pt x="9215" y="9625"/>
                  <a:pt x="10775" y="10387"/>
                  <a:pt x="10775" y="10387"/>
                </a:cubicBezTo>
                <a:cubicBezTo>
                  <a:pt x="10775" y="10387"/>
                  <a:pt x="11211" y="10608"/>
                  <a:pt x="11609" y="10209"/>
                </a:cubicBezTo>
                <a:cubicBezTo>
                  <a:pt x="11840" y="9979"/>
                  <a:pt x="11901" y="9645"/>
                  <a:pt x="11780" y="9353"/>
                </a:cubicBezTo>
                <a:cubicBezTo>
                  <a:pt x="11771" y="9335"/>
                  <a:pt x="11022" y="7801"/>
                  <a:pt x="11022" y="7801"/>
                </a:cubicBezTo>
                <a:cubicBezTo>
                  <a:pt x="11022" y="7801"/>
                  <a:pt x="10793" y="7322"/>
                  <a:pt x="11188" y="6927"/>
                </a:cubicBezTo>
                <a:cubicBezTo>
                  <a:pt x="11425" y="6691"/>
                  <a:pt x="11770" y="6633"/>
                  <a:pt x="12061" y="6762"/>
                </a:cubicBezTo>
                <a:cubicBezTo>
                  <a:pt x="12074" y="6767"/>
                  <a:pt x="13631" y="7532"/>
                  <a:pt x="13631" y="7532"/>
                </a:cubicBezTo>
                <a:cubicBezTo>
                  <a:pt x="13631" y="7532"/>
                  <a:pt x="14095" y="7723"/>
                  <a:pt x="14462" y="7357"/>
                </a:cubicBezTo>
                <a:cubicBezTo>
                  <a:pt x="14692" y="7127"/>
                  <a:pt x="14753" y="6793"/>
                  <a:pt x="14632" y="6500"/>
                </a:cubicBezTo>
                <a:cubicBezTo>
                  <a:pt x="14623" y="6483"/>
                  <a:pt x="13875" y="4948"/>
                  <a:pt x="13875" y="4948"/>
                </a:cubicBezTo>
                <a:cubicBezTo>
                  <a:pt x="13875" y="4948"/>
                  <a:pt x="13646" y="4470"/>
                  <a:pt x="14040" y="4075"/>
                </a:cubicBezTo>
                <a:cubicBezTo>
                  <a:pt x="14277" y="3838"/>
                  <a:pt x="14622" y="3781"/>
                  <a:pt x="14913" y="3910"/>
                </a:cubicBezTo>
                <a:cubicBezTo>
                  <a:pt x="14926" y="3915"/>
                  <a:pt x="16486" y="4676"/>
                  <a:pt x="16486" y="4676"/>
                </a:cubicBezTo>
                <a:cubicBezTo>
                  <a:pt x="16486" y="4676"/>
                  <a:pt x="16921" y="4897"/>
                  <a:pt x="17320" y="4499"/>
                </a:cubicBezTo>
                <a:cubicBezTo>
                  <a:pt x="17550" y="4268"/>
                  <a:pt x="17611" y="3935"/>
                  <a:pt x="17490" y="3642"/>
                </a:cubicBezTo>
                <a:cubicBezTo>
                  <a:pt x="17481" y="3624"/>
                  <a:pt x="16733" y="2090"/>
                  <a:pt x="16733" y="2090"/>
                </a:cubicBezTo>
                <a:cubicBezTo>
                  <a:pt x="16733" y="2090"/>
                  <a:pt x="16504" y="1611"/>
                  <a:pt x="16899" y="1217"/>
                </a:cubicBezTo>
                <a:cubicBezTo>
                  <a:pt x="17135" y="980"/>
                  <a:pt x="17480" y="922"/>
                  <a:pt x="17772" y="1051"/>
                </a:cubicBezTo>
                <a:cubicBezTo>
                  <a:pt x="17784" y="1056"/>
                  <a:pt x="19345" y="1818"/>
                  <a:pt x="19345" y="1818"/>
                </a:cubicBezTo>
                <a:cubicBezTo>
                  <a:pt x="19345" y="1818"/>
                  <a:pt x="19807" y="2012"/>
                  <a:pt x="20179" y="1639"/>
                </a:cubicBezTo>
                <a:cubicBezTo>
                  <a:pt x="20409" y="1409"/>
                  <a:pt x="20470" y="1075"/>
                  <a:pt x="20349" y="783"/>
                </a:cubicBezTo>
                <a:cubicBezTo>
                  <a:pt x="20345" y="774"/>
                  <a:pt x="20156" y="386"/>
                  <a:pt x="19967" y="0"/>
                </a:cubicBezTo>
                <a:lnTo>
                  <a:pt x="0" y="0"/>
                </a:lnTo>
                <a:lnTo>
                  <a:pt x="0" y="14293"/>
                </a:lnTo>
                <a:close/>
              </a:path>
            </a:pathLst>
          </a:custGeom>
          <a:solidFill>
            <a:srgbClr val="0092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2411814650"/>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preserve="1" userDrawn="1">
  <p:cSld name="Kansi 4 B">
    <p:bg>
      <p:bgPr>
        <a:solidFill>
          <a:srgbClr val="FFC61E"/>
        </a:solidFill>
        <a:effectLst/>
      </p:bgPr>
    </p:bg>
    <p:spTree>
      <p:nvGrpSpPr>
        <p:cNvPr id="1" name=""/>
        <p:cNvGrpSpPr/>
        <p:nvPr/>
      </p:nvGrpSpPr>
      <p:grpSpPr>
        <a:xfrm>
          <a:off x="0" y="0"/>
          <a:ext cx="0" cy="0"/>
          <a:chOff x="0" y="0"/>
          <a:chExt cx="0" cy="0"/>
        </a:xfrm>
      </p:grpSpPr>
      <p:sp>
        <p:nvSpPr>
          <p:cNvPr id="4" name="Freeform 18"/>
          <p:cNvSpPr>
            <a:spLocks/>
          </p:cNvSpPr>
          <p:nvPr/>
        </p:nvSpPr>
        <p:spPr bwMode="auto">
          <a:xfrm>
            <a:off x="3" y="0"/>
            <a:ext cx="12193588" cy="6858000"/>
          </a:xfrm>
          <a:custGeom>
            <a:avLst/>
            <a:gdLst>
              <a:gd name="T0" fmla="*/ 0 w 25400"/>
              <a:gd name="T1" fmla="*/ 6858000 h 14293"/>
              <a:gd name="T2" fmla="*/ 5607912 w 25400"/>
              <a:gd name="T3" fmla="*/ 6858000 h 14293"/>
              <a:gd name="T4" fmla="*/ 5425974 w 25400"/>
              <a:gd name="T5" fmla="*/ 6485663 h 14293"/>
              <a:gd name="T6" fmla="*/ 5505662 w 25400"/>
              <a:gd name="T7" fmla="*/ 6066305 h 14293"/>
              <a:gd name="T8" fmla="*/ 5924743 w 25400"/>
              <a:gd name="T9" fmla="*/ 5987135 h 14293"/>
              <a:gd name="T10" fmla="*/ 6679377 w 25400"/>
              <a:gd name="T11" fmla="*/ 6355154 h 14293"/>
              <a:gd name="T12" fmla="*/ 7079737 w 25400"/>
              <a:gd name="T13" fmla="*/ 6269746 h 14293"/>
              <a:gd name="T14" fmla="*/ 7161825 w 25400"/>
              <a:gd name="T15" fmla="*/ 5859025 h 14293"/>
              <a:gd name="T16" fmla="*/ 6797949 w 25400"/>
              <a:gd name="T17" fmla="*/ 5114351 h 14293"/>
              <a:gd name="T18" fmla="*/ 6877637 w 25400"/>
              <a:gd name="T19" fmla="*/ 4694993 h 14293"/>
              <a:gd name="T20" fmla="*/ 7296718 w 25400"/>
              <a:gd name="T21" fmla="*/ 4615823 h 14293"/>
              <a:gd name="T22" fmla="*/ 8051832 w 25400"/>
              <a:gd name="T23" fmla="*/ 4983841 h 14293"/>
              <a:gd name="T24" fmla="*/ 8452192 w 25400"/>
              <a:gd name="T25" fmla="*/ 4898434 h 14293"/>
              <a:gd name="T26" fmla="*/ 8533800 w 25400"/>
              <a:gd name="T27" fmla="*/ 4487712 h 14293"/>
              <a:gd name="T28" fmla="*/ 8170404 w 25400"/>
              <a:gd name="T29" fmla="*/ 3743039 h 14293"/>
              <a:gd name="T30" fmla="*/ 8249612 w 25400"/>
              <a:gd name="T31" fmla="*/ 3323681 h 14293"/>
              <a:gd name="T32" fmla="*/ 8668693 w 25400"/>
              <a:gd name="T33" fmla="*/ 3244511 h 14293"/>
              <a:gd name="T34" fmla="*/ 9422367 w 25400"/>
              <a:gd name="T35" fmla="*/ 3613969 h 14293"/>
              <a:gd name="T36" fmla="*/ 9821287 w 25400"/>
              <a:gd name="T37" fmla="*/ 3530001 h 14293"/>
              <a:gd name="T38" fmla="*/ 9902895 w 25400"/>
              <a:gd name="T39" fmla="*/ 3118799 h 14293"/>
              <a:gd name="T40" fmla="*/ 9539499 w 25400"/>
              <a:gd name="T41" fmla="*/ 2374126 h 14293"/>
              <a:gd name="T42" fmla="*/ 9619187 w 25400"/>
              <a:gd name="T43" fmla="*/ 1955247 h 14293"/>
              <a:gd name="T44" fmla="*/ 10038268 w 25400"/>
              <a:gd name="T45" fmla="*/ 1876078 h 14293"/>
              <a:gd name="T46" fmla="*/ 10792902 w 25400"/>
              <a:gd name="T47" fmla="*/ 2243616 h 14293"/>
              <a:gd name="T48" fmla="*/ 11193262 w 25400"/>
              <a:gd name="T49" fmla="*/ 2158689 h 14293"/>
              <a:gd name="T50" fmla="*/ 11274870 w 25400"/>
              <a:gd name="T51" fmla="*/ 1747487 h 14293"/>
              <a:gd name="T52" fmla="*/ 10911474 w 25400"/>
              <a:gd name="T53" fmla="*/ 1002814 h 14293"/>
              <a:gd name="T54" fmla="*/ 10991162 w 25400"/>
              <a:gd name="T55" fmla="*/ 583935 h 14293"/>
              <a:gd name="T56" fmla="*/ 11410243 w 25400"/>
              <a:gd name="T57" fmla="*/ 504286 h 14293"/>
              <a:gd name="T58" fmla="*/ 12165357 w 25400"/>
              <a:gd name="T59" fmla="*/ 872304 h 14293"/>
              <a:gd name="T60" fmla="*/ 12193200 w 25400"/>
              <a:gd name="T61" fmla="*/ 881421 h 14293"/>
              <a:gd name="T62" fmla="*/ 12193200 w 25400"/>
              <a:gd name="T63" fmla="*/ 0 h 14293"/>
              <a:gd name="T64" fmla="*/ 0 w 25400"/>
              <a:gd name="T65" fmla="*/ 0 h 14293"/>
              <a:gd name="T66" fmla="*/ 0 w 25400"/>
              <a:gd name="T67" fmla="*/ 6858000 h 1429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5400" h="14293">
                <a:moveTo>
                  <a:pt x="0" y="14293"/>
                </a:moveTo>
                <a:lnTo>
                  <a:pt x="11682" y="14293"/>
                </a:lnTo>
                <a:cubicBezTo>
                  <a:pt x="11492" y="13905"/>
                  <a:pt x="11303" y="13517"/>
                  <a:pt x="11303" y="13517"/>
                </a:cubicBezTo>
                <a:cubicBezTo>
                  <a:pt x="11303" y="13517"/>
                  <a:pt x="11074" y="13038"/>
                  <a:pt x="11469" y="12643"/>
                </a:cubicBezTo>
                <a:cubicBezTo>
                  <a:pt x="11705" y="12407"/>
                  <a:pt x="12051" y="12349"/>
                  <a:pt x="12342" y="12478"/>
                </a:cubicBezTo>
                <a:cubicBezTo>
                  <a:pt x="12354" y="12483"/>
                  <a:pt x="13914" y="13245"/>
                  <a:pt x="13914" y="13245"/>
                </a:cubicBezTo>
                <a:cubicBezTo>
                  <a:pt x="13914" y="13245"/>
                  <a:pt x="14350" y="13466"/>
                  <a:pt x="14748" y="13067"/>
                </a:cubicBezTo>
                <a:cubicBezTo>
                  <a:pt x="14979" y="12837"/>
                  <a:pt x="15040" y="12503"/>
                  <a:pt x="14919" y="12211"/>
                </a:cubicBezTo>
                <a:cubicBezTo>
                  <a:pt x="14910" y="12193"/>
                  <a:pt x="14161" y="10659"/>
                  <a:pt x="14161" y="10659"/>
                </a:cubicBezTo>
                <a:cubicBezTo>
                  <a:pt x="14161" y="10659"/>
                  <a:pt x="13932" y="10180"/>
                  <a:pt x="14327" y="9785"/>
                </a:cubicBezTo>
                <a:cubicBezTo>
                  <a:pt x="14564" y="9549"/>
                  <a:pt x="14909" y="9491"/>
                  <a:pt x="15200" y="9620"/>
                </a:cubicBezTo>
                <a:cubicBezTo>
                  <a:pt x="15213" y="9625"/>
                  <a:pt x="16773" y="10387"/>
                  <a:pt x="16773" y="10387"/>
                </a:cubicBezTo>
                <a:cubicBezTo>
                  <a:pt x="16773" y="10387"/>
                  <a:pt x="17208" y="10608"/>
                  <a:pt x="17607" y="10209"/>
                </a:cubicBezTo>
                <a:cubicBezTo>
                  <a:pt x="17837" y="9979"/>
                  <a:pt x="17898" y="9645"/>
                  <a:pt x="17777" y="9353"/>
                </a:cubicBezTo>
                <a:cubicBezTo>
                  <a:pt x="17768" y="9335"/>
                  <a:pt x="17020" y="7801"/>
                  <a:pt x="17020" y="7801"/>
                </a:cubicBezTo>
                <a:cubicBezTo>
                  <a:pt x="17020" y="7801"/>
                  <a:pt x="16791" y="7322"/>
                  <a:pt x="17185" y="6927"/>
                </a:cubicBezTo>
                <a:cubicBezTo>
                  <a:pt x="17422" y="6691"/>
                  <a:pt x="17767" y="6633"/>
                  <a:pt x="18058" y="6762"/>
                </a:cubicBezTo>
                <a:cubicBezTo>
                  <a:pt x="18071" y="6767"/>
                  <a:pt x="19628" y="7532"/>
                  <a:pt x="19628" y="7532"/>
                </a:cubicBezTo>
                <a:cubicBezTo>
                  <a:pt x="19628" y="7532"/>
                  <a:pt x="20093" y="7723"/>
                  <a:pt x="20459" y="7357"/>
                </a:cubicBezTo>
                <a:cubicBezTo>
                  <a:pt x="20689" y="7127"/>
                  <a:pt x="20750" y="6793"/>
                  <a:pt x="20629" y="6500"/>
                </a:cubicBezTo>
                <a:cubicBezTo>
                  <a:pt x="20620" y="6483"/>
                  <a:pt x="19872" y="4948"/>
                  <a:pt x="19872" y="4948"/>
                </a:cubicBezTo>
                <a:cubicBezTo>
                  <a:pt x="19872" y="4948"/>
                  <a:pt x="19643" y="4470"/>
                  <a:pt x="20038" y="4075"/>
                </a:cubicBezTo>
                <a:cubicBezTo>
                  <a:pt x="20274" y="3838"/>
                  <a:pt x="20619" y="3781"/>
                  <a:pt x="20911" y="3910"/>
                </a:cubicBezTo>
                <a:cubicBezTo>
                  <a:pt x="20923" y="3915"/>
                  <a:pt x="22483" y="4676"/>
                  <a:pt x="22483" y="4676"/>
                </a:cubicBezTo>
                <a:cubicBezTo>
                  <a:pt x="22483" y="4676"/>
                  <a:pt x="22919" y="4897"/>
                  <a:pt x="23317" y="4499"/>
                </a:cubicBezTo>
                <a:cubicBezTo>
                  <a:pt x="23547" y="4268"/>
                  <a:pt x="23608" y="3935"/>
                  <a:pt x="23487" y="3642"/>
                </a:cubicBezTo>
                <a:cubicBezTo>
                  <a:pt x="23479" y="3624"/>
                  <a:pt x="22730" y="2090"/>
                  <a:pt x="22730" y="2090"/>
                </a:cubicBezTo>
                <a:cubicBezTo>
                  <a:pt x="22730" y="2090"/>
                  <a:pt x="22501" y="1611"/>
                  <a:pt x="22896" y="1217"/>
                </a:cubicBezTo>
                <a:cubicBezTo>
                  <a:pt x="23132" y="980"/>
                  <a:pt x="23478" y="922"/>
                  <a:pt x="23769" y="1051"/>
                </a:cubicBezTo>
                <a:cubicBezTo>
                  <a:pt x="23781" y="1056"/>
                  <a:pt x="25342" y="1818"/>
                  <a:pt x="25342" y="1818"/>
                </a:cubicBezTo>
                <a:cubicBezTo>
                  <a:pt x="25342" y="1818"/>
                  <a:pt x="25363" y="1827"/>
                  <a:pt x="25400" y="1837"/>
                </a:cubicBezTo>
                <a:lnTo>
                  <a:pt x="25400" y="0"/>
                </a:lnTo>
                <a:lnTo>
                  <a:pt x="0" y="0"/>
                </a:lnTo>
                <a:lnTo>
                  <a:pt x="0" y="14293"/>
                </a:lnTo>
                <a:close/>
              </a:path>
            </a:pathLst>
          </a:custGeom>
          <a:solidFill>
            <a:srgbClr val="0092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2318849883"/>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preserve="1" userDrawn="1">
  <p:cSld name="Kansi 5">
    <p:bg>
      <p:bgPr>
        <a:solidFill>
          <a:srgbClr val="FFC61E"/>
        </a:solidFill>
        <a:effectLst/>
      </p:bgPr>
    </p:bg>
    <p:spTree>
      <p:nvGrpSpPr>
        <p:cNvPr id="1" name=""/>
        <p:cNvGrpSpPr/>
        <p:nvPr/>
      </p:nvGrpSpPr>
      <p:grpSpPr>
        <a:xfrm>
          <a:off x="0" y="0"/>
          <a:ext cx="0" cy="0"/>
          <a:chOff x="0" y="0"/>
          <a:chExt cx="0" cy="0"/>
        </a:xfrm>
      </p:grpSpPr>
      <p:sp>
        <p:nvSpPr>
          <p:cNvPr id="4" name="Freeform 5"/>
          <p:cNvSpPr>
            <a:spLocks noChangeAspect="1"/>
          </p:cNvSpPr>
          <p:nvPr/>
        </p:nvSpPr>
        <p:spPr bwMode="auto">
          <a:xfrm>
            <a:off x="-17463" y="-17462"/>
            <a:ext cx="9726613" cy="6875463"/>
          </a:xfrm>
          <a:custGeom>
            <a:avLst/>
            <a:gdLst>
              <a:gd name="T0" fmla="*/ 12981 w 20233"/>
              <a:gd name="T1" fmla="*/ 6251 h 14300"/>
              <a:gd name="T2" fmla="*/ 12981 w 20233"/>
              <a:gd name="T3" fmla="*/ 6876000 h 14300"/>
              <a:gd name="T4" fmla="*/ 3610270 w 20233"/>
              <a:gd name="T5" fmla="*/ 6876000 h 14300"/>
              <a:gd name="T6" fmla="*/ 3608347 w 20233"/>
              <a:gd name="T7" fmla="*/ 6056169 h 14300"/>
              <a:gd name="T8" fmla="*/ 4484350 w 20233"/>
              <a:gd name="T9" fmla="*/ 6058573 h 14300"/>
              <a:gd name="T10" fmla="*/ 4481946 w 20233"/>
              <a:gd name="T11" fmla="*/ 5182004 h 14300"/>
              <a:gd name="T12" fmla="*/ 5358431 w 20233"/>
              <a:gd name="T13" fmla="*/ 5184408 h 14300"/>
              <a:gd name="T14" fmla="*/ 5356027 w 20233"/>
              <a:gd name="T15" fmla="*/ 4368424 h 14300"/>
              <a:gd name="T16" fmla="*/ 6232031 w 20233"/>
              <a:gd name="T17" fmla="*/ 4370828 h 14300"/>
              <a:gd name="T18" fmla="*/ 6229627 w 20233"/>
              <a:gd name="T19" fmla="*/ 3494258 h 14300"/>
              <a:gd name="T20" fmla="*/ 7106111 w 20233"/>
              <a:gd name="T21" fmla="*/ 3496662 h 14300"/>
              <a:gd name="T22" fmla="*/ 7103707 w 20233"/>
              <a:gd name="T23" fmla="*/ 2620573 h 14300"/>
              <a:gd name="T24" fmla="*/ 7980192 w 20233"/>
              <a:gd name="T25" fmla="*/ 2622978 h 14300"/>
              <a:gd name="T26" fmla="*/ 7977788 w 20233"/>
              <a:gd name="T27" fmla="*/ 1746408 h 14300"/>
              <a:gd name="T28" fmla="*/ 8853791 w 20233"/>
              <a:gd name="T29" fmla="*/ 1748812 h 14300"/>
              <a:gd name="T30" fmla="*/ 8851388 w 20233"/>
              <a:gd name="T31" fmla="*/ 872723 h 14300"/>
              <a:gd name="T32" fmla="*/ 9727872 w 20233"/>
              <a:gd name="T33" fmla="*/ 875127 h 14300"/>
              <a:gd name="T34" fmla="*/ 9725468 w 20233"/>
              <a:gd name="T35" fmla="*/ 0 h 14300"/>
              <a:gd name="T36" fmla="*/ 12981 w 20233"/>
              <a:gd name="T37" fmla="*/ 6251 h 143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0233" h="14300">
                <a:moveTo>
                  <a:pt x="27" y="13"/>
                </a:moveTo>
                <a:cubicBezTo>
                  <a:pt x="-68" y="4714"/>
                  <a:pt x="122" y="9599"/>
                  <a:pt x="27" y="14300"/>
                </a:cubicBezTo>
                <a:lnTo>
                  <a:pt x="7509" y="14300"/>
                </a:lnTo>
                <a:cubicBezTo>
                  <a:pt x="7508" y="13732"/>
                  <a:pt x="7506" y="13163"/>
                  <a:pt x="7505" y="12595"/>
                </a:cubicBezTo>
                <a:lnTo>
                  <a:pt x="9327" y="12600"/>
                </a:lnTo>
                <a:cubicBezTo>
                  <a:pt x="9325" y="11992"/>
                  <a:pt x="9324" y="11385"/>
                  <a:pt x="9322" y="10777"/>
                </a:cubicBezTo>
                <a:lnTo>
                  <a:pt x="11145" y="10782"/>
                </a:lnTo>
                <a:cubicBezTo>
                  <a:pt x="11143" y="10216"/>
                  <a:pt x="11142" y="9651"/>
                  <a:pt x="11140" y="9085"/>
                </a:cubicBezTo>
                <a:lnTo>
                  <a:pt x="12962" y="9090"/>
                </a:lnTo>
                <a:cubicBezTo>
                  <a:pt x="12960" y="8482"/>
                  <a:pt x="12959" y="7875"/>
                  <a:pt x="12957" y="7267"/>
                </a:cubicBezTo>
                <a:lnTo>
                  <a:pt x="14780" y="7272"/>
                </a:lnTo>
                <a:cubicBezTo>
                  <a:pt x="14778" y="6665"/>
                  <a:pt x="14777" y="6057"/>
                  <a:pt x="14775" y="5450"/>
                </a:cubicBezTo>
                <a:lnTo>
                  <a:pt x="16598" y="5455"/>
                </a:lnTo>
                <a:cubicBezTo>
                  <a:pt x="16596" y="4847"/>
                  <a:pt x="16595" y="4240"/>
                  <a:pt x="16593" y="3632"/>
                </a:cubicBezTo>
                <a:lnTo>
                  <a:pt x="18415" y="3637"/>
                </a:lnTo>
                <a:cubicBezTo>
                  <a:pt x="18413" y="3030"/>
                  <a:pt x="18412" y="2422"/>
                  <a:pt x="18410" y="1815"/>
                </a:cubicBezTo>
                <a:lnTo>
                  <a:pt x="20233" y="1820"/>
                </a:lnTo>
                <a:cubicBezTo>
                  <a:pt x="20231" y="1213"/>
                  <a:pt x="20230" y="607"/>
                  <a:pt x="20228" y="0"/>
                </a:cubicBezTo>
                <a:lnTo>
                  <a:pt x="27" y="13"/>
                </a:lnTo>
                <a:close/>
              </a:path>
            </a:pathLst>
          </a:custGeom>
          <a:solidFill>
            <a:srgbClr val="0092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27385487"/>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preserve="1" userDrawn="1">
  <p:cSld name="Kansi 5 B">
    <p:bg>
      <p:bgPr>
        <a:solidFill>
          <a:srgbClr val="FFC61E"/>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3" y="0"/>
            <a:ext cx="12193588" cy="6858000"/>
          </a:xfrm>
          <a:custGeom>
            <a:avLst/>
            <a:gdLst>
              <a:gd name="T0" fmla="*/ 0 w 25400"/>
              <a:gd name="T1" fmla="*/ 0 h 14300"/>
              <a:gd name="T2" fmla="*/ 0 w 25400"/>
              <a:gd name="T3" fmla="*/ 6858000 h 14300"/>
              <a:gd name="T4" fmla="*/ 6962125 w 25400"/>
              <a:gd name="T5" fmla="*/ 6858000 h 14300"/>
              <a:gd name="T6" fmla="*/ 6959725 w 25400"/>
              <a:gd name="T7" fmla="*/ 6040315 h 14300"/>
              <a:gd name="T8" fmla="*/ 7834851 w 25400"/>
              <a:gd name="T9" fmla="*/ 6042713 h 14300"/>
              <a:gd name="T10" fmla="*/ 7832451 w 25400"/>
              <a:gd name="T11" fmla="*/ 5168438 h 14300"/>
              <a:gd name="T12" fmla="*/ 8707097 w 25400"/>
              <a:gd name="T13" fmla="*/ 5170836 h 14300"/>
              <a:gd name="T14" fmla="*/ 8704697 w 25400"/>
              <a:gd name="T15" fmla="*/ 4356988 h 14300"/>
              <a:gd name="T16" fmla="*/ 9579823 w 25400"/>
              <a:gd name="T17" fmla="*/ 4359386 h 14300"/>
              <a:gd name="T18" fmla="*/ 9577423 w 25400"/>
              <a:gd name="T19" fmla="*/ 3485111 h 14300"/>
              <a:gd name="T20" fmla="*/ 10452069 w 25400"/>
              <a:gd name="T21" fmla="*/ 3487509 h 14300"/>
              <a:gd name="T22" fmla="*/ 10449668 w 25400"/>
              <a:gd name="T23" fmla="*/ 2613713 h 14300"/>
              <a:gd name="T24" fmla="*/ 11324795 w 25400"/>
              <a:gd name="T25" fmla="*/ 2616111 h 14300"/>
              <a:gd name="T26" fmla="*/ 11322394 w 25400"/>
              <a:gd name="T27" fmla="*/ 1741836 h 14300"/>
              <a:gd name="T28" fmla="*/ 12193200 w 25400"/>
              <a:gd name="T29" fmla="*/ 1744234 h 14300"/>
              <a:gd name="T30" fmla="*/ 12193200 w 25400"/>
              <a:gd name="T31" fmla="*/ 0 h 14300"/>
              <a:gd name="T32" fmla="*/ 0 w 25400"/>
              <a:gd name="T33" fmla="*/ 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5400" h="14300">
                <a:moveTo>
                  <a:pt x="0" y="0"/>
                </a:moveTo>
                <a:lnTo>
                  <a:pt x="0" y="14300"/>
                </a:lnTo>
                <a:lnTo>
                  <a:pt x="14503" y="14300"/>
                </a:lnTo>
                <a:lnTo>
                  <a:pt x="14498" y="12595"/>
                </a:lnTo>
                <a:lnTo>
                  <a:pt x="16321" y="12600"/>
                </a:lnTo>
                <a:lnTo>
                  <a:pt x="16316" y="10777"/>
                </a:lnTo>
                <a:lnTo>
                  <a:pt x="18138" y="10782"/>
                </a:lnTo>
                <a:lnTo>
                  <a:pt x="18133" y="9085"/>
                </a:lnTo>
                <a:lnTo>
                  <a:pt x="19956" y="9090"/>
                </a:lnTo>
                <a:lnTo>
                  <a:pt x="19951" y="7267"/>
                </a:lnTo>
                <a:lnTo>
                  <a:pt x="21773" y="7272"/>
                </a:lnTo>
                <a:lnTo>
                  <a:pt x="21768" y="5450"/>
                </a:lnTo>
                <a:lnTo>
                  <a:pt x="23591" y="5455"/>
                </a:lnTo>
                <a:lnTo>
                  <a:pt x="23586" y="3632"/>
                </a:lnTo>
                <a:lnTo>
                  <a:pt x="25400" y="3637"/>
                </a:lnTo>
                <a:lnTo>
                  <a:pt x="25400" y="0"/>
                </a:lnTo>
                <a:lnTo>
                  <a:pt x="0" y="0"/>
                </a:lnTo>
                <a:close/>
              </a:path>
            </a:pathLst>
          </a:custGeom>
          <a:solidFill>
            <a:srgbClr val="0092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59549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slideLayout" Target="../slideLayouts/slideLayout49.xml"/><Relationship Id="rId18" Type="http://schemas.openxmlformats.org/officeDocument/2006/relationships/slideLayout" Target="../slideLayouts/slideLayout5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17" Type="http://schemas.openxmlformats.org/officeDocument/2006/relationships/slideLayout" Target="../slideLayouts/slideLayout53.xml"/><Relationship Id="rId2" Type="http://schemas.openxmlformats.org/officeDocument/2006/relationships/slideLayout" Target="../slideLayouts/slideLayout38.xml"/><Relationship Id="rId16" Type="http://schemas.openxmlformats.org/officeDocument/2006/relationships/slideLayout" Target="../slideLayouts/slideLayout52.xml"/><Relationship Id="rId20" Type="http://schemas.openxmlformats.org/officeDocument/2006/relationships/theme" Target="../theme/theme2.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slideLayout" Target="../slideLayouts/slideLayout51.xml"/><Relationship Id="rId10" Type="http://schemas.openxmlformats.org/officeDocument/2006/relationships/slideLayout" Target="../slideLayouts/slideLayout46.xml"/><Relationship Id="rId19" Type="http://schemas.openxmlformats.org/officeDocument/2006/relationships/slideLayout" Target="../slideLayouts/slideLayout55.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slideLayout" Target="../slideLayouts/slideLayout5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slideLayout" Target="../slideLayouts/slideLayout68.xml"/><Relationship Id="rId18" Type="http://schemas.openxmlformats.org/officeDocument/2006/relationships/slideLayout" Target="../slideLayouts/slideLayout7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17" Type="http://schemas.openxmlformats.org/officeDocument/2006/relationships/slideLayout" Target="../slideLayouts/slideLayout72.xml"/><Relationship Id="rId2" Type="http://schemas.openxmlformats.org/officeDocument/2006/relationships/slideLayout" Target="../slideLayouts/slideLayout57.xml"/><Relationship Id="rId16" Type="http://schemas.openxmlformats.org/officeDocument/2006/relationships/slideLayout" Target="../slideLayouts/slideLayout71.xml"/><Relationship Id="rId20" Type="http://schemas.openxmlformats.org/officeDocument/2006/relationships/theme" Target="../theme/theme3.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5" Type="http://schemas.openxmlformats.org/officeDocument/2006/relationships/slideLayout" Target="../slideLayouts/slideLayout70.xml"/><Relationship Id="rId10" Type="http://schemas.openxmlformats.org/officeDocument/2006/relationships/slideLayout" Target="../slideLayouts/slideLayout65.xml"/><Relationship Id="rId19" Type="http://schemas.openxmlformats.org/officeDocument/2006/relationships/slideLayout" Target="../slideLayouts/slideLayout74.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slideLayout" Target="../slideLayouts/slideLayout6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82.xml"/><Relationship Id="rId13" Type="http://schemas.openxmlformats.org/officeDocument/2006/relationships/slideLayout" Target="../slideLayouts/slideLayout87.xml"/><Relationship Id="rId18" Type="http://schemas.openxmlformats.org/officeDocument/2006/relationships/slideLayout" Target="../slideLayouts/slideLayout92.xml"/><Relationship Id="rId3" Type="http://schemas.openxmlformats.org/officeDocument/2006/relationships/slideLayout" Target="../slideLayouts/slideLayout77.xml"/><Relationship Id="rId7" Type="http://schemas.openxmlformats.org/officeDocument/2006/relationships/slideLayout" Target="../slideLayouts/slideLayout81.xml"/><Relationship Id="rId12" Type="http://schemas.openxmlformats.org/officeDocument/2006/relationships/slideLayout" Target="../slideLayouts/slideLayout86.xml"/><Relationship Id="rId17" Type="http://schemas.openxmlformats.org/officeDocument/2006/relationships/slideLayout" Target="../slideLayouts/slideLayout91.xml"/><Relationship Id="rId2" Type="http://schemas.openxmlformats.org/officeDocument/2006/relationships/slideLayout" Target="../slideLayouts/slideLayout76.xml"/><Relationship Id="rId16" Type="http://schemas.openxmlformats.org/officeDocument/2006/relationships/slideLayout" Target="../slideLayouts/slideLayout90.xml"/><Relationship Id="rId20" Type="http://schemas.openxmlformats.org/officeDocument/2006/relationships/theme" Target="../theme/theme4.xml"/><Relationship Id="rId1" Type="http://schemas.openxmlformats.org/officeDocument/2006/relationships/slideLayout" Target="../slideLayouts/slideLayout75.xml"/><Relationship Id="rId6" Type="http://schemas.openxmlformats.org/officeDocument/2006/relationships/slideLayout" Target="../slideLayouts/slideLayout80.xml"/><Relationship Id="rId11" Type="http://schemas.openxmlformats.org/officeDocument/2006/relationships/slideLayout" Target="../slideLayouts/slideLayout85.xml"/><Relationship Id="rId5" Type="http://schemas.openxmlformats.org/officeDocument/2006/relationships/slideLayout" Target="../slideLayouts/slideLayout79.xml"/><Relationship Id="rId15" Type="http://schemas.openxmlformats.org/officeDocument/2006/relationships/slideLayout" Target="../slideLayouts/slideLayout89.xml"/><Relationship Id="rId10" Type="http://schemas.openxmlformats.org/officeDocument/2006/relationships/slideLayout" Target="../slideLayouts/slideLayout84.xml"/><Relationship Id="rId19" Type="http://schemas.openxmlformats.org/officeDocument/2006/relationships/slideLayout" Target="../slideLayouts/slideLayout93.xml"/><Relationship Id="rId4" Type="http://schemas.openxmlformats.org/officeDocument/2006/relationships/slideLayout" Target="../slideLayouts/slideLayout78.xml"/><Relationship Id="rId9" Type="http://schemas.openxmlformats.org/officeDocument/2006/relationships/slideLayout" Target="../slideLayouts/slideLayout83.xml"/><Relationship Id="rId14" Type="http://schemas.openxmlformats.org/officeDocument/2006/relationships/slideLayout" Target="../slideLayouts/slideLayout8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Otsikon paikkamerkki 1"/>
          <p:cNvSpPr>
            <a:spLocks noGrp="1"/>
          </p:cNvSpPr>
          <p:nvPr>
            <p:ph type="title"/>
          </p:nvPr>
        </p:nvSpPr>
        <p:spPr bwMode="auto">
          <a:xfrm>
            <a:off x="457201" y="407988"/>
            <a:ext cx="11234739"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smtClean="0"/>
              <a:t>Muokkaa perustyyl. napsautt.</a:t>
            </a:r>
          </a:p>
        </p:txBody>
      </p:sp>
      <p:sp>
        <p:nvSpPr>
          <p:cNvPr id="3075" name="Tekstin paikkamerkki 2"/>
          <p:cNvSpPr>
            <a:spLocks noGrp="1"/>
          </p:cNvSpPr>
          <p:nvPr>
            <p:ph type="body" idx="1"/>
          </p:nvPr>
        </p:nvSpPr>
        <p:spPr bwMode="auto">
          <a:xfrm>
            <a:off x="457201" y="1196975"/>
            <a:ext cx="11234739" cy="497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smtClean="0"/>
              <a:t>Muokkaa tekstin perustyylejä napsauttamalla</a:t>
            </a:r>
          </a:p>
          <a:p>
            <a:pPr lvl="1"/>
            <a:r>
              <a:rPr lang="fi-FI" altLang="fi-FI" smtClean="0"/>
              <a:t>toinen taso</a:t>
            </a:r>
          </a:p>
          <a:p>
            <a:pPr lvl="2"/>
            <a:r>
              <a:rPr lang="fi-FI" altLang="fi-FI" smtClean="0"/>
              <a:t>kolmas taso</a:t>
            </a:r>
          </a:p>
          <a:p>
            <a:pPr lvl="3"/>
            <a:r>
              <a:rPr lang="fi-FI" altLang="fi-FI" smtClean="0"/>
              <a:t>neljäs taso</a:t>
            </a:r>
          </a:p>
          <a:p>
            <a:pPr lvl="4"/>
            <a:r>
              <a:rPr lang="fi-FI" altLang="fi-FI" smtClean="0"/>
              <a:t>viides taso</a:t>
            </a:r>
          </a:p>
        </p:txBody>
      </p:sp>
      <p:sp>
        <p:nvSpPr>
          <p:cNvPr id="4" name="Päivämäärän paikkamerkki 3"/>
          <p:cNvSpPr>
            <a:spLocks noGrp="1"/>
          </p:cNvSpPr>
          <p:nvPr>
            <p:ph type="dt" sz="half" idx="2"/>
          </p:nvPr>
        </p:nvSpPr>
        <p:spPr>
          <a:xfrm>
            <a:off x="1663703" y="6269039"/>
            <a:ext cx="1304924" cy="258762"/>
          </a:xfrm>
          <a:prstGeom prst="rect">
            <a:avLst/>
          </a:prstGeom>
        </p:spPr>
        <p:txBody>
          <a:bodyPr vert="horz" lIns="0" tIns="0" rIns="0" bIns="0" rtlCol="0" anchor="ctr">
            <a:noAutofit/>
          </a:bodyPr>
          <a:lstStyle>
            <a:lvl1pPr algn="ctr" eaLnBrk="1" fontAlgn="auto" hangingPunct="1">
              <a:spcBef>
                <a:spcPts val="0"/>
              </a:spcBef>
              <a:spcAft>
                <a:spcPts val="0"/>
              </a:spcAft>
              <a:defRPr sz="1300" smtClean="0">
                <a:solidFill>
                  <a:srgbClr val="000000"/>
                </a:solidFill>
                <a:latin typeface="+mn-lt"/>
              </a:defRPr>
            </a:lvl1pPr>
          </a:lstStyle>
          <a:p>
            <a:pPr>
              <a:defRPr/>
            </a:pPr>
            <a:fld id="{DCC03D46-6CD0-48E6-B29E-B587E9D88C2B}" type="datetime1">
              <a:rPr lang="fi-FI"/>
              <a:pPr>
                <a:defRPr/>
              </a:pPr>
              <a:t>1.11.2017</a:t>
            </a:fld>
            <a:endParaRPr lang="fi-FI" dirty="0"/>
          </a:p>
        </p:txBody>
      </p:sp>
      <p:sp>
        <p:nvSpPr>
          <p:cNvPr id="5" name="Alatunnisteen paikkamerkki 4"/>
          <p:cNvSpPr>
            <a:spLocks noGrp="1"/>
          </p:cNvSpPr>
          <p:nvPr>
            <p:ph type="ftr" sz="quarter" idx="3"/>
          </p:nvPr>
        </p:nvSpPr>
        <p:spPr>
          <a:xfrm>
            <a:off x="3201988" y="6269039"/>
            <a:ext cx="4114800" cy="258762"/>
          </a:xfrm>
          <a:prstGeom prst="rect">
            <a:avLst/>
          </a:prstGeom>
        </p:spPr>
        <p:txBody>
          <a:bodyPr vert="horz" lIns="0" tIns="0" rIns="0" bIns="0" rtlCol="0" anchor="ctr">
            <a:noAutofit/>
          </a:bodyPr>
          <a:lstStyle>
            <a:lvl1pPr algn="l" eaLnBrk="1" fontAlgn="auto" hangingPunct="1">
              <a:spcBef>
                <a:spcPts val="0"/>
              </a:spcBef>
              <a:spcAft>
                <a:spcPts val="0"/>
              </a:spcAft>
              <a:defRPr sz="1300" smtClean="0">
                <a:solidFill>
                  <a:srgbClr val="000000"/>
                </a:solidFill>
                <a:latin typeface="+mn-lt"/>
              </a:defRPr>
            </a:lvl1pPr>
          </a:lstStyle>
          <a:p>
            <a:pPr>
              <a:defRPr/>
            </a:pPr>
            <a:r>
              <a:rPr lang="fi-FI"/>
              <a:t>Etunimi Sukunimi</a:t>
            </a:r>
            <a:endParaRPr lang="fi-FI" dirty="0"/>
          </a:p>
        </p:txBody>
      </p:sp>
      <p:sp>
        <p:nvSpPr>
          <p:cNvPr id="6" name="Dian numeron paikkamerkki 5"/>
          <p:cNvSpPr>
            <a:spLocks noGrp="1"/>
          </p:cNvSpPr>
          <p:nvPr>
            <p:ph type="sldNum" sz="quarter" idx="4"/>
          </p:nvPr>
        </p:nvSpPr>
        <p:spPr>
          <a:xfrm>
            <a:off x="10437816" y="6269039"/>
            <a:ext cx="1236661" cy="258762"/>
          </a:xfrm>
          <a:prstGeom prst="rect">
            <a:avLst/>
          </a:prstGeom>
        </p:spPr>
        <p:txBody>
          <a:bodyPr vert="horz" lIns="0" tIns="0" rIns="0" bIns="0" rtlCol="0" anchor="ctr">
            <a:noAutofit/>
          </a:bodyPr>
          <a:lstStyle>
            <a:lvl1pPr algn="r" eaLnBrk="1" fontAlgn="auto" hangingPunct="1">
              <a:spcBef>
                <a:spcPts val="0"/>
              </a:spcBef>
              <a:spcAft>
                <a:spcPts val="0"/>
              </a:spcAft>
              <a:defRPr sz="1300" b="1" smtClean="0">
                <a:solidFill>
                  <a:srgbClr val="000000"/>
                </a:solidFill>
                <a:latin typeface="+mn-lt"/>
              </a:defRPr>
            </a:lvl1pPr>
          </a:lstStyle>
          <a:p>
            <a:pPr>
              <a:defRPr/>
            </a:pPr>
            <a:fld id="{A6AF0FB1-EA8D-4EFA-95BD-006043CE0C87}" type="slidenum">
              <a:rPr lang="fi-FI"/>
              <a:pPr>
                <a:defRPr/>
              </a:pPr>
              <a:t>‹#›</a:t>
            </a:fld>
            <a:endParaRPr lang="fi-FI" dirty="0"/>
          </a:p>
        </p:txBody>
      </p:sp>
      <p:grpSp>
        <p:nvGrpSpPr>
          <p:cNvPr id="3079" name="Ryhmä 6"/>
          <p:cNvGrpSpPr>
            <a:grpSpLocks/>
          </p:cNvGrpSpPr>
          <p:nvPr/>
        </p:nvGrpSpPr>
        <p:grpSpPr bwMode="auto">
          <a:xfrm>
            <a:off x="465141" y="6221413"/>
            <a:ext cx="804863" cy="374650"/>
            <a:chOff x="228601" y="704851"/>
            <a:chExt cx="11734800" cy="5449888"/>
          </a:xfrm>
        </p:grpSpPr>
        <p:sp>
          <p:nvSpPr>
            <p:cNvPr id="3080" name="Freeform 5"/>
            <p:cNvSpPr>
              <a:spLocks noEditPoints="1"/>
            </p:cNvSpPr>
            <p:nvPr/>
          </p:nvSpPr>
          <p:spPr bwMode="black">
            <a:xfrm>
              <a:off x="228601" y="704851"/>
              <a:ext cx="11734800" cy="5449888"/>
            </a:xfrm>
            <a:custGeom>
              <a:avLst/>
              <a:gdLst>
                <a:gd name="T0" fmla="*/ 6084818 w 32573"/>
                <a:gd name="T1" fmla="*/ 5272503 h 15116"/>
                <a:gd name="T2" fmla="*/ 6988354 w 32573"/>
                <a:gd name="T3" fmla="*/ 4899347 h 15116"/>
                <a:gd name="T4" fmla="*/ 10296636 w 32573"/>
                <a:gd name="T5" fmla="*/ 4899347 h 15116"/>
                <a:gd name="T6" fmla="*/ 11734800 w 32573"/>
                <a:gd name="T7" fmla="*/ 3475584 h 15116"/>
                <a:gd name="T8" fmla="*/ 11734800 w 32573"/>
                <a:gd name="T9" fmla="*/ 0 h 15116"/>
                <a:gd name="T10" fmla="*/ 0 w 32573"/>
                <a:gd name="T11" fmla="*/ 0 h 15116"/>
                <a:gd name="T12" fmla="*/ 0 w 32573"/>
                <a:gd name="T13" fmla="*/ 3475584 h 15116"/>
                <a:gd name="T14" fmla="*/ 1429518 w 32573"/>
                <a:gd name="T15" fmla="*/ 4899347 h 15116"/>
                <a:gd name="T16" fmla="*/ 4825343 w 32573"/>
                <a:gd name="T17" fmla="*/ 4899347 h 15116"/>
                <a:gd name="T18" fmla="*/ 5728879 w 32573"/>
                <a:gd name="T19" fmla="*/ 5272503 h 15116"/>
                <a:gd name="T20" fmla="*/ 5907209 w 32573"/>
                <a:gd name="T21" fmla="*/ 5449888 h 15116"/>
                <a:gd name="T22" fmla="*/ 6084818 w 32573"/>
                <a:gd name="T23" fmla="*/ 5272503 h 15116"/>
                <a:gd name="T24" fmla="*/ 11396514 w 32573"/>
                <a:gd name="T25" fmla="*/ 338545 h 15116"/>
                <a:gd name="T26" fmla="*/ 11396514 w 32573"/>
                <a:gd name="T27" fmla="*/ 3475584 h 15116"/>
                <a:gd name="T28" fmla="*/ 10296636 w 32573"/>
                <a:gd name="T29" fmla="*/ 4560802 h 15116"/>
                <a:gd name="T30" fmla="*/ 6988354 w 32573"/>
                <a:gd name="T31" fmla="*/ 4560802 h 15116"/>
                <a:gd name="T32" fmla="*/ 5907209 w 32573"/>
                <a:gd name="T33" fmla="*/ 4974699 h 15116"/>
                <a:gd name="T34" fmla="*/ 4825343 w 32573"/>
                <a:gd name="T35" fmla="*/ 4560802 h 15116"/>
                <a:gd name="T36" fmla="*/ 1429518 w 32573"/>
                <a:gd name="T37" fmla="*/ 4560802 h 15116"/>
                <a:gd name="T38" fmla="*/ 338286 w 32573"/>
                <a:gd name="T39" fmla="*/ 3475584 h 15116"/>
                <a:gd name="T40" fmla="*/ 338286 w 32573"/>
                <a:gd name="T41" fmla="*/ 338545 h 15116"/>
                <a:gd name="T42" fmla="*/ 11396514 w 32573"/>
                <a:gd name="T43" fmla="*/ 338545 h 1511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1" name="Freeform 6"/>
            <p:cNvSpPr>
              <a:spLocks/>
            </p:cNvSpPr>
            <p:nvPr/>
          </p:nvSpPr>
          <p:spPr bwMode="black">
            <a:xfrm>
              <a:off x="9961563" y="2287588"/>
              <a:ext cx="377825" cy="363538"/>
            </a:xfrm>
            <a:custGeom>
              <a:avLst/>
              <a:gdLst>
                <a:gd name="T0" fmla="*/ 377825 w 1048"/>
                <a:gd name="T1" fmla="*/ 181589 h 1009"/>
                <a:gd name="T2" fmla="*/ 189273 w 1048"/>
                <a:gd name="T3" fmla="*/ 363538 h 1009"/>
                <a:gd name="T4" fmla="*/ 0 w 1048"/>
                <a:gd name="T5" fmla="*/ 181589 h 1009"/>
                <a:gd name="T6" fmla="*/ 189273 w 1048"/>
                <a:gd name="T7" fmla="*/ 0 h 1009"/>
                <a:gd name="T8" fmla="*/ 377825 w 1048"/>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2" name="Rectangle 7"/>
            <p:cNvSpPr>
              <a:spLocks noChangeArrowheads="1"/>
            </p:cNvSpPr>
            <p:nvPr/>
          </p:nvSpPr>
          <p:spPr bwMode="black">
            <a:xfrm>
              <a:off x="9986963" y="2789238"/>
              <a:ext cx="327025" cy="1162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endParaRPr lang="fi-FI" altLang="fi-FI"/>
            </a:p>
          </p:txBody>
        </p:sp>
        <p:sp>
          <p:nvSpPr>
            <p:cNvPr id="3083" name="Freeform 8"/>
            <p:cNvSpPr>
              <a:spLocks/>
            </p:cNvSpPr>
            <p:nvPr/>
          </p:nvSpPr>
          <p:spPr bwMode="black">
            <a:xfrm>
              <a:off x="8709026" y="2282826"/>
              <a:ext cx="1119188" cy="1668463"/>
            </a:xfrm>
            <a:custGeom>
              <a:avLst/>
              <a:gdLst>
                <a:gd name="T0" fmla="*/ 693140 w 3105"/>
                <a:gd name="T1" fmla="*/ 967889 h 4625"/>
                <a:gd name="T2" fmla="*/ 1119188 w 3105"/>
                <a:gd name="T3" fmla="*/ 1668463 h 4625"/>
                <a:gd name="T4" fmla="*/ 764508 w 3105"/>
                <a:gd name="T5" fmla="*/ 1668463 h 4625"/>
                <a:gd name="T6" fmla="*/ 478674 w 3105"/>
                <a:gd name="T7" fmla="*/ 1203097 h 4625"/>
                <a:gd name="T8" fmla="*/ 324763 w 3105"/>
                <a:gd name="T9" fmla="*/ 1398984 h 4625"/>
                <a:gd name="T10" fmla="*/ 324763 w 3105"/>
                <a:gd name="T11" fmla="*/ 1668463 h 4625"/>
                <a:gd name="T12" fmla="*/ 0 w 3105"/>
                <a:gd name="T13" fmla="*/ 1668463 h 4625"/>
                <a:gd name="T14" fmla="*/ 0 w 3105"/>
                <a:gd name="T15" fmla="*/ 0 h 4625"/>
                <a:gd name="T16" fmla="*/ 324763 w 3105"/>
                <a:gd name="T17" fmla="*/ 0 h 4625"/>
                <a:gd name="T18" fmla="*/ 324763 w 3105"/>
                <a:gd name="T19" fmla="*/ 769838 h 4625"/>
                <a:gd name="T20" fmla="*/ 308543 w 3105"/>
                <a:gd name="T21" fmla="*/ 1055551 h 4625"/>
                <a:gd name="T22" fmla="*/ 315391 w 3105"/>
                <a:gd name="T23" fmla="*/ 1055551 h 4625"/>
                <a:gd name="T24" fmla="*/ 455965 w 3105"/>
                <a:gd name="T25" fmla="*/ 838741 h 4625"/>
                <a:gd name="T26" fmla="*/ 704674 w 3105"/>
                <a:gd name="T27" fmla="*/ 506852 h 4625"/>
                <a:gd name="T28" fmla="*/ 1084585 w 3105"/>
                <a:gd name="T29" fmla="*/ 506852 h 4625"/>
                <a:gd name="T30" fmla="*/ 693140 w 3105"/>
                <a:gd name="T31" fmla="*/ 967889 h 462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4" name="Freeform 9"/>
            <p:cNvSpPr>
              <a:spLocks/>
            </p:cNvSpPr>
            <p:nvPr/>
          </p:nvSpPr>
          <p:spPr bwMode="black">
            <a:xfrm>
              <a:off x="7353301" y="2762251"/>
              <a:ext cx="1027113" cy="1189038"/>
            </a:xfrm>
            <a:custGeom>
              <a:avLst/>
              <a:gdLst>
                <a:gd name="T0" fmla="*/ 1027113 w 2850"/>
                <a:gd name="T1" fmla="*/ 444446 h 3296"/>
                <a:gd name="T2" fmla="*/ 663119 w 2850"/>
                <a:gd name="T3" fmla="*/ 0 h 3296"/>
                <a:gd name="T4" fmla="*/ 315702 w 2850"/>
                <a:gd name="T5" fmla="*/ 218976 h 3296"/>
                <a:gd name="T6" fmla="*/ 308494 w 2850"/>
                <a:gd name="T7" fmla="*/ 218976 h 3296"/>
                <a:gd name="T8" fmla="*/ 324712 w 2850"/>
                <a:gd name="T9" fmla="*/ 27417 h 3296"/>
                <a:gd name="T10" fmla="*/ 0 w 2850"/>
                <a:gd name="T11" fmla="*/ 27417 h 3296"/>
                <a:gd name="T12" fmla="*/ 0 w 2850"/>
                <a:gd name="T13" fmla="*/ 1189038 h 3296"/>
                <a:gd name="T14" fmla="*/ 324712 w 2850"/>
                <a:gd name="T15" fmla="*/ 1189038 h 3296"/>
                <a:gd name="T16" fmla="*/ 324712 w 2850"/>
                <a:gd name="T17" fmla="*/ 500002 h 3296"/>
                <a:gd name="T18" fmla="*/ 525089 w 2850"/>
                <a:gd name="T19" fmla="*/ 274171 h 3296"/>
                <a:gd name="T20" fmla="*/ 699878 w 2850"/>
                <a:gd name="T21" fmla="*/ 509382 h 3296"/>
                <a:gd name="T22" fmla="*/ 699878 w 2850"/>
                <a:gd name="T23" fmla="*/ 1189038 h 3296"/>
                <a:gd name="T24" fmla="*/ 1027113 w 2850"/>
                <a:gd name="T25" fmla="*/ 1189038 h 3296"/>
                <a:gd name="T26" fmla="*/ 1027113 w 2850"/>
                <a:gd name="T27" fmla="*/ 444446 h 329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5" name="Freeform 10"/>
            <p:cNvSpPr>
              <a:spLocks/>
            </p:cNvSpPr>
            <p:nvPr/>
          </p:nvSpPr>
          <p:spPr bwMode="black">
            <a:xfrm>
              <a:off x="6664326" y="2287588"/>
              <a:ext cx="377825" cy="363538"/>
            </a:xfrm>
            <a:custGeom>
              <a:avLst/>
              <a:gdLst>
                <a:gd name="T0" fmla="*/ 377825 w 1047"/>
                <a:gd name="T1" fmla="*/ 181589 h 1009"/>
                <a:gd name="T2" fmla="*/ 189093 w 1047"/>
                <a:gd name="T3" fmla="*/ 363538 h 1009"/>
                <a:gd name="T4" fmla="*/ 0 w 1047"/>
                <a:gd name="T5" fmla="*/ 181589 h 1009"/>
                <a:gd name="T6" fmla="*/ 189093 w 1047"/>
                <a:gd name="T7" fmla="*/ 0 h 1009"/>
                <a:gd name="T8" fmla="*/ 377825 w 1047"/>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6" name="Rectangle 11"/>
            <p:cNvSpPr>
              <a:spLocks noChangeArrowheads="1"/>
            </p:cNvSpPr>
            <p:nvPr/>
          </p:nvSpPr>
          <p:spPr bwMode="black">
            <a:xfrm>
              <a:off x="6689726" y="2789238"/>
              <a:ext cx="327025" cy="1162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endParaRPr lang="fi-FI" altLang="fi-FI"/>
            </a:p>
          </p:txBody>
        </p:sp>
        <p:sp>
          <p:nvSpPr>
            <p:cNvPr id="3087" name="Freeform 12"/>
            <p:cNvSpPr>
              <a:spLocks/>
            </p:cNvSpPr>
            <p:nvPr/>
          </p:nvSpPr>
          <p:spPr bwMode="black">
            <a:xfrm>
              <a:off x="5399088" y="2762251"/>
              <a:ext cx="1047750" cy="1216025"/>
            </a:xfrm>
            <a:custGeom>
              <a:avLst/>
              <a:gdLst>
                <a:gd name="T0" fmla="*/ 729857 w 2907"/>
                <a:gd name="T1" fmla="*/ 865963 h 3373"/>
                <a:gd name="T2" fmla="*/ 451610 w 2907"/>
                <a:gd name="T3" fmla="*/ 711661 h 3373"/>
                <a:gd name="T4" fmla="*/ 57668 w 2907"/>
                <a:gd name="T5" fmla="*/ 356912 h 3373"/>
                <a:gd name="T6" fmla="*/ 515765 w 2907"/>
                <a:gd name="T7" fmla="*/ 0 h 3373"/>
                <a:gd name="T8" fmla="*/ 1047750 w 2907"/>
                <a:gd name="T9" fmla="*/ 264620 h 3373"/>
                <a:gd name="T10" fmla="*/ 768783 w 2907"/>
                <a:gd name="T11" fmla="*/ 421445 h 3373"/>
                <a:gd name="T12" fmla="*/ 527299 w 2907"/>
                <a:gd name="T13" fmla="*/ 236860 h 3373"/>
                <a:gd name="T14" fmla="*/ 375561 w 2907"/>
                <a:gd name="T15" fmla="*/ 340689 h 3373"/>
                <a:gd name="T16" fmla="*/ 700302 w 2907"/>
                <a:gd name="T17" fmla="*/ 492827 h 3373"/>
                <a:gd name="T18" fmla="*/ 1047750 w 2907"/>
                <a:gd name="T19" fmla="*/ 845053 h 3373"/>
                <a:gd name="T20" fmla="*/ 580281 w 2907"/>
                <a:gd name="T21" fmla="*/ 1216025 h 3373"/>
                <a:gd name="T22" fmla="*/ 0 w 2907"/>
                <a:gd name="T23" fmla="*/ 916796 h 3373"/>
                <a:gd name="T24" fmla="*/ 283293 w 2907"/>
                <a:gd name="T25" fmla="*/ 757807 h 3373"/>
                <a:gd name="T26" fmla="*/ 575956 w 2907"/>
                <a:gd name="T27" fmla="*/ 978805 h 3373"/>
                <a:gd name="T28" fmla="*/ 729857 w 2907"/>
                <a:gd name="T29" fmla="*/ 865963 h 337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8" name="Freeform 13"/>
            <p:cNvSpPr>
              <a:spLocks/>
            </p:cNvSpPr>
            <p:nvPr/>
          </p:nvSpPr>
          <p:spPr bwMode="black">
            <a:xfrm>
              <a:off x="4770438" y="2295526"/>
              <a:ext cx="563563" cy="1677988"/>
            </a:xfrm>
            <a:custGeom>
              <a:avLst/>
              <a:gdLst>
                <a:gd name="T0" fmla="*/ 326614 w 1565"/>
                <a:gd name="T1" fmla="*/ 0 h 4657"/>
                <a:gd name="T2" fmla="*/ 0 w 1565"/>
                <a:gd name="T3" fmla="*/ 0 h 4657"/>
                <a:gd name="T4" fmla="*/ 0 w 1565"/>
                <a:gd name="T5" fmla="*/ 1335328 h 4657"/>
                <a:gd name="T6" fmla="*/ 77062 w 1565"/>
                <a:gd name="T7" fmla="*/ 1596196 h 4657"/>
                <a:gd name="T8" fmla="*/ 321933 w 1565"/>
                <a:gd name="T9" fmla="*/ 1677988 h 4657"/>
                <a:gd name="T10" fmla="*/ 439327 w 1565"/>
                <a:gd name="T11" fmla="*/ 1665377 h 4657"/>
                <a:gd name="T12" fmla="*/ 535835 w 1565"/>
                <a:gd name="T13" fmla="*/ 1629706 h 4657"/>
                <a:gd name="T14" fmla="*/ 563563 w 1565"/>
                <a:gd name="T15" fmla="*/ 1410994 h 4657"/>
                <a:gd name="T16" fmla="*/ 495863 w 1565"/>
                <a:gd name="T17" fmla="*/ 1430451 h 4657"/>
                <a:gd name="T18" fmla="*/ 427804 w 1565"/>
                <a:gd name="T19" fmla="*/ 1436216 h 4657"/>
                <a:gd name="T20" fmla="*/ 350741 w 1565"/>
                <a:gd name="T21" fmla="*/ 1404148 h 4657"/>
                <a:gd name="T22" fmla="*/ 326614 w 1565"/>
                <a:gd name="T23" fmla="*/ 1288848 h 4657"/>
                <a:gd name="T24" fmla="*/ 326614 w 1565"/>
                <a:gd name="T25" fmla="*/ 0 h 465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9" name="Freeform 14"/>
            <p:cNvSpPr>
              <a:spLocks noEditPoints="1"/>
            </p:cNvSpPr>
            <p:nvPr/>
          </p:nvSpPr>
          <p:spPr bwMode="black">
            <a:xfrm>
              <a:off x="3455988" y="2762251"/>
              <a:ext cx="1073150" cy="1216025"/>
            </a:xfrm>
            <a:custGeom>
              <a:avLst/>
              <a:gdLst>
                <a:gd name="T0" fmla="*/ 555140 w 2977"/>
                <a:gd name="T1" fmla="*/ 234697 h 3373"/>
                <a:gd name="T2" fmla="*/ 313257 w 2977"/>
                <a:gd name="T3" fmla="*/ 478767 h 3373"/>
                <a:gd name="T4" fmla="*/ 771428 w 2977"/>
                <a:gd name="T5" fmla="*/ 478767 h 3373"/>
                <a:gd name="T6" fmla="*/ 555140 w 2977"/>
                <a:gd name="T7" fmla="*/ 234697 h 3373"/>
                <a:gd name="T8" fmla="*/ 1056928 w 2977"/>
                <a:gd name="T9" fmla="*/ 695438 h 3373"/>
                <a:gd name="T10" fmla="*/ 306408 w 2977"/>
                <a:gd name="T11" fmla="*/ 695438 h 3373"/>
                <a:gd name="T12" fmla="*/ 561989 w 2977"/>
                <a:gd name="T13" fmla="*/ 976281 h 3373"/>
                <a:gd name="T14" fmla="*/ 785487 w 2977"/>
                <a:gd name="T15" fmla="*/ 785207 h 3373"/>
                <a:gd name="T16" fmla="*/ 1059091 w 2977"/>
                <a:gd name="T17" fmla="*/ 939508 h 3373"/>
                <a:gd name="T18" fmla="*/ 561989 w 2977"/>
                <a:gd name="T19" fmla="*/ 1216025 h 3373"/>
                <a:gd name="T20" fmla="*/ 0 w 2977"/>
                <a:gd name="T21" fmla="*/ 607832 h 3373"/>
                <a:gd name="T22" fmla="*/ 555140 w 2977"/>
                <a:gd name="T23" fmla="*/ 0 h 3373"/>
                <a:gd name="T24" fmla="*/ 1073150 w 2977"/>
                <a:gd name="T25" fmla="*/ 536450 h 3373"/>
                <a:gd name="T26" fmla="*/ 1056928 w 2977"/>
                <a:gd name="T27" fmla="*/ 695438 h 337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90" name="Freeform 15"/>
            <p:cNvSpPr>
              <a:spLocks/>
            </p:cNvSpPr>
            <p:nvPr/>
          </p:nvSpPr>
          <p:spPr bwMode="black">
            <a:xfrm>
              <a:off x="1879601" y="2357438"/>
              <a:ext cx="1311275" cy="1593850"/>
            </a:xfrm>
            <a:custGeom>
              <a:avLst/>
              <a:gdLst>
                <a:gd name="T0" fmla="*/ 973102 w 3641"/>
                <a:gd name="T1" fmla="*/ 1593850 h 4420"/>
                <a:gd name="T2" fmla="*/ 1311275 w 3641"/>
                <a:gd name="T3" fmla="*/ 1593850 h 4420"/>
                <a:gd name="T4" fmla="*/ 1311275 w 3641"/>
                <a:gd name="T5" fmla="*/ 0 h 4420"/>
                <a:gd name="T6" fmla="*/ 973102 w 3641"/>
                <a:gd name="T7" fmla="*/ 0 h 4420"/>
                <a:gd name="T8" fmla="*/ 973102 w 3641"/>
                <a:gd name="T9" fmla="*/ 631049 h 4420"/>
                <a:gd name="T10" fmla="*/ 338173 w 3641"/>
                <a:gd name="T11" fmla="*/ 631049 h 4420"/>
                <a:gd name="T12" fmla="*/ 338173 w 3641"/>
                <a:gd name="T13" fmla="*/ 0 h 4420"/>
                <a:gd name="T14" fmla="*/ 0 w 3641"/>
                <a:gd name="T15" fmla="*/ 0 h 4420"/>
                <a:gd name="T16" fmla="*/ 0 w 3641"/>
                <a:gd name="T17" fmla="*/ 1593850 h 4420"/>
                <a:gd name="T18" fmla="*/ 338173 w 3641"/>
                <a:gd name="T19" fmla="*/ 1593850 h 4420"/>
                <a:gd name="T20" fmla="*/ 338173 w 3641"/>
                <a:gd name="T21" fmla="*/ 932510 h 4420"/>
                <a:gd name="T22" fmla="*/ 973102 w 3641"/>
                <a:gd name="T23" fmla="*/ 932510 h 4420"/>
                <a:gd name="T24" fmla="*/ 973102 w 3641"/>
                <a:gd name="T25" fmla="*/ 1593850 h 44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grpSp>
    </p:spTree>
  </p:cSld>
  <p:clrMap bg1="lt1" tx1="dk1" bg2="lt2" tx2="dk2" accent1="accent1" accent2="accent2" accent3="accent3" accent4="accent4" accent5="accent5" accent6="accent6" hlink="hlink" folHlink="folHlink"/>
  <p:sldLayoutIdLst>
    <p:sldLayoutId id="2147483820" r:id="rId1"/>
    <p:sldLayoutId id="2147483852" r:id="rId2"/>
    <p:sldLayoutId id="2147483853" r:id="rId3"/>
    <p:sldLayoutId id="2147483854" r:id="rId4"/>
    <p:sldLayoutId id="2147483855" r:id="rId5"/>
    <p:sldLayoutId id="2147483856" r:id="rId6"/>
    <p:sldLayoutId id="2147483857" r:id="rId7"/>
    <p:sldLayoutId id="2147483858" r:id="rId8"/>
    <p:sldLayoutId id="2147483821" r:id="rId9"/>
    <p:sldLayoutId id="2147483859" r:id="rId10"/>
    <p:sldLayoutId id="2147483860" r:id="rId11"/>
    <p:sldLayoutId id="2147483861" r:id="rId12"/>
    <p:sldLayoutId id="2147483862" r:id="rId13"/>
    <p:sldLayoutId id="2147483863" r:id="rId14"/>
    <p:sldLayoutId id="2147483822" r:id="rId15"/>
    <p:sldLayoutId id="2147483823" r:id="rId16"/>
    <p:sldLayoutId id="2147483824" r:id="rId17"/>
    <p:sldLayoutId id="2147483825" r:id="rId18"/>
    <p:sldLayoutId id="2147483826" r:id="rId19"/>
    <p:sldLayoutId id="2147483827" r:id="rId20"/>
    <p:sldLayoutId id="2147483828" r:id="rId21"/>
    <p:sldLayoutId id="2147483864" r:id="rId22"/>
    <p:sldLayoutId id="2147483865" r:id="rId23"/>
    <p:sldLayoutId id="2147483866" r:id="rId24"/>
    <p:sldLayoutId id="2147483829" r:id="rId25"/>
    <p:sldLayoutId id="2147483830" r:id="rId26"/>
    <p:sldLayoutId id="2147483867" r:id="rId27"/>
    <p:sldLayoutId id="2147483868" r:id="rId28"/>
    <p:sldLayoutId id="2147483869" r:id="rId29"/>
    <p:sldLayoutId id="2147483870" r:id="rId30"/>
    <p:sldLayoutId id="2147483871" r:id="rId31"/>
    <p:sldLayoutId id="2147483872" r:id="rId32"/>
    <p:sldLayoutId id="2147483873" r:id="rId33"/>
    <p:sldLayoutId id="2147483874" r:id="rId34"/>
    <p:sldLayoutId id="2147483875" r:id="rId35"/>
    <p:sldLayoutId id="2147483876" r:id="rId36"/>
  </p:sldLayoutIdLst>
  <p:hf hdr="0"/>
  <p:txStyles>
    <p:titleStyle>
      <a:lvl1pPr algn="l" rtl="0" eaLnBrk="1" fontAlgn="base" hangingPunct="1">
        <a:lnSpc>
          <a:spcPct val="90000"/>
        </a:lnSpc>
        <a:spcBef>
          <a:spcPct val="0"/>
        </a:spcBef>
        <a:spcAft>
          <a:spcPct val="0"/>
        </a:spcAft>
        <a:defRPr sz="4201" b="1" kern="1200">
          <a:solidFill>
            <a:schemeClr val="tx1"/>
          </a:solidFill>
          <a:latin typeface="Arial Black" panose="020B0A04020102020204" pitchFamily="34" charset="0"/>
          <a:ea typeface="+mj-ea"/>
          <a:cs typeface="+mj-cs"/>
        </a:defRPr>
      </a:lvl1pPr>
      <a:lvl2pPr algn="l" rtl="0" eaLnBrk="1" fontAlgn="base" hangingPunct="1">
        <a:lnSpc>
          <a:spcPct val="90000"/>
        </a:lnSpc>
        <a:spcBef>
          <a:spcPct val="0"/>
        </a:spcBef>
        <a:spcAft>
          <a:spcPct val="0"/>
        </a:spcAft>
        <a:defRPr sz="4201" b="1">
          <a:solidFill>
            <a:schemeClr val="tx1"/>
          </a:solidFill>
          <a:latin typeface="Arial Black" panose="020B0A04020102020204" pitchFamily="34" charset="0"/>
        </a:defRPr>
      </a:lvl2pPr>
      <a:lvl3pPr algn="l" rtl="0" eaLnBrk="1" fontAlgn="base" hangingPunct="1">
        <a:lnSpc>
          <a:spcPct val="90000"/>
        </a:lnSpc>
        <a:spcBef>
          <a:spcPct val="0"/>
        </a:spcBef>
        <a:spcAft>
          <a:spcPct val="0"/>
        </a:spcAft>
        <a:defRPr sz="4201" b="1">
          <a:solidFill>
            <a:schemeClr val="tx1"/>
          </a:solidFill>
          <a:latin typeface="Arial Black" panose="020B0A04020102020204" pitchFamily="34" charset="0"/>
        </a:defRPr>
      </a:lvl3pPr>
      <a:lvl4pPr algn="l" rtl="0" eaLnBrk="1" fontAlgn="base" hangingPunct="1">
        <a:lnSpc>
          <a:spcPct val="90000"/>
        </a:lnSpc>
        <a:spcBef>
          <a:spcPct val="0"/>
        </a:spcBef>
        <a:spcAft>
          <a:spcPct val="0"/>
        </a:spcAft>
        <a:defRPr sz="4201" b="1">
          <a:solidFill>
            <a:schemeClr val="tx1"/>
          </a:solidFill>
          <a:latin typeface="Arial Black" panose="020B0A04020102020204" pitchFamily="34" charset="0"/>
        </a:defRPr>
      </a:lvl4pPr>
      <a:lvl5pPr algn="l" rtl="0" eaLnBrk="1" fontAlgn="base" hangingPunct="1">
        <a:lnSpc>
          <a:spcPct val="90000"/>
        </a:lnSpc>
        <a:spcBef>
          <a:spcPct val="0"/>
        </a:spcBef>
        <a:spcAft>
          <a:spcPct val="0"/>
        </a:spcAft>
        <a:defRPr sz="4201" b="1">
          <a:solidFill>
            <a:schemeClr val="tx1"/>
          </a:solidFill>
          <a:latin typeface="Arial Black" panose="020B0A04020102020204" pitchFamily="34" charset="0"/>
        </a:defRPr>
      </a:lvl5pPr>
      <a:lvl6pPr marL="457195" algn="l" rtl="0" eaLnBrk="1" fontAlgn="base" hangingPunct="1">
        <a:lnSpc>
          <a:spcPct val="90000"/>
        </a:lnSpc>
        <a:spcBef>
          <a:spcPct val="0"/>
        </a:spcBef>
        <a:spcAft>
          <a:spcPct val="0"/>
        </a:spcAft>
        <a:defRPr sz="4201" b="1">
          <a:solidFill>
            <a:schemeClr val="tx1"/>
          </a:solidFill>
          <a:latin typeface="Arial Black" panose="020B0A04020102020204" pitchFamily="34" charset="0"/>
        </a:defRPr>
      </a:lvl6pPr>
      <a:lvl7pPr marL="914388" algn="l" rtl="0" eaLnBrk="1" fontAlgn="base" hangingPunct="1">
        <a:lnSpc>
          <a:spcPct val="90000"/>
        </a:lnSpc>
        <a:spcBef>
          <a:spcPct val="0"/>
        </a:spcBef>
        <a:spcAft>
          <a:spcPct val="0"/>
        </a:spcAft>
        <a:defRPr sz="4201" b="1">
          <a:solidFill>
            <a:schemeClr val="tx1"/>
          </a:solidFill>
          <a:latin typeface="Arial Black" panose="020B0A04020102020204" pitchFamily="34" charset="0"/>
        </a:defRPr>
      </a:lvl7pPr>
      <a:lvl8pPr marL="1371583" algn="l" rtl="0" eaLnBrk="1" fontAlgn="base" hangingPunct="1">
        <a:lnSpc>
          <a:spcPct val="90000"/>
        </a:lnSpc>
        <a:spcBef>
          <a:spcPct val="0"/>
        </a:spcBef>
        <a:spcAft>
          <a:spcPct val="0"/>
        </a:spcAft>
        <a:defRPr sz="4201" b="1">
          <a:solidFill>
            <a:schemeClr val="tx1"/>
          </a:solidFill>
          <a:latin typeface="Arial Black" panose="020B0A04020102020204" pitchFamily="34" charset="0"/>
        </a:defRPr>
      </a:lvl8pPr>
      <a:lvl9pPr marL="1828777" algn="l" rtl="0" eaLnBrk="1" fontAlgn="base" hangingPunct="1">
        <a:lnSpc>
          <a:spcPct val="90000"/>
        </a:lnSpc>
        <a:spcBef>
          <a:spcPct val="0"/>
        </a:spcBef>
        <a:spcAft>
          <a:spcPct val="0"/>
        </a:spcAft>
        <a:defRPr sz="4201" b="1">
          <a:solidFill>
            <a:schemeClr val="tx1"/>
          </a:solidFill>
          <a:latin typeface="Arial Black" panose="020B0A04020102020204" pitchFamily="34" charset="0"/>
        </a:defRPr>
      </a:lvl9pPr>
    </p:titleStyle>
    <p:bodyStyle>
      <a:lvl1pPr marL="228598" indent="-228598" algn="l" rtl="0" eaLnBrk="1" fontAlgn="base" hangingPunct="1">
        <a:spcBef>
          <a:spcPct val="0"/>
        </a:spcBef>
        <a:spcAft>
          <a:spcPct val="0"/>
        </a:spcAft>
        <a:buFont typeface="Arial" panose="020B0604020202020204" pitchFamily="34" charset="0"/>
        <a:buChar char="•"/>
        <a:defRPr sz="2500" kern="1200">
          <a:solidFill>
            <a:schemeClr val="tx1"/>
          </a:solidFill>
          <a:latin typeface="+mn-lt"/>
          <a:ea typeface="+mn-ea"/>
          <a:cs typeface="+mn-cs"/>
        </a:defRPr>
      </a:lvl1pPr>
      <a:lvl2pPr marL="685792" indent="-228598" algn="l" rtl="0" eaLnBrk="1" fontAlgn="base" hangingPunct="1">
        <a:spcBef>
          <a:spcPct val="0"/>
        </a:spcBef>
        <a:spcAft>
          <a:spcPct val="0"/>
        </a:spcAft>
        <a:buFont typeface="Arial" panose="020B0604020202020204" pitchFamily="34" charset="0"/>
        <a:buChar char="•"/>
        <a:defRPr sz="2400" kern="1200">
          <a:solidFill>
            <a:schemeClr val="tx1"/>
          </a:solidFill>
          <a:latin typeface="+mn-lt"/>
          <a:ea typeface="+mn-ea"/>
          <a:cs typeface="+mn-cs"/>
        </a:defRPr>
      </a:lvl2pPr>
      <a:lvl3pPr marL="1142986" indent="-228598" algn="l" rtl="0" eaLnBrk="1" fontAlgn="base" hangingPunct="1">
        <a:spcBef>
          <a:spcPct val="0"/>
        </a:spcBef>
        <a:spcAft>
          <a:spcPct val="0"/>
        </a:spcAft>
        <a:buFont typeface="Arial" panose="020B0604020202020204" pitchFamily="34" charset="0"/>
        <a:buChar char="•"/>
        <a:defRPr sz="2000" kern="1200">
          <a:solidFill>
            <a:schemeClr val="tx1"/>
          </a:solidFill>
          <a:latin typeface="+mn-lt"/>
          <a:ea typeface="+mn-ea"/>
          <a:cs typeface="+mn-cs"/>
        </a:defRPr>
      </a:lvl3pPr>
      <a:lvl4pPr marL="1600181" indent="-228598" algn="l" rtl="0" eaLnBrk="1" fontAlgn="base" hangingPunct="1">
        <a:spcBef>
          <a:spcPct val="0"/>
        </a:spcBef>
        <a:spcAft>
          <a:spcPct val="0"/>
        </a:spcAft>
        <a:buFont typeface="Arial" panose="020B0604020202020204" pitchFamily="34" charset="0"/>
        <a:buChar char="•"/>
        <a:defRPr kern="1200">
          <a:solidFill>
            <a:schemeClr val="tx1"/>
          </a:solidFill>
          <a:latin typeface="+mn-lt"/>
          <a:ea typeface="+mn-ea"/>
          <a:cs typeface="+mn-cs"/>
        </a:defRPr>
      </a:lvl4pPr>
      <a:lvl5pPr marL="2057375" indent="-228598" algn="l" rtl="0" eaLnBrk="1" fontAlgn="base" hangingPunct="1">
        <a:spcBef>
          <a:spcPct val="0"/>
        </a:spcBef>
        <a:spcAft>
          <a:spcPct val="0"/>
        </a:spcAft>
        <a:buFont typeface="Arial" panose="020B0604020202020204" pitchFamily="34" charset="0"/>
        <a:buChar char="•"/>
        <a:defRPr kern="1200">
          <a:solidFill>
            <a:schemeClr val="tx1"/>
          </a:solidFill>
          <a:latin typeface="+mn-lt"/>
          <a:ea typeface="+mn-ea"/>
          <a:cs typeface="+mn-cs"/>
        </a:defRPr>
      </a:lvl5pPr>
      <a:lvl6pPr marL="2514569" indent="-228598" algn="l" defTabSz="914388"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764" indent="-228598" algn="l" defTabSz="914388"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8958" indent="-228598" algn="l" defTabSz="914388"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152" indent="-228598" algn="l" defTabSz="914388"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fi-FI"/>
      </a:defPPr>
      <a:lvl1pPr marL="0" algn="l" defTabSz="914388" rtl="0" eaLnBrk="1" latinLnBrk="0" hangingPunct="1">
        <a:defRPr sz="1801" kern="1200">
          <a:solidFill>
            <a:schemeClr val="tx1"/>
          </a:solidFill>
          <a:latin typeface="+mn-lt"/>
          <a:ea typeface="+mn-ea"/>
          <a:cs typeface="+mn-cs"/>
        </a:defRPr>
      </a:lvl1pPr>
      <a:lvl2pPr marL="457195" algn="l" defTabSz="914388" rtl="0" eaLnBrk="1" latinLnBrk="0" hangingPunct="1">
        <a:defRPr sz="1801" kern="1200">
          <a:solidFill>
            <a:schemeClr val="tx1"/>
          </a:solidFill>
          <a:latin typeface="+mn-lt"/>
          <a:ea typeface="+mn-ea"/>
          <a:cs typeface="+mn-cs"/>
        </a:defRPr>
      </a:lvl2pPr>
      <a:lvl3pPr marL="914388" algn="l" defTabSz="914388" rtl="0" eaLnBrk="1" latinLnBrk="0" hangingPunct="1">
        <a:defRPr sz="1801" kern="1200">
          <a:solidFill>
            <a:schemeClr val="tx1"/>
          </a:solidFill>
          <a:latin typeface="+mn-lt"/>
          <a:ea typeface="+mn-ea"/>
          <a:cs typeface="+mn-cs"/>
        </a:defRPr>
      </a:lvl3pPr>
      <a:lvl4pPr marL="1371583" algn="l" defTabSz="914388" rtl="0" eaLnBrk="1" latinLnBrk="0" hangingPunct="1">
        <a:defRPr sz="1801" kern="1200">
          <a:solidFill>
            <a:schemeClr val="tx1"/>
          </a:solidFill>
          <a:latin typeface="+mn-lt"/>
          <a:ea typeface="+mn-ea"/>
          <a:cs typeface="+mn-cs"/>
        </a:defRPr>
      </a:lvl4pPr>
      <a:lvl5pPr marL="1828777" algn="l" defTabSz="914388" rtl="0" eaLnBrk="1" latinLnBrk="0" hangingPunct="1">
        <a:defRPr sz="1801" kern="1200">
          <a:solidFill>
            <a:schemeClr val="tx1"/>
          </a:solidFill>
          <a:latin typeface="+mn-lt"/>
          <a:ea typeface="+mn-ea"/>
          <a:cs typeface="+mn-cs"/>
        </a:defRPr>
      </a:lvl5pPr>
      <a:lvl6pPr marL="2285972" algn="l" defTabSz="914388" rtl="0" eaLnBrk="1" latinLnBrk="0" hangingPunct="1">
        <a:defRPr sz="1801" kern="1200">
          <a:solidFill>
            <a:schemeClr val="tx1"/>
          </a:solidFill>
          <a:latin typeface="+mn-lt"/>
          <a:ea typeface="+mn-ea"/>
          <a:cs typeface="+mn-cs"/>
        </a:defRPr>
      </a:lvl6pPr>
      <a:lvl7pPr marL="2743166" algn="l" defTabSz="914388" rtl="0" eaLnBrk="1" latinLnBrk="0" hangingPunct="1">
        <a:defRPr sz="1801" kern="1200">
          <a:solidFill>
            <a:schemeClr val="tx1"/>
          </a:solidFill>
          <a:latin typeface="+mn-lt"/>
          <a:ea typeface="+mn-ea"/>
          <a:cs typeface="+mn-cs"/>
        </a:defRPr>
      </a:lvl7pPr>
      <a:lvl8pPr marL="3200360" algn="l" defTabSz="914388" rtl="0" eaLnBrk="1" latinLnBrk="0" hangingPunct="1">
        <a:defRPr sz="1801" kern="1200">
          <a:solidFill>
            <a:schemeClr val="tx1"/>
          </a:solidFill>
          <a:latin typeface="+mn-lt"/>
          <a:ea typeface="+mn-ea"/>
          <a:cs typeface="+mn-cs"/>
        </a:defRPr>
      </a:lvl8pPr>
      <a:lvl9pPr marL="3657555" algn="l" defTabSz="914388" rtl="0" eaLnBrk="1" latinLnBrk="0" hangingPunct="1">
        <a:defRPr sz="180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Otsikon paikkamerkki 1"/>
          <p:cNvSpPr>
            <a:spLocks noGrp="1"/>
          </p:cNvSpPr>
          <p:nvPr>
            <p:ph type="title"/>
          </p:nvPr>
        </p:nvSpPr>
        <p:spPr bwMode="auto">
          <a:xfrm>
            <a:off x="457201" y="407988"/>
            <a:ext cx="11234739"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smtClean="0"/>
              <a:t>Muokkaa perustyyl. napsautt.</a:t>
            </a:r>
          </a:p>
        </p:txBody>
      </p:sp>
      <p:sp>
        <p:nvSpPr>
          <p:cNvPr id="4099" name="Tekstin paikkamerkki 2"/>
          <p:cNvSpPr>
            <a:spLocks noGrp="1"/>
          </p:cNvSpPr>
          <p:nvPr>
            <p:ph type="body" idx="1"/>
          </p:nvPr>
        </p:nvSpPr>
        <p:spPr bwMode="auto">
          <a:xfrm>
            <a:off x="457201" y="1196975"/>
            <a:ext cx="11234739" cy="497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smtClean="0"/>
              <a:t>Muokkaa tekstin perustyylejä napsauttamalla</a:t>
            </a:r>
          </a:p>
          <a:p>
            <a:pPr lvl="1"/>
            <a:r>
              <a:rPr lang="fi-FI" altLang="fi-FI" smtClean="0"/>
              <a:t>toinen taso</a:t>
            </a:r>
          </a:p>
          <a:p>
            <a:pPr lvl="2"/>
            <a:r>
              <a:rPr lang="fi-FI" altLang="fi-FI" smtClean="0"/>
              <a:t>kolmas taso</a:t>
            </a:r>
          </a:p>
          <a:p>
            <a:pPr lvl="3"/>
            <a:r>
              <a:rPr lang="fi-FI" altLang="fi-FI" smtClean="0"/>
              <a:t>neljäs taso</a:t>
            </a:r>
          </a:p>
          <a:p>
            <a:pPr lvl="4"/>
            <a:r>
              <a:rPr lang="fi-FI" altLang="fi-FI" smtClean="0"/>
              <a:t>viides taso</a:t>
            </a:r>
          </a:p>
        </p:txBody>
      </p:sp>
      <p:sp>
        <p:nvSpPr>
          <p:cNvPr id="4" name="Päivämäärän paikkamerkki 3"/>
          <p:cNvSpPr>
            <a:spLocks noGrp="1"/>
          </p:cNvSpPr>
          <p:nvPr>
            <p:ph type="dt" sz="half" idx="2"/>
          </p:nvPr>
        </p:nvSpPr>
        <p:spPr>
          <a:xfrm>
            <a:off x="1663703" y="6269039"/>
            <a:ext cx="1304924" cy="258762"/>
          </a:xfrm>
          <a:prstGeom prst="rect">
            <a:avLst/>
          </a:prstGeom>
        </p:spPr>
        <p:txBody>
          <a:bodyPr vert="horz" lIns="0" tIns="0" rIns="0" bIns="0" rtlCol="0" anchor="ctr">
            <a:noAutofit/>
          </a:bodyPr>
          <a:lstStyle>
            <a:lvl1pPr algn="ctr" eaLnBrk="1" fontAlgn="auto" hangingPunct="1">
              <a:spcBef>
                <a:spcPts val="0"/>
              </a:spcBef>
              <a:spcAft>
                <a:spcPts val="0"/>
              </a:spcAft>
              <a:defRPr sz="1300" smtClean="0">
                <a:solidFill>
                  <a:srgbClr val="0000BF"/>
                </a:solidFill>
                <a:latin typeface="+mn-lt"/>
              </a:defRPr>
            </a:lvl1pPr>
          </a:lstStyle>
          <a:p>
            <a:pPr>
              <a:defRPr/>
            </a:pPr>
            <a:fld id="{F3CCCFAE-5574-4A03-86D1-2B9A5C089275}" type="datetime1">
              <a:rPr lang="fi-FI"/>
              <a:pPr>
                <a:defRPr/>
              </a:pPr>
              <a:t>1.11.2017</a:t>
            </a:fld>
            <a:endParaRPr lang="fi-FI" dirty="0"/>
          </a:p>
        </p:txBody>
      </p:sp>
      <p:sp>
        <p:nvSpPr>
          <p:cNvPr id="5" name="Alatunnisteen paikkamerkki 4"/>
          <p:cNvSpPr>
            <a:spLocks noGrp="1"/>
          </p:cNvSpPr>
          <p:nvPr>
            <p:ph type="ftr" sz="quarter" idx="3"/>
          </p:nvPr>
        </p:nvSpPr>
        <p:spPr>
          <a:xfrm>
            <a:off x="3201988" y="6269039"/>
            <a:ext cx="4114800" cy="258762"/>
          </a:xfrm>
          <a:prstGeom prst="rect">
            <a:avLst/>
          </a:prstGeom>
        </p:spPr>
        <p:txBody>
          <a:bodyPr vert="horz" lIns="0" tIns="0" rIns="0" bIns="0" rtlCol="0" anchor="ctr">
            <a:noAutofit/>
          </a:bodyPr>
          <a:lstStyle>
            <a:lvl1pPr algn="l" eaLnBrk="1" fontAlgn="auto" hangingPunct="1">
              <a:spcBef>
                <a:spcPts val="0"/>
              </a:spcBef>
              <a:spcAft>
                <a:spcPts val="0"/>
              </a:spcAft>
              <a:defRPr sz="1300" smtClean="0">
                <a:solidFill>
                  <a:srgbClr val="0000BF"/>
                </a:solidFill>
                <a:latin typeface="+mn-lt"/>
              </a:defRPr>
            </a:lvl1pPr>
          </a:lstStyle>
          <a:p>
            <a:pPr>
              <a:defRPr/>
            </a:pPr>
            <a:r>
              <a:rPr lang="fi-FI"/>
              <a:t>Etunimi Sukunimi</a:t>
            </a:r>
            <a:endParaRPr lang="fi-FI" dirty="0"/>
          </a:p>
        </p:txBody>
      </p:sp>
      <p:sp>
        <p:nvSpPr>
          <p:cNvPr id="6" name="Dian numeron paikkamerkki 5"/>
          <p:cNvSpPr>
            <a:spLocks noGrp="1"/>
          </p:cNvSpPr>
          <p:nvPr>
            <p:ph type="sldNum" sz="quarter" idx="4"/>
          </p:nvPr>
        </p:nvSpPr>
        <p:spPr>
          <a:xfrm>
            <a:off x="10437816" y="6269039"/>
            <a:ext cx="1236661" cy="258762"/>
          </a:xfrm>
          <a:prstGeom prst="rect">
            <a:avLst/>
          </a:prstGeom>
        </p:spPr>
        <p:txBody>
          <a:bodyPr vert="horz" lIns="0" tIns="0" rIns="0" bIns="0" rtlCol="0" anchor="ctr">
            <a:noAutofit/>
          </a:bodyPr>
          <a:lstStyle>
            <a:lvl1pPr algn="r" eaLnBrk="1" fontAlgn="auto" hangingPunct="1">
              <a:spcBef>
                <a:spcPts val="0"/>
              </a:spcBef>
              <a:spcAft>
                <a:spcPts val="0"/>
              </a:spcAft>
              <a:defRPr sz="1300" b="1" smtClean="0">
                <a:solidFill>
                  <a:srgbClr val="0000BF"/>
                </a:solidFill>
                <a:latin typeface="+mn-lt"/>
              </a:defRPr>
            </a:lvl1pPr>
          </a:lstStyle>
          <a:p>
            <a:pPr>
              <a:defRPr/>
            </a:pPr>
            <a:fld id="{EBFC68DB-4008-4646-85AB-CDD5F31E1B34}" type="slidenum">
              <a:rPr lang="fi-FI"/>
              <a:pPr>
                <a:defRPr/>
              </a:pPr>
              <a:t>‹#›</a:t>
            </a:fld>
            <a:endParaRPr lang="fi-FI" dirty="0"/>
          </a:p>
        </p:txBody>
      </p:sp>
      <p:grpSp>
        <p:nvGrpSpPr>
          <p:cNvPr id="7" name="Ryhmä 6"/>
          <p:cNvGrpSpPr/>
          <p:nvPr/>
        </p:nvGrpSpPr>
        <p:grpSpPr bwMode="black">
          <a:xfrm>
            <a:off x="465671" y="6222032"/>
            <a:ext cx="804332" cy="373549"/>
            <a:chOff x="228601" y="704851"/>
            <a:chExt cx="11734800" cy="5449888"/>
          </a:xfrm>
          <a:solidFill>
            <a:srgbClr val="0000BF"/>
          </a:solidFill>
        </p:grpSpPr>
        <p:sp>
          <p:nvSpPr>
            <p:cNvPr id="8"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8"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Tree>
  </p:cSld>
  <p:clrMap bg1="lt1" tx1="dk1" bg2="lt2" tx2="dk2" accent1="accent1" accent2="accent2" accent3="accent3" accent4="accent4" accent5="accent5" accent6="accent6" hlink="hlink" folHlink="folHlink"/>
  <p:sldLayoutIdLst>
    <p:sldLayoutId id="2147483831" r:id="rId1"/>
    <p:sldLayoutId id="2147483877" r:id="rId2"/>
    <p:sldLayoutId id="2147483832" r:id="rId3"/>
    <p:sldLayoutId id="2147483878" r:id="rId4"/>
    <p:sldLayoutId id="2147483833" r:id="rId5"/>
    <p:sldLayoutId id="2147483834" r:id="rId6"/>
    <p:sldLayoutId id="2147483835" r:id="rId7"/>
    <p:sldLayoutId id="2147483836" r:id="rId8"/>
    <p:sldLayoutId id="2147483837" r:id="rId9"/>
    <p:sldLayoutId id="2147483879" r:id="rId10"/>
    <p:sldLayoutId id="2147483880" r:id="rId11"/>
    <p:sldLayoutId id="2147483881" r:id="rId12"/>
    <p:sldLayoutId id="2147483882" r:id="rId13"/>
    <p:sldLayoutId id="2147483883" r:id="rId14"/>
    <p:sldLayoutId id="2147483884" r:id="rId15"/>
    <p:sldLayoutId id="2147483885" r:id="rId16"/>
    <p:sldLayoutId id="2147483886" r:id="rId17"/>
    <p:sldLayoutId id="2147483887" r:id="rId18"/>
    <p:sldLayoutId id="2147483888" r:id="rId19"/>
  </p:sldLayoutIdLst>
  <p:hf hdr="0"/>
  <p:txStyles>
    <p:titleStyle>
      <a:lvl1pPr algn="l" rtl="0" fontAlgn="base">
        <a:lnSpc>
          <a:spcPct val="90000"/>
        </a:lnSpc>
        <a:spcBef>
          <a:spcPct val="0"/>
        </a:spcBef>
        <a:spcAft>
          <a:spcPct val="0"/>
        </a:spcAft>
        <a:defRPr sz="4201" b="1" kern="1200">
          <a:solidFill>
            <a:srgbClr val="0000BF"/>
          </a:solidFill>
          <a:latin typeface="Arial Black" panose="020B0A04020102020204" pitchFamily="34" charset="0"/>
          <a:ea typeface="+mj-ea"/>
          <a:cs typeface="+mj-cs"/>
        </a:defRPr>
      </a:lvl1pPr>
      <a:lvl2pPr algn="l" rtl="0" fontAlgn="base">
        <a:lnSpc>
          <a:spcPct val="90000"/>
        </a:lnSpc>
        <a:spcBef>
          <a:spcPct val="0"/>
        </a:spcBef>
        <a:spcAft>
          <a:spcPct val="0"/>
        </a:spcAft>
        <a:defRPr sz="4201" b="1">
          <a:solidFill>
            <a:srgbClr val="0000BF"/>
          </a:solidFill>
          <a:latin typeface="Arial Black" panose="020B0A04020102020204" pitchFamily="34" charset="0"/>
        </a:defRPr>
      </a:lvl2pPr>
      <a:lvl3pPr algn="l" rtl="0" fontAlgn="base">
        <a:lnSpc>
          <a:spcPct val="90000"/>
        </a:lnSpc>
        <a:spcBef>
          <a:spcPct val="0"/>
        </a:spcBef>
        <a:spcAft>
          <a:spcPct val="0"/>
        </a:spcAft>
        <a:defRPr sz="4201" b="1">
          <a:solidFill>
            <a:srgbClr val="0000BF"/>
          </a:solidFill>
          <a:latin typeface="Arial Black" panose="020B0A04020102020204" pitchFamily="34" charset="0"/>
        </a:defRPr>
      </a:lvl3pPr>
      <a:lvl4pPr algn="l" rtl="0" fontAlgn="base">
        <a:lnSpc>
          <a:spcPct val="90000"/>
        </a:lnSpc>
        <a:spcBef>
          <a:spcPct val="0"/>
        </a:spcBef>
        <a:spcAft>
          <a:spcPct val="0"/>
        </a:spcAft>
        <a:defRPr sz="4201" b="1">
          <a:solidFill>
            <a:srgbClr val="0000BF"/>
          </a:solidFill>
          <a:latin typeface="Arial Black" panose="020B0A04020102020204" pitchFamily="34" charset="0"/>
        </a:defRPr>
      </a:lvl4pPr>
      <a:lvl5pPr algn="l" rtl="0" fontAlgn="base">
        <a:lnSpc>
          <a:spcPct val="90000"/>
        </a:lnSpc>
        <a:spcBef>
          <a:spcPct val="0"/>
        </a:spcBef>
        <a:spcAft>
          <a:spcPct val="0"/>
        </a:spcAft>
        <a:defRPr sz="4201" b="1">
          <a:solidFill>
            <a:srgbClr val="0000BF"/>
          </a:solidFill>
          <a:latin typeface="Arial Black" panose="020B0A04020102020204" pitchFamily="34" charset="0"/>
        </a:defRPr>
      </a:lvl5pPr>
      <a:lvl6pPr marL="457195" algn="l" rtl="0" fontAlgn="base">
        <a:lnSpc>
          <a:spcPct val="90000"/>
        </a:lnSpc>
        <a:spcBef>
          <a:spcPct val="0"/>
        </a:spcBef>
        <a:spcAft>
          <a:spcPct val="0"/>
        </a:spcAft>
        <a:defRPr sz="4201" b="1">
          <a:solidFill>
            <a:srgbClr val="0000BF"/>
          </a:solidFill>
          <a:latin typeface="Arial Black" panose="020B0A04020102020204" pitchFamily="34" charset="0"/>
        </a:defRPr>
      </a:lvl6pPr>
      <a:lvl7pPr marL="914388" algn="l" rtl="0" fontAlgn="base">
        <a:lnSpc>
          <a:spcPct val="90000"/>
        </a:lnSpc>
        <a:spcBef>
          <a:spcPct val="0"/>
        </a:spcBef>
        <a:spcAft>
          <a:spcPct val="0"/>
        </a:spcAft>
        <a:defRPr sz="4201" b="1">
          <a:solidFill>
            <a:srgbClr val="0000BF"/>
          </a:solidFill>
          <a:latin typeface="Arial Black" panose="020B0A04020102020204" pitchFamily="34" charset="0"/>
        </a:defRPr>
      </a:lvl7pPr>
      <a:lvl8pPr marL="1371583" algn="l" rtl="0" fontAlgn="base">
        <a:lnSpc>
          <a:spcPct val="90000"/>
        </a:lnSpc>
        <a:spcBef>
          <a:spcPct val="0"/>
        </a:spcBef>
        <a:spcAft>
          <a:spcPct val="0"/>
        </a:spcAft>
        <a:defRPr sz="4201" b="1">
          <a:solidFill>
            <a:srgbClr val="0000BF"/>
          </a:solidFill>
          <a:latin typeface="Arial Black" panose="020B0A04020102020204" pitchFamily="34" charset="0"/>
        </a:defRPr>
      </a:lvl8pPr>
      <a:lvl9pPr marL="1828777" algn="l" rtl="0" fontAlgn="base">
        <a:lnSpc>
          <a:spcPct val="90000"/>
        </a:lnSpc>
        <a:spcBef>
          <a:spcPct val="0"/>
        </a:spcBef>
        <a:spcAft>
          <a:spcPct val="0"/>
        </a:spcAft>
        <a:defRPr sz="4201" b="1">
          <a:solidFill>
            <a:srgbClr val="0000BF"/>
          </a:solidFill>
          <a:latin typeface="Arial Black" panose="020B0A04020102020204" pitchFamily="34" charset="0"/>
        </a:defRPr>
      </a:lvl9pPr>
    </p:titleStyle>
    <p:bodyStyle>
      <a:lvl1pPr marL="228598" indent="-228598" algn="l" rtl="0" fontAlgn="base">
        <a:spcBef>
          <a:spcPct val="0"/>
        </a:spcBef>
        <a:spcAft>
          <a:spcPct val="0"/>
        </a:spcAft>
        <a:buFont typeface="Arial" panose="020B0604020202020204" pitchFamily="34" charset="0"/>
        <a:buChar char="•"/>
        <a:defRPr sz="2500" kern="1200">
          <a:solidFill>
            <a:schemeClr val="tx1"/>
          </a:solidFill>
          <a:latin typeface="+mn-lt"/>
          <a:ea typeface="+mn-ea"/>
          <a:cs typeface="+mn-cs"/>
        </a:defRPr>
      </a:lvl1pPr>
      <a:lvl2pPr marL="685792" indent="-228598" algn="l" rtl="0" fontAlgn="base">
        <a:spcBef>
          <a:spcPct val="0"/>
        </a:spcBef>
        <a:spcAft>
          <a:spcPct val="0"/>
        </a:spcAft>
        <a:buFont typeface="Arial" panose="020B0604020202020204" pitchFamily="34" charset="0"/>
        <a:buChar char="•"/>
        <a:defRPr sz="2400" kern="1200">
          <a:solidFill>
            <a:schemeClr val="tx1"/>
          </a:solidFill>
          <a:latin typeface="+mn-lt"/>
          <a:ea typeface="+mn-ea"/>
          <a:cs typeface="+mn-cs"/>
        </a:defRPr>
      </a:lvl2pPr>
      <a:lvl3pPr marL="1142986" indent="-228598" algn="l" rtl="0" fontAlgn="base">
        <a:spcBef>
          <a:spcPct val="0"/>
        </a:spcBef>
        <a:spcAft>
          <a:spcPct val="0"/>
        </a:spcAft>
        <a:buFont typeface="Arial" panose="020B0604020202020204" pitchFamily="34" charset="0"/>
        <a:buChar char="•"/>
        <a:defRPr sz="2000" kern="1200">
          <a:solidFill>
            <a:schemeClr val="tx1"/>
          </a:solidFill>
          <a:latin typeface="+mn-lt"/>
          <a:ea typeface="+mn-ea"/>
          <a:cs typeface="+mn-cs"/>
        </a:defRPr>
      </a:lvl3pPr>
      <a:lvl4pPr marL="1600181" indent="-228598" algn="l" rtl="0" fontAlgn="base">
        <a:spcBef>
          <a:spcPct val="0"/>
        </a:spcBef>
        <a:spcAft>
          <a:spcPct val="0"/>
        </a:spcAft>
        <a:buFont typeface="Arial" panose="020B0604020202020204" pitchFamily="34" charset="0"/>
        <a:buChar char="•"/>
        <a:defRPr kern="1200">
          <a:solidFill>
            <a:schemeClr val="tx1"/>
          </a:solidFill>
          <a:latin typeface="+mn-lt"/>
          <a:ea typeface="+mn-ea"/>
          <a:cs typeface="+mn-cs"/>
        </a:defRPr>
      </a:lvl4pPr>
      <a:lvl5pPr marL="2057375" indent="-228598" algn="l" rtl="0" fontAlgn="base">
        <a:spcBef>
          <a:spcPct val="0"/>
        </a:spcBef>
        <a:spcAft>
          <a:spcPct val="0"/>
        </a:spcAft>
        <a:buFont typeface="Arial" panose="020B0604020202020204" pitchFamily="34" charset="0"/>
        <a:buChar char="•"/>
        <a:defRPr kern="1200">
          <a:solidFill>
            <a:schemeClr val="tx1"/>
          </a:solidFill>
          <a:latin typeface="+mn-lt"/>
          <a:ea typeface="+mn-ea"/>
          <a:cs typeface="+mn-cs"/>
        </a:defRPr>
      </a:lvl5pPr>
      <a:lvl6pPr marL="2514569" indent="-228598" algn="l" defTabSz="914388"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764" indent="-228598" algn="l" defTabSz="914388"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8958" indent="-228598" algn="l" defTabSz="914388"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152" indent="-228598" algn="l" defTabSz="914388"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fi-FI"/>
      </a:defPPr>
      <a:lvl1pPr marL="0" algn="l" defTabSz="914388" rtl="0" eaLnBrk="1" latinLnBrk="0" hangingPunct="1">
        <a:defRPr sz="1801" kern="1200">
          <a:solidFill>
            <a:schemeClr val="tx1"/>
          </a:solidFill>
          <a:latin typeface="+mn-lt"/>
          <a:ea typeface="+mn-ea"/>
          <a:cs typeface="+mn-cs"/>
        </a:defRPr>
      </a:lvl1pPr>
      <a:lvl2pPr marL="457195" algn="l" defTabSz="914388" rtl="0" eaLnBrk="1" latinLnBrk="0" hangingPunct="1">
        <a:defRPr sz="1801" kern="1200">
          <a:solidFill>
            <a:schemeClr val="tx1"/>
          </a:solidFill>
          <a:latin typeface="+mn-lt"/>
          <a:ea typeface="+mn-ea"/>
          <a:cs typeface="+mn-cs"/>
        </a:defRPr>
      </a:lvl2pPr>
      <a:lvl3pPr marL="914388" algn="l" defTabSz="914388" rtl="0" eaLnBrk="1" latinLnBrk="0" hangingPunct="1">
        <a:defRPr sz="1801" kern="1200">
          <a:solidFill>
            <a:schemeClr val="tx1"/>
          </a:solidFill>
          <a:latin typeface="+mn-lt"/>
          <a:ea typeface="+mn-ea"/>
          <a:cs typeface="+mn-cs"/>
        </a:defRPr>
      </a:lvl3pPr>
      <a:lvl4pPr marL="1371583" algn="l" defTabSz="914388" rtl="0" eaLnBrk="1" latinLnBrk="0" hangingPunct="1">
        <a:defRPr sz="1801" kern="1200">
          <a:solidFill>
            <a:schemeClr val="tx1"/>
          </a:solidFill>
          <a:latin typeface="+mn-lt"/>
          <a:ea typeface="+mn-ea"/>
          <a:cs typeface="+mn-cs"/>
        </a:defRPr>
      </a:lvl4pPr>
      <a:lvl5pPr marL="1828777" algn="l" defTabSz="914388" rtl="0" eaLnBrk="1" latinLnBrk="0" hangingPunct="1">
        <a:defRPr sz="1801" kern="1200">
          <a:solidFill>
            <a:schemeClr val="tx1"/>
          </a:solidFill>
          <a:latin typeface="+mn-lt"/>
          <a:ea typeface="+mn-ea"/>
          <a:cs typeface="+mn-cs"/>
        </a:defRPr>
      </a:lvl5pPr>
      <a:lvl6pPr marL="2285972" algn="l" defTabSz="914388" rtl="0" eaLnBrk="1" latinLnBrk="0" hangingPunct="1">
        <a:defRPr sz="1801" kern="1200">
          <a:solidFill>
            <a:schemeClr val="tx1"/>
          </a:solidFill>
          <a:latin typeface="+mn-lt"/>
          <a:ea typeface="+mn-ea"/>
          <a:cs typeface="+mn-cs"/>
        </a:defRPr>
      </a:lvl6pPr>
      <a:lvl7pPr marL="2743166" algn="l" defTabSz="914388" rtl="0" eaLnBrk="1" latinLnBrk="0" hangingPunct="1">
        <a:defRPr sz="1801" kern="1200">
          <a:solidFill>
            <a:schemeClr val="tx1"/>
          </a:solidFill>
          <a:latin typeface="+mn-lt"/>
          <a:ea typeface="+mn-ea"/>
          <a:cs typeface="+mn-cs"/>
        </a:defRPr>
      </a:lvl7pPr>
      <a:lvl8pPr marL="3200360" algn="l" defTabSz="914388" rtl="0" eaLnBrk="1" latinLnBrk="0" hangingPunct="1">
        <a:defRPr sz="1801" kern="1200">
          <a:solidFill>
            <a:schemeClr val="tx1"/>
          </a:solidFill>
          <a:latin typeface="+mn-lt"/>
          <a:ea typeface="+mn-ea"/>
          <a:cs typeface="+mn-cs"/>
        </a:defRPr>
      </a:lvl8pPr>
      <a:lvl9pPr marL="3657555" algn="l" defTabSz="914388" rtl="0" eaLnBrk="1" latinLnBrk="0" hangingPunct="1">
        <a:defRPr sz="180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Otsikon paikkamerkki 1"/>
          <p:cNvSpPr>
            <a:spLocks noGrp="1"/>
          </p:cNvSpPr>
          <p:nvPr>
            <p:ph type="title"/>
          </p:nvPr>
        </p:nvSpPr>
        <p:spPr bwMode="auto">
          <a:xfrm>
            <a:off x="457201" y="407988"/>
            <a:ext cx="11234739"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smtClean="0"/>
              <a:t>Muokkaa perustyyl. napsautt.</a:t>
            </a:r>
          </a:p>
        </p:txBody>
      </p:sp>
      <p:sp>
        <p:nvSpPr>
          <p:cNvPr id="5123" name="Tekstin paikkamerkki 2"/>
          <p:cNvSpPr>
            <a:spLocks noGrp="1"/>
          </p:cNvSpPr>
          <p:nvPr>
            <p:ph type="body" idx="1"/>
          </p:nvPr>
        </p:nvSpPr>
        <p:spPr bwMode="auto">
          <a:xfrm>
            <a:off x="457201" y="1196975"/>
            <a:ext cx="11234739" cy="497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smtClean="0"/>
              <a:t>Muokkaa tekstin perustyylejä napsauttamalla</a:t>
            </a:r>
          </a:p>
          <a:p>
            <a:pPr lvl="1"/>
            <a:r>
              <a:rPr lang="fi-FI" altLang="fi-FI" smtClean="0"/>
              <a:t>toinen taso</a:t>
            </a:r>
          </a:p>
          <a:p>
            <a:pPr lvl="2"/>
            <a:r>
              <a:rPr lang="fi-FI" altLang="fi-FI" smtClean="0"/>
              <a:t>kolmas taso</a:t>
            </a:r>
          </a:p>
          <a:p>
            <a:pPr lvl="3"/>
            <a:r>
              <a:rPr lang="fi-FI" altLang="fi-FI" smtClean="0"/>
              <a:t>neljäs taso</a:t>
            </a:r>
          </a:p>
          <a:p>
            <a:pPr lvl="4"/>
            <a:r>
              <a:rPr lang="fi-FI" altLang="fi-FI" smtClean="0"/>
              <a:t>viides taso</a:t>
            </a:r>
          </a:p>
        </p:txBody>
      </p:sp>
      <p:sp>
        <p:nvSpPr>
          <p:cNvPr id="4" name="Päivämäärän paikkamerkki 3"/>
          <p:cNvSpPr>
            <a:spLocks noGrp="1"/>
          </p:cNvSpPr>
          <p:nvPr>
            <p:ph type="dt" sz="half" idx="2"/>
          </p:nvPr>
        </p:nvSpPr>
        <p:spPr>
          <a:xfrm>
            <a:off x="1663703" y="6269039"/>
            <a:ext cx="1304924" cy="258762"/>
          </a:xfrm>
          <a:prstGeom prst="rect">
            <a:avLst/>
          </a:prstGeom>
        </p:spPr>
        <p:txBody>
          <a:bodyPr vert="horz" lIns="0" tIns="0" rIns="0" bIns="0" rtlCol="0" anchor="ctr">
            <a:noAutofit/>
          </a:bodyPr>
          <a:lstStyle>
            <a:lvl1pPr algn="ctr" eaLnBrk="1" fontAlgn="auto" hangingPunct="1">
              <a:spcBef>
                <a:spcPts val="0"/>
              </a:spcBef>
              <a:spcAft>
                <a:spcPts val="0"/>
              </a:spcAft>
              <a:defRPr sz="1300" smtClean="0">
                <a:solidFill>
                  <a:srgbClr val="FD4F00"/>
                </a:solidFill>
                <a:latin typeface="+mn-lt"/>
              </a:defRPr>
            </a:lvl1pPr>
          </a:lstStyle>
          <a:p>
            <a:pPr>
              <a:defRPr/>
            </a:pPr>
            <a:fld id="{C36D1B50-ECA9-48A9-92FD-B15724A5A373}" type="datetime1">
              <a:rPr lang="fi-FI"/>
              <a:pPr>
                <a:defRPr/>
              </a:pPr>
              <a:t>1.11.2017</a:t>
            </a:fld>
            <a:endParaRPr lang="fi-FI" dirty="0"/>
          </a:p>
        </p:txBody>
      </p:sp>
      <p:sp>
        <p:nvSpPr>
          <p:cNvPr id="5" name="Alatunnisteen paikkamerkki 4"/>
          <p:cNvSpPr>
            <a:spLocks noGrp="1"/>
          </p:cNvSpPr>
          <p:nvPr>
            <p:ph type="ftr" sz="quarter" idx="3"/>
          </p:nvPr>
        </p:nvSpPr>
        <p:spPr>
          <a:xfrm>
            <a:off x="3201988" y="6269039"/>
            <a:ext cx="4114800" cy="258762"/>
          </a:xfrm>
          <a:prstGeom prst="rect">
            <a:avLst/>
          </a:prstGeom>
        </p:spPr>
        <p:txBody>
          <a:bodyPr vert="horz" lIns="0" tIns="0" rIns="0" bIns="0" rtlCol="0" anchor="ctr">
            <a:noAutofit/>
          </a:bodyPr>
          <a:lstStyle>
            <a:lvl1pPr algn="l" eaLnBrk="1" fontAlgn="auto" hangingPunct="1">
              <a:spcBef>
                <a:spcPts val="0"/>
              </a:spcBef>
              <a:spcAft>
                <a:spcPts val="0"/>
              </a:spcAft>
              <a:defRPr sz="1300" smtClean="0">
                <a:solidFill>
                  <a:srgbClr val="FD4F00"/>
                </a:solidFill>
                <a:latin typeface="+mn-lt"/>
              </a:defRPr>
            </a:lvl1pPr>
          </a:lstStyle>
          <a:p>
            <a:pPr>
              <a:defRPr/>
            </a:pPr>
            <a:r>
              <a:rPr lang="fi-FI"/>
              <a:t>Etunimi Sukunimi</a:t>
            </a:r>
            <a:endParaRPr lang="fi-FI" dirty="0"/>
          </a:p>
        </p:txBody>
      </p:sp>
      <p:sp>
        <p:nvSpPr>
          <p:cNvPr id="6" name="Dian numeron paikkamerkki 5"/>
          <p:cNvSpPr>
            <a:spLocks noGrp="1"/>
          </p:cNvSpPr>
          <p:nvPr>
            <p:ph type="sldNum" sz="quarter" idx="4"/>
          </p:nvPr>
        </p:nvSpPr>
        <p:spPr>
          <a:xfrm>
            <a:off x="10437816" y="6269039"/>
            <a:ext cx="1236661" cy="258762"/>
          </a:xfrm>
          <a:prstGeom prst="rect">
            <a:avLst/>
          </a:prstGeom>
        </p:spPr>
        <p:txBody>
          <a:bodyPr vert="horz" lIns="0" tIns="0" rIns="0" bIns="0" rtlCol="0" anchor="ctr">
            <a:noAutofit/>
          </a:bodyPr>
          <a:lstStyle>
            <a:lvl1pPr algn="r" eaLnBrk="1" fontAlgn="auto" hangingPunct="1">
              <a:spcBef>
                <a:spcPts val="0"/>
              </a:spcBef>
              <a:spcAft>
                <a:spcPts val="0"/>
              </a:spcAft>
              <a:defRPr sz="1300" b="1" smtClean="0">
                <a:solidFill>
                  <a:srgbClr val="FD4F00"/>
                </a:solidFill>
                <a:latin typeface="+mn-lt"/>
              </a:defRPr>
            </a:lvl1pPr>
          </a:lstStyle>
          <a:p>
            <a:pPr>
              <a:defRPr/>
            </a:pPr>
            <a:fld id="{77E08036-DB77-46EE-A6D6-B261FC6A4DDB}" type="slidenum">
              <a:rPr lang="fi-FI"/>
              <a:pPr>
                <a:defRPr/>
              </a:pPr>
              <a:t>‹#›</a:t>
            </a:fld>
            <a:endParaRPr lang="fi-FI" dirty="0"/>
          </a:p>
        </p:txBody>
      </p:sp>
      <p:grpSp>
        <p:nvGrpSpPr>
          <p:cNvPr id="7" name="Ryhmä 6"/>
          <p:cNvGrpSpPr/>
          <p:nvPr/>
        </p:nvGrpSpPr>
        <p:grpSpPr bwMode="black">
          <a:xfrm>
            <a:off x="465671" y="6222032"/>
            <a:ext cx="804332" cy="373549"/>
            <a:chOff x="228601" y="704851"/>
            <a:chExt cx="11734800" cy="5449888"/>
          </a:xfrm>
          <a:solidFill>
            <a:srgbClr val="FD4F00"/>
          </a:solidFill>
        </p:grpSpPr>
        <p:sp>
          <p:nvSpPr>
            <p:cNvPr id="8"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8"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Tree>
  </p:cSld>
  <p:clrMap bg1="lt1" tx1="dk1" bg2="lt2" tx2="dk2" accent1="accent1" accent2="accent2" accent3="accent3" accent4="accent4" accent5="accent5" accent6="accent6" hlink="hlink" folHlink="folHlink"/>
  <p:sldLayoutIdLst>
    <p:sldLayoutId id="2147483838" r:id="rId1"/>
    <p:sldLayoutId id="2147483889" r:id="rId2"/>
    <p:sldLayoutId id="2147483839" r:id="rId3"/>
    <p:sldLayoutId id="2147483890" r:id="rId4"/>
    <p:sldLayoutId id="2147483840" r:id="rId5"/>
    <p:sldLayoutId id="2147483841" r:id="rId6"/>
    <p:sldLayoutId id="2147483842" r:id="rId7"/>
    <p:sldLayoutId id="2147483843" r:id="rId8"/>
    <p:sldLayoutId id="2147483844" r:id="rId9"/>
    <p:sldLayoutId id="2147483891" r:id="rId10"/>
    <p:sldLayoutId id="2147483892" r:id="rId11"/>
    <p:sldLayoutId id="2147483893" r:id="rId12"/>
    <p:sldLayoutId id="2147483894" r:id="rId13"/>
    <p:sldLayoutId id="2147483895" r:id="rId14"/>
    <p:sldLayoutId id="2147483896" r:id="rId15"/>
    <p:sldLayoutId id="2147483897" r:id="rId16"/>
    <p:sldLayoutId id="2147483898" r:id="rId17"/>
    <p:sldLayoutId id="2147483899" r:id="rId18"/>
    <p:sldLayoutId id="2147483900" r:id="rId19"/>
  </p:sldLayoutIdLst>
  <p:hf hdr="0"/>
  <p:txStyles>
    <p:titleStyle>
      <a:lvl1pPr algn="l" rtl="0" fontAlgn="base">
        <a:lnSpc>
          <a:spcPct val="90000"/>
        </a:lnSpc>
        <a:spcBef>
          <a:spcPct val="0"/>
        </a:spcBef>
        <a:spcAft>
          <a:spcPct val="0"/>
        </a:spcAft>
        <a:defRPr sz="4201" b="1" kern="1200">
          <a:solidFill>
            <a:srgbClr val="FD4F00"/>
          </a:solidFill>
          <a:latin typeface="Arial Black" panose="020B0A04020102020204" pitchFamily="34" charset="0"/>
          <a:ea typeface="+mj-ea"/>
          <a:cs typeface="+mj-cs"/>
        </a:defRPr>
      </a:lvl1pPr>
      <a:lvl2pPr algn="l" rtl="0" fontAlgn="base">
        <a:lnSpc>
          <a:spcPct val="90000"/>
        </a:lnSpc>
        <a:spcBef>
          <a:spcPct val="0"/>
        </a:spcBef>
        <a:spcAft>
          <a:spcPct val="0"/>
        </a:spcAft>
        <a:defRPr sz="4201" b="1">
          <a:solidFill>
            <a:srgbClr val="FD4F00"/>
          </a:solidFill>
          <a:latin typeface="Arial Black" panose="020B0A04020102020204" pitchFamily="34" charset="0"/>
        </a:defRPr>
      </a:lvl2pPr>
      <a:lvl3pPr algn="l" rtl="0" fontAlgn="base">
        <a:lnSpc>
          <a:spcPct val="90000"/>
        </a:lnSpc>
        <a:spcBef>
          <a:spcPct val="0"/>
        </a:spcBef>
        <a:spcAft>
          <a:spcPct val="0"/>
        </a:spcAft>
        <a:defRPr sz="4201" b="1">
          <a:solidFill>
            <a:srgbClr val="FD4F00"/>
          </a:solidFill>
          <a:latin typeface="Arial Black" panose="020B0A04020102020204" pitchFamily="34" charset="0"/>
        </a:defRPr>
      </a:lvl3pPr>
      <a:lvl4pPr algn="l" rtl="0" fontAlgn="base">
        <a:lnSpc>
          <a:spcPct val="90000"/>
        </a:lnSpc>
        <a:spcBef>
          <a:spcPct val="0"/>
        </a:spcBef>
        <a:spcAft>
          <a:spcPct val="0"/>
        </a:spcAft>
        <a:defRPr sz="4201" b="1">
          <a:solidFill>
            <a:srgbClr val="FD4F00"/>
          </a:solidFill>
          <a:latin typeface="Arial Black" panose="020B0A04020102020204" pitchFamily="34" charset="0"/>
        </a:defRPr>
      </a:lvl4pPr>
      <a:lvl5pPr algn="l" rtl="0" fontAlgn="base">
        <a:lnSpc>
          <a:spcPct val="90000"/>
        </a:lnSpc>
        <a:spcBef>
          <a:spcPct val="0"/>
        </a:spcBef>
        <a:spcAft>
          <a:spcPct val="0"/>
        </a:spcAft>
        <a:defRPr sz="4201" b="1">
          <a:solidFill>
            <a:srgbClr val="FD4F00"/>
          </a:solidFill>
          <a:latin typeface="Arial Black" panose="020B0A04020102020204" pitchFamily="34" charset="0"/>
        </a:defRPr>
      </a:lvl5pPr>
      <a:lvl6pPr marL="457195" algn="l" rtl="0" fontAlgn="base">
        <a:lnSpc>
          <a:spcPct val="90000"/>
        </a:lnSpc>
        <a:spcBef>
          <a:spcPct val="0"/>
        </a:spcBef>
        <a:spcAft>
          <a:spcPct val="0"/>
        </a:spcAft>
        <a:defRPr sz="4201" b="1">
          <a:solidFill>
            <a:srgbClr val="FD4F00"/>
          </a:solidFill>
          <a:latin typeface="Arial Black" panose="020B0A04020102020204" pitchFamily="34" charset="0"/>
        </a:defRPr>
      </a:lvl6pPr>
      <a:lvl7pPr marL="914388" algn="l" rtl="0" fontAlgn="base">
        <a:lnSpc>
          <a:spcPct val="90000"/>
        </a:lnSpc>
        <a:spcBef>
          <a:spcPct val="0"/>
        </a:spcBef>
        <a:spcAft>
          <a:spcPct val="0"/>
        </a:spcAft>
        <a:defRPr sz="4201" b="1">
          <a:solidFill>
            <a:srgbClr val="FD4F00"/>
          </a:solidFill>
          <a:latin typeface="Arial Black" panose="020B0A04020102020204" pitchFamily="34" charset="0"/>
        </a:defRPr>
      </a:lvl7pPr>
      <a:lvl8pPr marL="1371583" algn="l" rtl="0" fontAlgn="base">
        <a:lnSpc>
          <a:spcPct val="90000"/>
        </a:lnSpc>
        <a:spcBef>
          <a:spcPct val="0"/>
        </a:spcBef>
        <a:spcAft>
          <a:spcPct val="0"/>
        </a:spcAft>
        <a:defRPr sz="4201" b="1">
          <a:solidFill>
            <a:srgbClr val="FD4F00"/>
          </a:solidFill>
          <a:latin typeface="Arial Black" panose="020B0A04020102020204" pitchFamily="34" charset="0"/>
        </a:defRPr>
      </a:lvl8pPr>
      <a:lvl9pPr marL="1828777" algn="l" rtl="0" fontAlgn="base">
        <a:lnSpc>
          <a:spcPct val="90000"/>
        </a:lnSpc>
        <a:spcBef>
          <a:spcPct val="0"/>
        </a:spcBef>
        <a:spcAft>
          <a:spcPct val="0"/>
        </a:spcAft>
        <a:defRPr sz="4201" b="1">
          <a:solidFill>
            <a:srgbClr val="FD4F00"/>
          </a:solidFill>
          <a:latin typeface="Arial Black" panose="020B0A04020102020204" pitchFamily="34" charset="0"/>
        </a:defRPr>
      </a:lvl9pPr>
    </p:titleStyle>
    <p:bodyStyle>
      <a:lvl1pPr marL="228598" indent="-228598" algn="l" rtl="0" fontAlgn="base">
        <a:spcBef>
          <a:spcPct val="0"/>
        </a:spcBef>
        <a:spcAft>
          <a:spcPct val="0"/>
        </a:spcAft>
        <a:buFont typeface="Arial" panose="020B0604020202020204" pitchFamily="34" charset="0"/>
        <a:buChar char="•"/>
        <a:defRPr sz="2500" kern="1200">
          <a:solidFill>
            <a:schemeClr val="tx1"/>
          </a:solidFill>
          <a:latin typeface="+mn-lt"/>
          <a:ea typeface="+mn-ea"/>
          <a:cs typeface="+mn-cs"/>
        </a:defRPr>
      </a:lvl1pPr>
      <a:lvl2pPr marL="685792" indent="-228598" algn="l" rtl="0" fontAlgn="base">
        <a:spcBef>
          <a:spcPct val="0"/>
        </a:spcBef>
        <a:spcAft>
          <a:spcPct val="0"/>
        </a:spcAft>
        <a:buFont typeface="Arial" panose="020B0604020202020204" pitchFamily="34" charset="0"/>
        <a:buChar char="•"/>
        <a:defRPr sz="2400" kern="1200">
          <a:solidFill>
            <a:schemeClr val="tx1"/>
          </a:solidFill>
          <a:latin typeface="+mn-lt"/>
          <a:ea typeface="+mn-ea"/>
          <a:cs typeface="+mn-cs"/>
        </a:defRPr>
      </a:lvl2pPr>
      <a:lvl3pPr marL="1142986" indent="-228598" algn="l" rtl="0" fontAlgn="base">
        <a:spcBef>
          <a:spcPct val="0"/>
        </a:spcBef>
        <a:spcAft>
          <a:spcPct val="0"/>
        </a:spcAft>
        <a:buFont typeface="Arial" panose="020B0604020202020204" pitchFamily="34" charset="0"/>
        <a:buChar char="•"/>
        <a:defRPr sz="2000" kern="1200">
          <a:solidFill>
            <a:schemeClr val="tx1"/>
          </a:solidFill>
          <a:latin typeface="+mn-lt"/>
          <a:ea typeface="+mn-ea"/>
          <a:cs typeface="+mn-cs"/>
        </a:defRPr>
      </a:lvl3pPr>
      <a:lvl4pPr marL="1600181" indent="-228598" algn="l" rtl="0" fontAlgn="base">
        <a:spcBef>
          <a:spcPct val="0"/>
        </a:spcBef>
        <a:spcAft>
          <a:spcPct val="0"/>
        </a:spcAft>
        <a:buFont typeface="Arial" panose="020B0604020202020204" pitchFamily="34" charset="0"/>
        <a:buChar char="•"/>
        <a:defRPr kern="1200">
          <a:solidFill>
            <a:schemeClr val="tx1"/>
          </a:solidFill>
          <a:latin typeface="+mn-lt"/>
          <a:ea typeface="+mn-ea"/>
          <a:cs typeface="+mn-cs"/>
        </a:defRPr>
      </a:lvl4pPr>
      <a:lvl5pPr marL="2057375" indent="-228598" algn="l" rtl="0" fontAlgn="base">
        <a:spcBef>
          <a:spcPct val="0"/>
        </a:spcBef>
        <a:spcAft>
          <a:spcPct val="0"/>
        </a:spcAft>
        <a:buFont typeface="Arial" panose="020B0604020202020204" pitchFamily="34" charset="0"/>
        <a:buChar char="•"/>
        <a:defRPr kern="1200">
          <a:solidFill>
            <a:schemeClr val="tx1"/>
          </a:solidFill>
          <a:latin typeface="+mn-lt"/>
          <a:ea typeface="+mn-ea"/>
          <a:cs typeface="+mn-cs"/>
        </a:defRPr>
      </a:lvl5pPr>
      <a:lvl6pPr marL="2514569" indent="-228598" algn="l" defTabSz="914388"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764" indent="-228598" algn="l" defTabSz="914388"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8958" indent="-228598" algn="l" defTabSz="914388"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152" indent="-228598" algn="l" defTabSz="914388"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fi-FI"/>
      </a:defPPr>
      <a:lvl1pPr marL="0" algn="l" defTabSz="914388" rtl="0" eaLnBrk="1" latinLnBrk="0" hangingPunct="1">
        <a:defRPr sz="1801" kern="1200">
          <a:solidFill>
            <a:schemeClr val="tx1"/>
          </a:solidFill>
          <a:latin typeface="+mn-lt"/>
          <a:ea typeface="+mn-ea"/>
          <a:cs typeface="+mn-cs"/>
        </a:defRPr>
      </a:lvl1pPr>
      <a:lvl2pPr marL="457195" algn="l" defTabSz="914388" rtl="0" eaLnBrk="1" latinLnBrk="0" hangingPunct="1">
        <a:defRPr sz="1801" kern="1200">
          <a:solidFill>
            <a:schemeClr val="tx1"/>
          </a:solidFill>
          <a:latin typeface="+mn-lt"/>
          <a:ea typeface="+mn-ea"/>
          <a:cs typeface="+mn-cs"/>
        </a:defRPr>
      </a:lvl2pPr>
      <a:lvl3pPr marL="914388" algn="l" defTabSz="914388" rtl="0" eaLnBrk="1" latinLnBrk="0" hangingPunct="1">
        <a:defRPr sz="1801" kern="1200">
          <a:solidFill>
            <a:schemeClr val="tx1"/>
          </a:solidFill>
          <a:latin typeface="+mn-lt"/>
          <a:ea typeface="+mn-ea"/>
          <a:cs typeface="+mn-cs"/>
        </a:defRPr>
      </a:lvl3pPr>
      <a:lvl4pPr marL="1371583" algn="l" defTabSz="914388" rtl="0" eaLnBrk="1" latinLnBrk="0" hangingPunct="1">
        <a:defRPr sz="1801" kern="1200">
          <a:solidFill>
            <a:schemeClr val="tx1"/>
          </a:solidFill>
          <a:latin typeface="+mn-lt"/>
          <a:ea typeface="+mn-ea"/>
          <a:cs typeface="+mn-cs"/>
        </a:defRPr>
      </a:lvl4pPr>
      <a:lvl5pPr marL="1828777" algn="l" defTabSz="914388" rtl="0" eaLnBrk="1" latinLnBrk="0" hangingPunct="1">
        <a:defRPr sz="1801" kern="1200">
          <a:solidFill>
            <a:schemeClr val="tx1"/>
          </a:solidFill>
          <a:latin typeface="+mn-lt"/>
          <a:ea typeface="+mn-ea"/>
          <a:cs typeface="+mn-cs"/>
        </a:defRPr>
      </a:lvl5pPr>
      <a:lvl6pPr marL="2285972" algn="l" defTabSz="914388" rtl="0" eaLnBrk="1" latinLnBrk="0" hangingPunct="1">
        <a:defRPr sz="1801" kern="1200">
          <a:solidFill>
            <a:schemeClr val="tx1"/>
          </a:solidFill>
          <a:latin typeface="+mn-lt"/>
          <a:ea typeface="+mn-ea"/>
          <a:cs typeface="+mn-cs"/>
        </a:defRPr>
      </a:lvl6pPr>
      <a:lvl7pPr marL="2743166" algn="l" defTabSz="914388" rtl="0" eaLnBrk="1" latinLnBrk="0" hangingPunct="1">
        <a:defRPr sz="1801" kern="1200">
          <a:solidFill>
            <a:schemeClr val="tx1"/>
          </a:solidFill>
          <a:latin typeface="+mn-lt"/>
          <a:ea typeface="+mn-ea"/>
          <a:cs typeface="+mn-cs"/>
        </a:defRPr>
      </a:lvl7pPr>
      <a:lvl8pPr marL="3200360" algn="l" defTabSz="914388" rtl="0" eaLnBrk="1" latinLnBrk="0" hangingPunct="1">
        <a:defRPr sz="1801" kern="1200">
          <a:solidFill>
            <a:schemeClr val="tx1"/>
          </a:solidFill>
          <a:latin typeface="+mn-lt"/>
          <a:ea typeface="+mn-ea"/>
          <a:cs typeface="+mn-cs"/>
        </a:defRPr>
      </a:lvl8pPr>
      <a:lvl9pPr marL="3657555" algn="l" defTabSz="914388" rtl="0" eaLnBrk="1" latinLnBrk="0" hangingPunct="1">
        <a:defRPr sz="1801"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Otsikon paikkamerkki 1"/>
          <p:cNvSpPr>
            <a:spLocks noGrp="1"/>
          </p:cNvSpPr>
          <p:nvPr>
            <p:ph type="title"/>
          </p:nvPr>
        </p:nvSpPr>
        <p:spPr bwMode="auto">
          <a:xfrm>
            <a:off x="457201" y="407988"/>
            <a:ext cx="11234739"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smtClean="0"/>
              <a:t>Muokkaa perustyyl. napsautt.</a:t>
            </a:r>
          </a:p>
        </p:txBody>
      </p:sp>
      <p:sp>
        <p:nvSpPr>
          <p:cNvPr id="6147" name="Tekstin paikkamerkki 2"/>
          <p:cNvSpPr>
            <a:spLocks noGrp="1"/>
          </p:cNvSpPr>
          <p:nvPr>
            <p:ph type="body" idx="1"/>
          </p:nvPr>
        </p:nvSpPr>
        <p:spPr bwMode="auto">
          <a:xfrm>
            <a:off x="457201" y="1196975"/>
            <a:ext cx="11234739" cy="497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smtClean="0"/>
              <a:t>Muokkaa tekstin perustyylejä napsauttamalla</a:t>
            </a:r>
          </a:p>
          <a:p>
            <a:pPr lvl="1"/>
            <a:r>
              <a:rPr lang="fi-FI" altLang="fi-FI" smtClean="0"/>
              <a:t>toinen taso</a:t>
            </a:r>
          </a:p>
          <a:p>
            <a:pPr lvl="2"/>
            <a:r>
              <a:rPr lang="fi-FI" altLang="fi-FI" smtClean="0"/>
              <a:t>kolmas taso</a:t>
            </a:r>
          </a:p>
          <a:p>
            <a:pPr lvl="3"/>
            <a:r>
              <a:rPr lang="fi-FI" altLang="fi-FI" smtClean="0"/>
              <a:t>neljäs taso</a:t>
            </a:r>
          </a:p>
          <a:p>
            <a:pPr lvl="4"/>
            <a:r>
              <a:rPr lang="fi-FI" altLang="fi-FI" smtClean="0"/>
              <a:t>viides taso</a:t>
            </a:r>
          </a:p>
        </p:txBody>
      </p:sp>
      <p:sp>
        <p:nvSpPr>
          <p:cNvPr id="4" name="Päivämäärän paikkamerkki 3"/>
          <p:cNvSpPr>
            <a:spLocks noGrp="1"/>
          </p:cNvSpPr>
          <p:nvPr>
            <p:ph type="dt" sz="half" idx="2"/>
          </p:nvPr>
        </p:nvSpPr>
        <p:spPr>
          <a:xfrm>
            <a:off x="1663703" y="6269039"/>
            <a:ext cx="1304924" cy="258762"/>
          </a:xfrm>
          <a:prstGeom prst="rect">
            <a:avLst/>
          </a:prstGeom>
        </p:spPr>
        <p:txBody>
          <a:bodyPr vert="horz" lIns="0" tIns="0" rIns="0" bIns="0" rtlCol="0" anchor="ctr">
            <a:noAutofit/>
          </a:bodyPr>
          <a:lstStyle>
            <a:lvl1pPr algn="ctr" eaLnBrk="1" fontAlgn="auto" hangingPunct="1">
              <a:spcBef>
                <a:spcPts val="0"/>
              </a:spcBef>
              <a:spcAft>
                <a:spcPts val="0"/>
              </a:spcAft>
              <a:defRPr sz="1300" smtClean="0">
                <a:solidFill>
                  <a:srgbClr val="009246"/>
                </a:solidFill>
                <a:latin typeface="+mn-lt"/>
              </a:defRPr>
            </a:lvl1pPr>
          </a:lstStyle>
          <a:p>
            <a:pPr>
              <a:defRPr/>
            </a:pPr>
            <a:fld id="{65E6CBB5-A89A-43A1-B2FF-6778C8494BFD}" type="datetime1">
              <a:rPr lang="fi-FI"/>
              <a:pPr>
                <a:defRPr/>
              </a:pPr>
              <a:t>1.11.2017</a:t>
            </a:fld>
            <a:endParaRPr lang="fi-FI" dirty="0"/>
          </a:p>
        </p:txBody>
      </p:sp>
      <p:sp>
        <p:nvSpPr>
          <p:cNvPr id="5" name="Alatunnisteen paikkamerkki 4"/>
          <p:cNvSpPr>
            <a:spLocks noGrp="1"/>
          </p:cNvSpPr>
          <p:nvPr>
            <p:ph type="ftr" sz="quarter" idx="3"/>
          </p:nvPr>
        </p:nvSpPr>
        <p:spPr>
          <a:xfrm>
            <a:off x="3201988" y="6269039"/>
            <a:ext cx="4114800" cy="258762"/>
          </a:xfrm>
          <a:prstGeom prst="rect">
            <a:avLst/>
          </a:prstGeom>
        </p:spPr>
        <p:txBody>
          <a:bodyPr vert="horz" lIns="0" tIns="0" rIns="0" bIns="0" rtlCol="0" anchor="ctr">
            <a:noAutofit/>
          </a:bodyPr>
          <a:lstStyle>
            <a:lvl1pPr algn="l" eaLnBrk="1" fontAlgn="auto" hangingPunct="1">
              <a:spcBef>
                <a:spcPts val="0"/>
              </a:spcBef>
              <a:spcAft>
                <a:spcPts val="0"/>
              </a:spcAft>
              <a:defRPr sz="1300" smtClean="0">
                <a:solidFill>
                  <a:srgbClr val="009246"/>
                </a:solidFill>
                <a:latin typeface="+mn-lt"/>
              </a:defRPr>
            </a:lvl1pPr>
          </a:lstStyle>
          <a:p>
            <a:pPr>
              <a:defRPr/>
            </a:pPr>
            <a:r>
              <a:rPr lang="fi-FI"/>
              <a:t>Etunimi Sukunimi</a:t>
            </a:r>
            <a:endParaRPr lang="fi-FI" dirty="0"/>
          </a:p>
        </p:txBody>
      </p:sp>
      <p:sp>
        <p:nvSpPr>
          <p:cNvPr id="6" name="Dian numeron paikkamerkki 5"/>
          <p:cNvSpPr>
            <a:spLocks noGrp="1"/>
          </p:cNvSpPr>
          <p:nvPr>
            <p:ph type="sldNum" sz="quarter" idx="4"/>
          </p:nvPr>
        </p:nvSpPr>
        <p:spPr>
          <a:xfrm>
            <a:off x="10437816" y="6269039"/>
            <a:ext cx="1236661" cy="258762"/>
          </a:xfrm>
          <a:prstGeom prst="rect">
            <a:avLst/>
          </a:prstGeom>
        </p:spPr>
        <p:txBody>
          <a:bodyPr vert="horz" lIns="0" tIns="0" rIns="0" bIns="0" rtlCol="0" anchor="ctr">
            <a:noAutofit/>
          </a:bodyPr>
          <a:lstStyle>
            <a:lvl1pPr algn="r" eaLnBrk="1" fontAlgn="auto" hangingPunct="1">
              <a:spcBef>
                <a:spcPts val="0"/>
              </a:spcBef>
              <a:spcAft>
                <a:spcPts val="0"/>
              </a:spcAft>
              <a:defRPr sz="1300" b="1" smtClean="0">
                <a:solidFill>
                  <a:srgbClr val="009246"/>
                </a:solidFill>
                <a:latin typeface="+mn-lt"/>
              </a:defRPr>
            </a:lvl1pPr>
          </a:lstStyle>
          <a:p>
            <a:pPr>
              <a:defRPr/>
            </a:pPr>
            <a:fld id="{D7B3FF88-E4B3-4E91-96D3-635CF3FDCB19}" type="slidenum">
              <a:rPr lang="fi-FI"/>
              <a:pPr>
                <a:defRPr/>
              </a:pPr>
              <a:t>‹#›</a:t>
            </a:fld>
            <a:endParaRPr lang="fi-FI" dirty="0"/>
          </a:p>
        </p:txBody>
      </p:sp>
      <p:grpSp>
        <p:nvGrpSpPr>
          <p:cNvPr id="7" name="Ryhmä 6"/>
          <p:cNvGrpSpPr/>
          <p:nvPr/>
        </p:nvGrpSpPr>
        <p:grpSpPr bwMode="black">
          <a:xfrm>
            <a:off x="465671" y="6222032"/>
            <a:ext cx="804332" cy="373549"/>
            <a:chOff x="228601" y="704851"/>
            <a:chExt cx="11734800" cy="5449888"/>
          </a:xfrm>
          <a:solidFill>
            <a:srgbClr val="009246"/>
          </a:solidFill>
        </p:grpSpPr>
        <p:sp>
          <p:nvSpPr>
            <p:cNvPr id="8"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8"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Tree>
  </p:cSld>
  <p:clrMap bg1="lt1" tx1="dk1" bg2="lt2" tx2="dk2" accent1="accent1" accent2="accent2" accent3="accent3" accent4="accent4" accent5="accent5" accent6="accent6" hlink="hlink" folHlink="folHlink"/>
  <p:sldLayoutIdLst>
    <p:sldLayoutId id="2147483845" r:id="rId1"/>
    <p:sldLayoutId id="2147483901" r:id="rId2"/>
    <p:sldLayoutId id="2147483846" r:id="rId3"/>
    <p:sldLayoutId id="2147483902" r:id="rId4"/>
    <p:sldLayoutId id="2147483847" r:id="rId5"/>
    <p:sldLayoutId id="2147483848" r:id="rId6"/>
    <p:sldLayoutId id="2147483849" r:id="rId7"/>
    <p:sldLayoutId id="2147483850" r:id="rId8"/>
    <p:sldLayoutId id="2147483851" r:id="rId9"/>
    <p:sldLayoutId id="2147483903" r:id="rId10"/>
    <p:sldLayoutId id="2147483904" r:id="rId11"/>
    <p:sldLayoutId id="2147483905" r:id="rId12"/>
    <p:sldLayoutId id="2147483906" r:id="rId13"/>
    <p:sldLayoutId id="2147483907" r:id="rId14"/>
    <p:sldLayoutId id="2147483908" r:id="rId15"/>
    <p:sldLayoutId id="2147483909" r:id="rId16"/>
    <p:sldLayoutId id="2147483910" r:id="rId17"/>
    <p:sldLayoutId id="2147483911" r:id="rId18"/>
    <p:sldLayoutId id="2147483912" r:id="rId19"/>
  </p:sldLayoutIdLst>
  <p:hf hdr="0"/>
  <p:txStyles>
    <p:titleStyle>
      <a:lvl1pPr algn="l" rtl="0" fontAlgn="base">
        <a:lnSpc>
          <a:spcPct val="90000"/>
        </a:lnSpc>
        <a:spcBef>
          <a:spcPct val="0"/>
        </a:spcBef>
        <a:spcAft>
          <a:spcPct val="0"/>
        </a:spcAft>
        <a:defRPr sz="4201" b="1" kern="1200">
          <a:solidFill>
            <a:srgbClr val="009246"/>
          </a:solidFill>
          <a:latin typeface="Arial Black" panose="020B0A04020102020204" pitchFamily="34" charset="0"/>
          <a:ea typeface="+mj-ea"/>
          <a:cs typeface="+mj-cs"/>
        </a:defRPr>
      </a:lvl1pPr>
      <a:lvl2pPr algn="l" rtl="0" fontAlgn="base">
        <a:lnSpc>
          <a:spcPct val="90000"/>
        </a:lnSpc>
        <a:spcBef>
          <a:spcPct val="0"/>
        </a:spcBef>
        <a:spcAft>
          <a:spcPct val="0"/>
        </a:spcAft>
        <a:defRPr sz="4201" b="1">
          <a:solidFill>
            <a:srgbClr val="009246"/>
          </a:solidFill>
          <a:latin typeface="Arial Black" panose="020B0A04020102020204" pitchFamily="34" charset="0"/>
        </a:defRPr>
      </a:lvl2pPr>
      <a:lvl3pPr algn="l" rtl="0" fontAlgn="base">
        <a:lnSpc>
          <a:spcPct val="90000"/>
        </a:lnSpc>
        <a:spcBef>
          <a:spcPct val="0"/>
        </a:spcBef>
        <a:spcAft>
          <a:spcPct val="0"/>
        </a:spcAft>
        <a:defRPr sz="4201" b="1">
          <a:solidFill>
            <a:srgbClr val="009246"/>
          </a:solidFill>
          <a:latin typeface="Arial Black" panose="020B0A04020102020204" pitchFamily="34" charset="0"/>
        </a:defRPr>
      </a:lvl3pPr>
      <a:lvl4pPr algn="l" rtl="0" fontAlgn="base">
        <a:lnSpc>
          <a:spcPct val="90000"/>
        </a:lnSpc>
        <a:spcBef>
          <a:spcPct val="0"/>
        </a:spcBef>
        <a:spcAft>
          <a:spcPct val="0"/>
        </a:spcAft>
        <a:defRPr sz="4201" b="1">
          <a:solidFill>
            <a:srgbClr val="009246"/>
          </a:solidFill>
          <a:latin typeface="Arial Black" panose="020B0A04020102020204" pitchFamily="34" charset="0"/>
        </a:defRPr>
      </a:lvl4pPr>
      <a:lvl5pPr algn="l" rtl="0" fontAlgn="base">
        <a:lnSpc>
          <a:spcPct val="90000"/>
        </a:lnSpc>
        <a:spcBef>
          <a:spcPct val="0"/>
        </a:spcBef>
        <a:spcAft>
          <a:spcPct val="0"/>
        </a:spcAft>
        <a:defRPr sz="4201" b="1">
          <a:solidFill>
            <a:srgbClr val="009246"/>
          </a:solidFill>
          <a:latin typeface="Arial Black" panose="020B0A04020102020204" pitchFamily="34" charset="0"/>
        </a:defRPr>
      </a:lvl5pPr>
      <a:lvl6pPr marL="457195" algn="l" rtl="0" fontAlgn="base">
        <a:lnSpc>
          <a:spcPct val="90000"/>
        </a:lnSpc>
        <a:spcBef>
          <a:spcPct val="0"/>
        </a:spcBef>
        <a:spcAft>
          <a:spcPct val="0"/>
        </a:spcAft>
        <a:defRPr sz="4201" b="1">
          <a:solidFill>
            <a:srgbClr val="009246"/>
          </a:solidFill>
          <a:latin typeface="Arial Black" panose="020B0A04020102020204" pitchFamily="34" charset="0"/>
        </a:defRPr>
      </a:lvl6pPr>
      <a:lvl7pPr marL="914388" algn="l" rtl="0" fontAlgn="base">
        <a:lnSpc>
          <a:spcPct val="90000"/>
        </a:lnSpc>
        <a:spcBef>
          <a:spcPct val="0"/>
        </a:spcBef>
        <a:spcAft>
          <a:spcPct val="0"/>
        </a:spcAft>
        <a:defRPr sz="4201" b="1">
          <a:solidFill>
            <a:srgbClr val="009246"/>
          </a:solidFill>
          <a:latin typeface="Arial Black" panose="020B0A04020102020204" pitchFamily="34" charset="0"/>
        </a:defRPr>
      </a:lvl7pPr>
      <a:lvl8pPr marL="1371583" algn="l" rtl="0" fontAlgn="base">
        <a:lnSpc>
          <a:spcPct val="90000"/>
        </a:lnSpc>
        <a:spcBef>
          <a:spcPct val="0"/>
        </a:spcBef>
        <a:spcAft>
          <a:spcPct val="0"/>
        </a:spcAft>
        <a:defRPr sz="4201" b="1">
          <a:solidFill>
            <a:srgbClr val="009246"/>
          </a:solidFill>
          <a:latin typeface="Arial Black" panose="020B0A04020102020204" pitchFamily="34" charset="0"/>
        </a:defRPr>
      </a:lvl8pPr>
      <a:lvl9pPr marL="1828777" algn="l" rtl="0" fontAlgn="base">
        <a:lnSpc>
          <a:spcPct val="90000"/>
        </a:lnSpc>
        <a:spcBef>
          <a:spcPct val="0"/>
        </a:spcBef>
        <a:spcAft>
          <a:spcPct val="0"/>
        </a:spcAft>
        <a:defRPr sz="4201" b="1">
          <a:solidFill>
            <a:srgbClr val="009246"/>
          </a:solidFill>
          <a:latin typeface="Arial Black" panose="020B0A04020102020204" pitchFamily="34" charset="0"/>
        </a:defRPr>
      </a:lvl9pPr>
    </p:titleStyle>
    <p:bodyStyle>
      <a:lvl1pPr marL="228598" indent="-228598" algn="l" rtl="0" fontAlgn="base">
        <a:spcBef>
          <a:spcPct val="0"/>
        </a:spcBef>
        <a:spcAft>
          <a:spcPct val="0"/>
        </a:spcAft>
        <a:buFont typeface="Arial" panose="020B0604020202020204" pitchFamily="34" charset="0"/>
        <a:buChar char="•"/>
        <a:defRPr sz="2500" kern="1200">
          <a:solidFill>
            <a:schemeClr val="tx1"/>
          </a:solidFill>
          <a:latin typeface="+mn-lt"/>
          <a:ea typeface="+mn-ea"/>
          <a:cs typeface="+mn-cs"/>
        </a:defRPr>
      </a:lvl1pPr>
      <a:lvl2pPr marL="685792" indent="-228598" algn="l" rtl="0" fontAlgn="base">
        <a:spcBef>
          <a:spcPct val="0"/>
        </a:spcBef>
        <a:spcAft>
          <a:spcPct val="0"/>
        </a:spcAft>
        <a:buFont typeface="Arial" panose="020B0604020202020204" pitchFamily="34" charset="0"/>
        <a:buChar char="•"/>
        <a:defRPr sz="2400" kern="1200">
          <a:solidFill>
            <a:schemeClr val="tx1"/>
          </a:solidFill>
          <a:latin typeface="+mn-lt"/>
          <a:ea typeface="+mn-ea"/>
          <a:cs typeface="+mn-cs"/>
        </a:defRPr>
      </a:lvl2pPr>
      <a:lvl3pPr marL="1142986" indent="-228598" algn="l" rtl="0" fontAlgn="base">
        <a:spcBef>
          <a:spcPct val="0"/>
        </a:spcBef>
        <a:spcAft>
          <a:spcPct val="0"/>
        </a:spcAft>
        <a:buFont typeface="Arial" panose="020B0604020202020204" pitchFamily="34" charset="0"/>
        <a:buChar char="•"/>
        <a:defRPr sz="2000" kern="1200">
          <a:solidFill>
            <a:schemeClr val="tx1"/>
          </a:solidFill>
          <a:latin typeface="+mn-lt"/>
          <a:ea typeface="+mn-ea"/>
          <a:cs typeface="+mn-cs"/>
        </a:defRPr>
      </a:lvl3pPr>
      <a:lvl4pPr marL="1600181" indent="-228598" algn="l" rtl="0" fontAlgn="base">
        <a:spcBef>
          <a:spcPct val="0"/>
        </a:spcBef>
        <a:spcAft>
          <a:spcPct val="0"/>
        </a:spcAft>
        <a:buFont typeface="Arial" panose="020B0604020202020204" pitchFamily="34" charset="0"/>
        <a:buChar char="•"/>
        <a:defRPr kern="1200">
          <a:solidFill>
            <a:schemeClr val="tx1"/>
          </a:solidFill>
          <a:latin typeface="+mn-lt"/>
          <a:ea typeface="+mn-ea"/>
          <a:cs typeface="+mn-cs"/>
        </a:defRPr>
      </a:lvl4pPr>
      <a:lvl5pPr marL="2057375" indent="-228598" algn="l" rtl="0" fontAlgn="base">
        <a:spcBef>
          <a:spcPct val="0"/>
        </a:spcBef>
        <a:spcAft>
          <a:spcPct val="0"/>
        </a:spcAft>
        <a:buFont typeface="Arial" panose="020B0604020202020204" pitchFamily="34" charset="0"/>
        <a:buChar char="•"/>
        <a:defRPr kern="1200">
          <a:solidFill>
            <a:schemeClr val="tx1"/>
          </a:solidFill>
          <a:latin typeface="+mn-lt"/>
          <a:ea typeface="+mn-ea"/>
          <a:cs typeface="+mn-cs"/>
        </a:defRPr>
      </a:lvl5pPr>
      <a:lvl6pPr marL="2514569" indent="-228598" algn="l" defTabSz="914388"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764" indent="-228598" algn="l" defTabSz="914388"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8958" indent="-228598" algn="l" defTabSz="914388"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152" indent="-228598" algn="l" defTabSz="914388"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fi-FI"/>
      </a:defPPr>
      <a:lvl1pPr marL="0" algn="l" defTabSz="914388" rtl="0" eaLnBrk="1" latinLnBrk="0" hangingPunct="1">
        <a:defRPr sz="1801" kern="1200">
          <a:solidFill>
            <a:schemeClr val="tx1"/>
          </a:solidFill>
          <a:latin typeface="+mn-lt"/>
          <a:ea typeface="+mn-ea"/>
          <a:cs typeface="+mn-cs"/>
        </a:defRPr>
      </a:lvl1pPr>
      <a:lvl2pPr marL="457195" algn="l" defTabSz="914388" rtl="0" eaLnBrk="1" latinLnBrk="0" hangingPunct="1">
        <a:defRPr sz="1801" kern="1200">
          <a:solidFill>
            <a:schemeClr val="tx1"/>
          </a:solidFill>
          <a:latin typeface="+mn-lt"/>
          <a:ea typeface="+mn-ea"/>
          <a:cs typeface="+mn-cs"/>
        </a:defRPr>
      </a:lvl2pPr>
      <a:lvl3pPr marL="914388" algn="l" defTabSz="914388" rtl="0" eaLnBrk="1" latinLnBrk="0" hangingPunct="1">
        <a:defRPr sz="1801" kern="1200">
          <a:solidFill>
            <a:schemeClr val="tx1"/>
          </a:solidFill>
          <a:latin typeface="+mn-lt"/>
          <a:ea typeface="+mn-ea"/>
          <a:cs typeface="+mn-cs"/>
        </a:defRPr>
      </a:lvl3pPr>
      <a:lvl4pPr marL="1371583" algn="l" defTabSz="914388" rtl="0" eaLnBrk="1" latinLnBrk="0" hangingPunct="1">
        <a:defRPr sz="1801" kern="1200">
          <a:solidFill>
            <a:schemeClr val="tx1"/>
          </a:solidFill>
          <a:latin typeface="+mn-lt"/>
          <a:ea typeface="+mn-ea"/>
          <a:cs typeface="+mn-cs"/>
        </a:defRPr>
      </a:lvl4pPr>
      <a:lvl5pPr marL="1828777" algn="l" defTabSz="914388" rtl="0" eaLnBrk="1" latinLnBrk="0" hangingPunct="1">
        <a:defRPr sz="1801" kern="1200">
          <a:solidFill>
            <a:schemeClr val="tx1"/>
          </a:solidFill>
          <a:latin typeface="+mn-lt"/>
          <a:ea typeface="+mn-ea"/>
          <a:cs typeface="+mn-cs"/>
        </a:defRPr>
      </a:lvl5pPr>
      <a:lvl6pPr marL="2285972" algn="l" defTabSz="914388" rtl="0" eaLnBrk="1" latinLnBrk="0" hangingPunct="1">
        <a:defRPr sz="1801" kern="1200">
          <a:solidFill>
            <a:schemeClr val="tx1"/>
          </a:solidFill>
          <a:latin typeface="+mn-lt"/>
          <a:ea typeface="+mn-ea"/>
          <a:cs typeface="+mn-cs"/>
        </a:defRPr>
      </a:lvl6pPr>
      <a:lvl7pPr marL="2743166" algn="l" defTabSz="914388" rtl="0" eaLnBrk="1" latinLnBrk="0" hangingPunct="1">
        <a:defRPr sz="1801" kern="1200">
          <a:solidFill>
            <a:schemeClr val="tx1"/>
          </a:solidFill>
          <a:latin typeface="+mn-lt"/>
          <a:ea typeface="+mn-ea"/>
          <a:cs typeface="+mn-cs"/>
        </a:defRPr>
      </a:lvl7pPr>
      <a:lvl8pPr marL="3200360" algn="l" defTabSz="914388" rtl="0" eaLnBrk="1" latinLnBrk="0" hangingPunct="1">
        <a:defRPr sz="1801" kern="1200">
          <a:solidFill>
            <a:schemeClr val="tx1"/>
          </a:solidFill>
          <a:latin typeface="+mn-lt"/>
          <a:ea typeface="+mn-ea"/>
          <a:cs typeface="+mn-cs"/>
        </a:defRPr>
      </a:lvl8pPr>
      <a:lvl9pPr marL="3657555" algn="l" defTabSz="914388"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Yksikön toimintasuunnitelma</a:t>
            </a:r>
            <a:endParaRPr lang="fi-FI" dirty="0"/>
          </a:p>
        </p:txBody>
      </p:sp>
      <p:sp>
        <p:nvSpPr>
          <p:cNvPr id="3" name="Tekstin paikkamerkki 2"/>
          <p:cNvSpPr>
            <a:spLocks noGrp="1"/>
          </p:cNvSpPr>
          <p:nvPr>
            <p:ph type="body" sz="quarter" idx="13"/>
          </p:nvPr>
        </p:nvSpPr>
        <p:spPr/>
        <p:txBody>
          <a:bodyPr/>
          <a:lstStyle/>
          <a:p>
            <a:r>
              <a:rPr lang="fi-FI" smtClean="0"/>
              <a:t>Varhaiskasvatusyksikkö Alppimaja</a:t>
            </a:r>
            <a:endParaRPr lang="fi-FI" dirty="0"/>
          </a:p>
        </p:txBody>
      </p:sp>
    </p:spTree>
    <p:extLst>
      <p:ext uri="{BB962C8B-B14F-4D97-AF65-F5344CB8AC3E}">
        <p14:creationId xmlns:p14="http://schemas.microsoft.com/office/powerpoint/2010/main" val="2956077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14351" y="530451"/>
            <a:ext cx="10940141" cy="1102405"/>
          </a:xfrm>
        </p:spPr>
        <p:txBody>
          <a:bodyPr/>
          <a:lstStyle/>
          <a:p>
            <a:r>
              <a:rPr lang="fi-FI" sz="3600" dirty="0"/>
              <a:t>Oppiva</a:t>
            </a:r>
            <a:r>
              <a:rPr lang="fi-FI" dirty="0"/>
              <a:t> </a:t>
            </a:r>
            <a:r>
              <a:rPr lang="fi-FI" sz="3600" dirty="0"/>
              <a:t>yhteisö</a:t>
            </a:r>
            <a:r>
              <a:rPr lang="fi-FI" dirty="0"/>
              <a:t> </a:t>
            </a:r>
            <a:r>
              <a:rPr lang="fi-FI" sz="3600" dirty="0" smtClean="0"/>
              <a:t>toimintakulttuurin ytimenä</a:t>
            </a:r>
            <a:r>
              <a:rPr lang="fi-FI" dirty="0"/>
              <a:t/>
            </a:r>
            <a:br>
              <a:rPr lang="fi-FI" dirty="0"/>
            </a:br>
            <a:r>
              <a:rPr lang="fi-FI" dirty="0" smtClean="0"/>
              <a:t/>
            </a:r>
            <a:br>
              <a:rPr lang="fi-FI" dirty="0" smtClean="0"/>
            </a:br>
            <a:r>
              <a:rPr lang="fi-FI" dirty="0"/>
              <a:t/>
            </a:r>
            <a:br>
              <a:rPr lang="fi-FI" dirty="0"/>
            </a:br>
            <a:endParaRPr lang="fi-FI" dirty="0"/>
          </a:p>
        </p:txBody>
      </p:sp>
      <p:sp>
        <p:nvSpPr>
          <p:cNvPr id="3" name="Sisällön paikkamerkki 2"/>
          <p:cNvSpPr>
            <a:spLocks noGrp="1"/>
          </p:cNvSpPr>
          <p:nvPr>
            <p:ph idx="1"/>
          </p:nvPr>
        </p:nvSpPr>
        <p:spPr>
          <a:xfrm>
            <a:off x="439738" y="1195388"/>
            <a:ext cx="11234739" cy="5462919"/>
          </a:xfrm>
        </p:spPr>
        <p:txBody>
          <a:bodyPr/>
          <a:lstStyle/>
          <a:p>
            <a:pPr marL="0" indent="0">
              <a:buNone/>
            </a:pPr>
            <a:endParaRPr lang="fi-FI" sz="1801" dirty="0"/>
          </a:p>
          <a:p>
            <a:endParaRPr lang="fi-FI" dirty="0" smtClean="0"/>
          </a:p>
          <a:p>
            <a:r>
              <a:rPr lang="fi-FI" dirty="0" smtClean="0"/>
              <a:t>Varhaiskasvatusyksikkö </a:t>
            </a:r>
            <a:r>
              <a:rPr lang="fi-FI" dirty="0" err="1"/>
              <a:t>Alppimajassa</a:t>
            </a:r>
            <a:r>
              <a:rPr lang="fi-FI" dirty="0"/>
              <a:t> on kuusi kotiryhmää. Neljä kotiryhmää toimii </a:t>
            </a:r>
            <a:r>
              <a:rPr lang="fi-FI" dirty="0" err="1"/>
              <a:t>päätalossa</a:t>
            </a:r>
            <a:r>
              <a:rPr lang="fi-FI" dirty="0"/>
              <a:t> Castreninkadulla ja kaksi esiopetusryhmää Kallion koulun rakennuksessa Neljännellä linjalla.</a:t>
            </a:r>
          </a:p>
          <a:p>
            <a:r>
              <a:rPr lang="fi-FI" dirty="0"/>
              <a:t>Jokaisessa kotiryhmässä työskentelee lastentarhanopettaja ja lastenhoitaja työpareina. Yhdessä </a:t>
            </a:r>
            <a:r>
              <a:rPr lang="fi-FI" dirty="0" err="1"/>
              <a:t>päätalon</a:t>
            </a:r>
            <a:r>
              <a:rPr lang="fi-FI" dirty="0"/>
              <a:t> kotiryhmässä työskentelee päiväkodin johtaja lastentarhanopettajana, kaksi lastenhoitajaa ja ryhmäavustaja. Lastentarhanopettaja vastaa esiopetuksen ja varhaiskasvatuksen toteuttamisesta. Erityislastentarhanopettajan työaika jakautuu kahden esiopetusryhmän välillä</a:t>
            </a:r>
            <a:r>
              <a:rPr lang="fi-FI" dirty="0" smtClean="0"/>
              <a:t>.</a:t>
            </a:r>
            <a:endParaRPr lang="fi-FI" dirty="0"/>
          </a:p>
        </p:txBody>
      </p:sp>
      <p:sp>
        <p:nvSpPr>
          <p:cNvPr id="6" name="Dian numeron paikkamerkki 5"/>
          <p:cNvSpPr>
            <a:spLocks noGrp="1"/>
          </p:cNvSpPr>
          <p:nvPr>
            <p:ph type="sldNum" sz="quarter" idx="12"/>
          </p:nvPr>
        </p:nvSpPr>
        <p:spPr/>
        <p:txBody>
          <a:bodyPr/>
          <a:lstStyle/>
          <a:p>
            <a:pPr>
              <a:defRPr/>
            </a:pPr>
            <a:fld id="{9D4E09BD-EC80-4009-BC11-6D71E8762838}" type="slidenum">
              <a:rPr lang="fi-FI" smtClean="0"/>
              <a:pPr>
                <a:defRPr/>
              </a:pPr>
              <a:t>2</a:t>
            </a:fld>
            <a:endParaRPr lang="fi-FI"/>
          </a:p>
        </p:txBody>
      </p:sp>
    </p:spTree>
    <p:extLst>
      <p:ext uri="{BB962C8B-B14F-4D97-AF65-F5344CB8AC3E}">
        <p14:creationId xmlns:p14="http://schemas.microsoft.com/office/powerpoint/2010/main" val="23527490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224119" y="443846"/>
            <a:ext cx="11234739" cy="45719"/>
          </a:xfrm>
        </p:spPr>
        <p:txBody>
          <a:bodyPr/>
          <a:lstStyle/>
          <a:p>
            <a:endParaRPr lang="fi-FI" sz="1800" b="0" dirty="0">
              <a:latin typeface="+mn-lt"/>
            </a:endParaRPr>
          </a:p>
        </p:txBody>
      </p:sp>
      <p:sp>
        <p:nvSpPr>
          <p:cNvPr id="3" name="Sisällön paikkamerkki 2"/>
          <p:cNvSpPr>
            <a:spLocks noGrp="1"/>
          </p:cNvSpPr>
          <p:nvPr>
            <p:ph idx="1"/>
          </p:nvPr>
        </p:nvSpPr>
        <p:spPr>
          <a:xfrm>
            <a:off x="457201" y="6131244"/>
            <a:ext cx="11234739" cy="45719"/>
          </a:xfrm>
        </p:spPr>
        <p:txBody>
          <a:bodyPr/>
          <a:lstStyle/>
          <a:p>
            <a:endParaRPr lang="fi-FI" dirty="0"/>
          </a:p>
        </p:txBody>
      </p:sp>
      <p:sp>
        <p:nvSpPr>
          <p:cNvPr id="4" name="Päivämäärän paikkamerkki 3"/>
          <p:cNvSpPr>
            <a:spLocks noGrp="1"/>
          </p:cNvSpPr>
          <p:nvPr>
            <p:ph type="dt" sz="half" idx="10"/>
          </p:nvPr>
        </p:nvSpPr>
        <p:spPr/>
        <p:txBody>
          <a:bodyPr/>
          <a:lstStyle/>
          <a:p>
            <a:pPr>
              <a:defRPr/>
            </a:pPr>
            <a:fld id="{F7911D33-9FF2-4D30-8428-B248206C86F9}" type="datetime1">
              <a:rPr lang="fi-FI" smtClean="0"/>
              <a:pPr>
                <a:defRPr/>
              </a:pPr>
              <a:t>1.11.2017</a:t>
            </a:fld>
            <a:endParaRPr lang="fi-FI" dirty="0"/>
          </a:p>
        </p:txBody>
      </p:sp>
      <p:sp>
        <p:nvSpPr>
          <p:cNvPr id="5" name="Alatunnisteen paikkamerkki 4"/>
          <p:cNvSpPr>
            <a:spLocks noGrp="1"/>
          </p:cNvSpPr>
          <p:nvPr>
            <p:ph type="ftr" sz="quarter" idx="11"/>
          </p:nvPr>
        </p:nvSpPr>
        <p:spPr/>
        <p:txBody>
          <a:bodyPr/>
          <a:lstStyle/>
          <a:p>
            <a:pPr>
              <a:defRPr/>
            </a:pPr>
            <a:r>
              <a:rPr lang="fi-FI" smtClean="0"/>
              <a:t>Etunimi Sukunimi</a:t>
            </a:r>
            <a:endParaRPr lang="fi-FI"/>
          </a:p>
        </p:txBody>
      </p:sp>
      <p:sp>
        <p:nvSpPr>
          <p:cNvPr id="6" name="Dian numeron paikkamerkki 5"/>
          <p:cNvSpPr>
            <a:spLocks noGrp="1"/>
          </p:cNvSpPr>
          <p:nvPr>
            <p:ph type="sldNum" sz="quarter" idx="12"/>
          </p:nvPr>
        </p:nvSpPr>
        <p:spPr/>
        <p:txBody>
          <a:bodyPr/>
          <a:lstStyle/>
          <a:p>
            <a:pPr>
              <a:defRPr/>
            </a:pPr>
            <a:fld id="{9D4E09BD-EC80-4009-BC11-6D71E8762838}" type="slidenum">
              <a:rPr lang="fi-FI" smtClean="0"/>
              <a:pPr>
                <a:defRPr/>
              </a:pPr>
              <a:t>3</a:t>
            </a:fld>
            <a:endParaRPr lang="fi-FI"/>
          </a:p>
        </p:txBody>
      </p:sp>
      <p:sp>
        <p:nvSpPr>
          <p:cNvPr id="9" name="Suorakulmio 8"/>
          <p:cNvSpPr/>
          <p:nvPr/>
        </p:nvSpPr>
        <p:spPr>
          <a:xfrm>
            <a:off x="224119" y="775932"/>
            <a:ext cx="11540617" cy="6370975"/>
          </a:xfrm>
          <a:prstGeom prst="rect">
            <a:avLst/>
          </a:prstGeom>
        </p:spPr>
        <p:txBody>
          <a:bodyPr wrap="square">
            <a:spAutoFit/>
          </a:bodyPr>
          <a:lstStyle/>
          <a:p>
            <a:pPr marL="342900" indent="-342900">
              <a:buFont typeface="Arial" panose="020B0604020202020204" pitchFamily="34" charset="0"/>
              <a:buChar char="•"/>
            </a:pPr>
            <a:r>
              <a:rPr lang="fi-FI" sz="2400" dirty="0"/>
              <a:t>Päätalon kotiryhmissä on eri-ikäisiä lapsia (ns. sisarusryhmä). Ajatuksena on, </a:t>
            </a:r>
            <a:r>
              <a:rPr lang="fi-FI" sz="2400" dirty="0" smtClean="0"/>
              <a:t>että </a:t>
            </a:r>
            <a:r>
              <a:rPr lang="fi-FI" sz="2400" dirty="0"/>
              <a:t>lapsi saa olla samassa ryhmässä samojen lasten ja työntekijöiden kanssa </a:t>
            </a:r>
            <a:r>
              <a:rPr lang="fi-FI" sz="2400" dirty="0" smtClean="0"/>
              <a:t>jopa esiopetuksen </a:t>
            </a:r>
            <a:r>
              <a:rPr lang="fi-FI" sz="2400" dirty="0"/>
              <a:t>alkuun saakka. Tarvetta siirrellä lapsia ryhmästä toiseen ei synny, ja </a:t>
            </a:r>
            <a:r>
              <a:rPr lang="fi-FI" sz="2400" dirty="0" smtClean="0"/>
              <a:t>pitkäaikainen </a:t>
            </a:r>
            <a:r>
              <a:rPr lang="fi-FI" sz="2400" dirty="0"/>
              <a:t>yhteistyö lasten, vanhempien ja työntekijöiden välillä on mahdollista.</a:t>
            </a:r>
          </a:p>
          <a:p>
            <a:pPr marL="342900" indent="-342900">
              <a:buFont typeface="Arial" panose="020B0604020202020204" pitchFamily="34" charset="0"/>
              <a:buChar char="•"/>
            </a:pPr>
            <a:r>
              <a:rPr lang="fi-FI" sz="2400" dirty="0"/>
              <a:t>Sisarusryhmässä lapset voivat oppia toimimaan yhteistyössä erilaisten ja </a:t>
            </a:r>
            <a:r>
              <a:rPr lang="fi-FI" sz="2400" dirty="0">
                <a:latin typeface="+mn-lt"/>
              </a:rPr>
              <a:t>eri-ikäisten</a:t>
            </a:r>
            <a:r>
              <a:rPr lang="fi-FI" sz="2400" dirty="0"/>
              <a:t> kanssa. Nuoremmat oppivat vanhemmilta lapsilta, ja vanhemmat lapset saavat vahvistusta itsetunnolle ja osaamiselle kun voivat toimia mallina ja opastajana. </a:t>
            </a:r>
          </a:p>
          <a:p>
            <a:pPr marL="342900" indent="-342900">
              <a:buFont typeface="Arial" panose="020B0604020202020204" pitchFamily="34" charset="0"/>
              <a:buChar char="•"/>
            </a:pPr>
            <a:r>
              <a:rPr lang="fi-FI" sz="2400" dirty="0"/>
              <a:t>Toimimme pääsääntöisesti pienryhmissä, jotka muodostetaan iän ja kehitystason mukaan</a:t>
            </a:r>
            <a:r>
              <a:rPr lang="fi-FI" sz="2400" dirty="0" smtClean="0"/>
              <a:t>.</a:t>
            </a:r>
            <a:endParaRPr lang="fi-FI" sz="2400" dirty="0"/>
          </a:p>
          <a:p>
            <a:endParaRPr lang="fi-FI" dirty="0"/>
          </a:p>
          <a:p>
            <a:endParaRPr lang="fi-FI" dirty="0"/>
          </a:p>
          <a:p>
            <a:endParaRPr lang="fi-FI" dirty="0"/>
          </a:p>
          <a:p>
            <a:endParaRPr lang="fi-FI" dirty="0"/>
          </a:p>
          <a:p>
            <a:endParaRPr lang="fi-FI" dirty="0"/>
          </a:p>
          <a:p>
            <a:pPr marL="0" indent="0">
              <a:buNone/>
            </a:pPr>
            <a:endParaRPr lang="fi-FI" dirty="0"/>
          </a:p>
          <a:p>
            <a:pPr marL="0" indent="0">
              <a:buNone/>
            </a:pPr>
            <a:endParaRPr lang="fi-FI" dirty="0"/>
          </a:p>
          <a:p>
            <a:endParaRPr lang="fi-FI" dirty="0"/>
          </a:p>
        </p:txBody>
      </p:sp>
    </p:spTree>
    <p:extLst>
      <p:ext uri="{BB962C8B-B14F-4D97-AF65-F5344CB8AC3E}">
        <p14:creationId xmlns:p14="http://schemas.microsoft.com/office/powerpoint/2010/main" val="2247540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3600" dirty="0"/>
              <a:t>Leikkiin ja vuorovaikutukseen kannustava yhteisö</a:t>
            </a:r>
            <a:r>
              <a:rPr lang="fi-FI" dirty="0"/>
              <a:t/>
            </a:r>
            <a:br>
              <a:rPr lang="fi-FI" dirty="0"/>
            </a:br>
            <a:r>
              <a:rPr lang="fi-FI" dirty="0" smtClean="0"/>
              <a:t/>
            </a:r>
            <a:br>
              <a:rPr lang="fi-FI" dirty="0" smtClean="0"/>
            </a:br>
            <a:endParaRPr lang="fi-FI" dirty="0"/>
          </a:p>
        </p:txBody>
      </p:sp>
      <p:sp>
        <p:nvSpPr>
          <p:cNvPr id="3" name="Sisällön paikkamerkki 2"/>
          <p:cNvSpPr>
            <a:spLocks noGrp="1"/>
          </p:cNvSpPr>
          <p:nvPr>
            <p:ph idx="1"/>
          </p:nvPr>
        </p:nvSpPr>
        <p:spPr>
          <a:xfrm>
            <a:off x="384848" y="1666147"/>
            <a:ext cx="11234739" cy="4979988"/>
          </a:xfrm>
        </p:spPr>
        <p:txBody>
          <a:bodyPr/>
          <a:lstStyle/>
          <a:p>
            <a:r>
              <a:rPr lang="fi-FI" sz="2400" dirty="0" smtClean="0"/>
              <a:t>Päivittäin lapsilla on tilaisuuksia kertoa, kuunnella, tunnistaa ja sanoittaa tunteita, oppia ja käyttää käsitteitä jne.</a:t>
            </a:r>
          </a:p>
          <a:p>
            <a:r>
              <a:rPr lang="fi-FI" sz="2400" dirty="0" smtClean="0"/>
              <a:t>Osoitamme lapselle hänen merkityksensä osana yhteisöä</a:t>
            </a:r>
          </a:p>
          <a:p>
            <a:r>
              <a:rPr lang="fi-FI" sz="2400" dirty="0" smtClean="0"/>
              <a:t>Huolehdimme, että jokainen lapsi on aktiivinen toimija ja osallinen yhteisissä puuhissa ja leikissä</a:t>
            </a:r>
          </a:p>
          <a:p>
            <a:r>
              <a:rPr lang="fi-FI" sz="2400" dirty="0" smtClean="0"/>
              <a:t>Tuemme lasten vuorovaikutustaitoja toimimalla mallina ja auttamalla ratkaisemaan mahdollisia ristiriitoja. Käytössämme on mm. MiniVerso-malli</a:t>
            </a:r>
          </a:p>
          <a:p>
            <a:r>
              <a:rPr lang="fi-FI" sz="2400" dirty="0" smtClean="0"/>
              <a:t>Työntekijä havainnoi, tukee ja ohjaa leikkiä sekä innostaa ja motivoi uusiin leikkeihin. Hän esim. lukee leikin aiheeseen sopivan kirjan, tuo inspiroivaa materiaalia jne. Näin hän mahdollistaa leikin kehittymisen sekä tarjoaa uusia leikkejä niin sisällä kuin ulkona.</a:t>
            </a:r>
          </a:p>
          <a:p>
            <a:endParaRPr lang="fi-FI" sz="2400" dirty="0" smtClean="0"/>
          </a:p>
          <a:p>
            <a:endParaRPr lang="fi-FI" sz="2400" dirty="0"/>
          </a:p>
        </p:txBody>
      </p:sp>
      <p:sp>
        <p:nvSpPr>
          <p:cNvPr id="6" name="Dian numeron paikkamerkki 5"/>
          <p:cNvSpPr>
            <a:spLocks noGrp="1"/>
          </p:cNvSpPr>
          <p:nvPr>
            <p:ph type="sldNum" sz="quarter" idx="12"/>
          </p:nvPr>
        </p:nvSpPr>
        <p:spPr/>
        <p:txBody>
          <a:bodyPr/>
          <a:lstStyle/>
          <a:p>
            <a:pPr>
              <a:defRPr/>
            </a:pPr>
            <a:fld id="{9D4E09BD-EC80-4009-BC11-6D71E8762838}" type="slidenum">
              <a:rPr lang="fi-FI" smtClean="0"/>
              <a:pPr>
                <a:defRPr/>
              </a:pPr>
              <a:t>4</a:t>
            </a:fld>
            <a:endParaRPr lang="fi-FI"/>
          </a:p>
        </p:txBody>
      </p:sp>
    </p:spTree>
    <p:extLst>
      <p:ext uri="{BB962C8B-B14F-4D97-AF65-F5344CB8AC3E}">
        <p14:creationId xmlns:p14="http://schemas.microsoft.com/office/powerpoint/2010/main" val="2389229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3600" dirty="0"/>
              <a:t>Osallisuus, yhdenvertaisuus ja tasa-arvo</a:t>
            </a:r>
            <a:r>
              <a:rPr lang="fi-FI" dirty="0"/>
              <a:t/>
            </a:r>
            <a:br>
              <a:rPr lang="fi-FI" dirty="0"/>
            </a:br>
            <a:r>
              <a:rPr lang="fi-FI" dirty="0" smtClean="0"/>
              <a:t/>
            </a:r>
            <a:br>
              <a:rPr lang="fi-FI" dirty="0" smtClean="0"/>
            </a:br>
            <a:endParaRPr lang="fi-FI" dirty="0"/>
          </a:p>
        </p:txBody>
      </p:sp>
      <p:sp>
        <p:nvSpPr>
          <p:cNvPr id="3" name="Sisällön paikkamerkki 2"/>
          <p:cNvSpPr>
            <a:spLocks noGrp="1"/>
          </p:cNvSpPr>
          <p:nvPr>
            <p:ph idx="1"/>
          </p:nvPr>
        </p:nvSpPr>
        <p:spPr/>
        <p:txBody>
          <a:bodyPr/>
          <a:lstStyle/>
          <a:p>
            <a:pPr marL="0" indent="0">
              <a:buNone/>
            </a:pPr>
            <a:endParaRPr lang="fi-FI" sz="1801" dirty="0"/>
          </a:p>
          <a:p>
            <a:r>
              <a:rPr lang="fi-FI" sz="2400" dirty="0" smtClean="0"/>
              <a:t>Kuuntelemme ja havainnoimme lapsia, jokainen tulee huomioiduksi ja kuulluksi päivittäin. Vasu- ja </a:t>
            </a:r>
            <a:r>
              <a:rPr lang="fi-FI" sz="2400" dirty="0" err="1" smtClean="0"/>
              <a:t>leops</a:t>
            </a:r>
            <a:r>
              <a:rPr lang="fi-FI" sz="2400" dirty="0" smtClean="0"/>
              <a:t>-keskusteluissa sovitut tavoitteet, henkilökunnan tekemät havainnot sekä lasten kanssa käydyt keskustelut eli lasten mielenkiinnon kohteet näkyvät erityisesti ryhmän toiminnan suunnitelmassa. </a:t>
            </a:r>
            <a:endParaRPr lang="fi-FI" sz="2400" dirty="0" smtClean="0"/>
          </a:p>
          <a:p>
            <a:r>
              <a:rPr lang="fi-FI" sz="2400" dirty="0" smtClean="0"/>
              <a:t>Kaikilla </a:t>
            </a:r>
            <a:r>
              <a:rPr lang="fi-FI" sz="2400" dirty="0" smtClean="0"/>
              <a:t>on yhtä suuri vaikutus ryhmän ja sitä kautta koko päiväkodin toimintaan. </a:t>
            </a:r>
          </a:p>
          <a:p>
            <a:r>
              <a:rPr lang="fi-FI" sz="2400" dirty="0" smtClean="0"/>
              <a:t>Jokaisella lapsella on samat mahdollisuudet ja </a:t>
            </a:r>
            <a:r>
              <a:rPr lang="fi-FI" sz="2400" dirty="0" smtClean="0"/>
              <a:t>velvollisuudet. Lapsi saa päättää omista asioistaan ja hänen identiteettiään kunnioitetaan, ja hän oppii ottamaan huomioon toisten tarpeet, toiveet ja ehdotukset</a:t>
            </a:r>
            <a:endParaRPr lang="fi-FI" sz="2400" dirty="0"/>
          </a:p>
        </p:txBody>
      </p:sp>
      <p:sp>
        <p:nvSpPr>
          <p:cNvPr id="6" name="Dian numeron paikkamerkki 5"/>
          <p:cNvSpPr>
            <a:spLocks noGrp="1"/>
          </p:cNvSpPr>
          <p:nvPr>
            <p:ph type="sldNum" sz="quarter" idx="12"/>
          </p:nvPr>
        </p:nvSpPr>
        <p:spPr/>
        <p:txBody>
          <a:bodyPr/>
          <a:lstStyle/>
          <a:p>
            <a:pPr>
              <a:defRPr/>
            </a:pPr>
            <a:fld id="{9D4E09BD-EC80-4009-BC11-6D71E8762838}" type="slidenum">
              <a:rPr lang="fi-FI" smtClean="0"/>
              <a:pPr>
                <a:defRPr/>
              </a:pPr>
              <a:t>5</a:t>
            </a:fld>
            <a:endParaRPr lang="fi-FI"/>
          </a:p>
        </p:txBody>
      </p:sp>
    </p:spTree>
    <p:extLst>
      <p:ext uri="{BB962C8B-B14F-4D97-AF65-F5344CB8AC3E}">
        <p14:creationId xmlns:p14="http://schemas.microsoft.com/office/powerpoint/2010/main" val="38860402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3600" dirty="0" smtClean="0"/>
              <a:t>Oppimisympäristö</a:t>
            </a:r>
            <a:endParaRPr lang="fi-FI" sz="3600" dirty="0"/>
          </a:p>
        </p:txBody>
      </p:sp>
      <p:sp>
        <p:nvSpPr>
          <p:cNvPr id="3" name="Sisällön paikkamerkki 2"/>
          <p:cNvSpPr>
            <a:spLocks noGrp="1"/>
          </p:cNvSpPr>
          <p:nvPr>
            <p:ph idx="1"/>
          </p:nvPr>
        </p:nvSpPr>
        <p:spPr>
          <a:xfrm>
            <a:off x="457203" y="1196977"/>
            <a:ext cx="11234737" cy="5238750"/>
          </a:xfrm>
        </p:spPr>
        <p:txBody>
          <a:bodyPr/>
          <a:lstStyle/>
          <a:p>
            <a:pPr marL="800095" lvl="1" indent="-342900"/>
            <a:r>
              <a:rPr lang="fi-FI" sz="2200" dirty="0" smtClean="0"/>
              <a:t>Päätalon sisä- ja ulkotiloja käytetään yhteisesti sovitun aikataulun mukaisesti. Sisällä eri tiloilla on oma luonne, jolloin oppimisympäristö tukee lasten leikkiä omalla tavallaan. Tilajaolla tuemme lasten toimintaideoita ja sitoutumista. </a:t>
            </a:r>
          </a:p>
          <a:p>
            <a:pPr marL="800095" lvl="1" indent="-342900"/>
            <a:r>
              <a:rPr lang="fi-FI" sz="2200" dirty="0" smtClean="0"/>
              <a:t>Toiminnan prosessit ovat nähtävissä tiloissa ja lapsilla on runsaasti mahdollisuuksia vaikuttaa oppimisympäristöön, esim. rakentamalla pitkäkestoisia leikkikokonaisuuksia. Tiloissa otetaan huomioon eri-ikäisten lasten tarpeet. </a:t>
            </a:r>
          </a:p>
          <a:p>
            <a:pPr marL="800095" lvl="1" indent="-342900"/>
            <a:r>
              <a:rPr lang="fi-FI" sz="2200" dirty="0" smtClean="0"/>
              <a:t>Ulkotilat muuttuvat ja muokkautuvat mm. vuodenaikojen mukaan. Yhteistyössä vanhempien kanssa on rakennettu uudenlaisia, muokkautuvia liikkumismahdollisuuksia, esim. tasapainoiluköysi ja </a:t>
            </a:r>
            <a:r>
              <a:rPr lang="fi-FI" sz="2200" dirty="0" smtClean="0"/>
              <a:t>kangaspesä</a:t>
            </a:r>
          </a:p>
          <a:p>
            <a:pPr marL="800095" lvl="1" indent="-342900"/>
            <a:r>
              <a:rPr lang="fi-FI" sz="2200" dirty="0"/>
              <a:t>Käytämme aktiivisesti sekä lähiympäristön tarjoamia mahdollisuuksia oppia että pidempiä retkiä kauemmas sekä ajallisesti että paikallisesti. Käymme säännöllisesti lähikirjastossa, lähipuistoissa, metsässä (</a:t>
            </a:r>
            <a:r>
              <a:rPr lang="fi-FI" sz="2200" dirty="0" err="1"/>
              <a:t>Metsämörri</a:t>
            </a:r>
            <a:r>
              <a:rPr lang="fi-FI" sz="2200" dirty="0"/>
              <a:t> asuu Taivaskalliolla) ja teeman mukaisissa retkikohteissa. Retkillä käydään kaikissa kotiryhmissä viikoittain, nuorimmat lähiympäristössä, vanhemmat kauempanakin</a:t>
            </a:r>
          </a:p>
          <a:p>
            <a:pPr marL="800095" lvl="1" indent="-342900"/>
            <a:endParaRPr lang="fi-FI" sz="1800" dirty="0" smtClean="0"/>
          </a:p>
          <a:p>
            <a:pPr marL="0" indent="0">
              <a:buNone/>
            </a:pPr>
            <a:endParaRPr lang="fi-FI" sz="1801" dirty="0"/>
          </a:p>
        </p:txBody>
      </p:sp>
      <p:sp>
        <p:nvSpPr>
          <p:cNvPr id="6" name="Dian numeron paikkamerkki 5"/>
          <p:cNvSpPr>
            <a:spLocks noGrp="1"/>
          </p:cNvSpPr>
          <p:nvPr>
            <p:ph type="sldNum" sz="quarter" idx="12"/>
          </p:nvPr>
        </p:nvSpPr>
        <p:spPr>
          <a:xfrm>
            <a:off x="6869919" y="6176965"/>
            <a:ext cx="1236661" cy="258762"/>
          </a:xfrm>
        </p:spPr>
        <p:txBody>
          <a:bodyPr/>
          <a:lstStyle/>
          <a:p>
            <a:pPr>
              <a:defRPr/>
            </a:pPr>
            <a:fld id="{9D4E09BD-EC80-4009-BC11-6D71E8762838}" type="slidenum">
              <a:rPr lang="fi-FI" smtClean="0"/>
              <a:pPr>
                <a:defRPr/>
              </a:pPr>
              <a:t>6</a:t>
            </a:fld>
            <a:endParaRPr lang="fi-FI"/>
          </a:p>
        </p:txBody>
      </p:sp>
    </p:spTree>
    <p:extLst>
      <p:ext uri="{BB962C8B-B14F-4D97-AF65-F5344CB8AC3E}">
        <p14:creationId xmlns:p14="http://schemas.microsoft.com/office/powerpoint/2010/main" val="18525233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3600" dirty="0" smtClean="0"/>
              <a:t>Toiminnan arviointi ja kehittäminen</a:t>
            </a:r>
            <a:endParaRPr lang="fi-FI" sz="3600" dirty="0"/>
          </a:p>
        </p:txBody>
      </p:sp>
      <p:sp>
        <p:nvSpPr>
          <p:cNvPr id="3" name="Sisällön paikkamerkki 2"/>
          <p:cNvSpPr>
            <a:spLocks noGrp="1"/>
          </p:cNvSpPr>
          <p:nvPr>
            <p:ph idx="1"/>
          </p:nvPr>
        </p:nvSpPr>
        <p:spPr/>
        <p:txBody>
          <a:bodyPr/>
          <a:lstStyle/>
          <a:p>
            <a:r>
              <a:rPr lang="fi-FI" sz="2200" dirty="0" smtClean="0"/>
              <a:t>Toimintavuonna 2017-18 haluamme erityisesti keskittyä toimintakulttuurin perusrakenteiden tarkasteluun ja niiden kehittämiseen. Sisarusryhmiin siirtymisellä ikäjakoisten ryhmien sijaan olemme halunneet rauhoittaa lasten kasvuympäristöä jatkuvilta muutoksilta ja huolehtia henkilökunnan jaksamisesta työn jatkuvuudella ja pitkäjänteisellä suunnittelulla. Huoltajat ovat olleet tähän saakka tyytyväisiä muutokseen.</a:t>
            </a:r>
          </a:p>
          <a:p>
            <a:r>
              <a:rPr lang="fi-FI" sz="2200" dirty="0" smtClean="0"/>
              <a:t>Olennainen osa perusrakenteiden toimivuutta on oppimisympäristön toimivuus ja muuntuvuus</a:t>
            </a:r>
          </a:p>
          <a:p>
            <a:r>
              <a:rPr lang="fi-FI" sz="2200" dirty="0" smtClean="0"/>
              <a:t>Vuodenvaihteessa 2017-18 arvioimme ryhmärakenteiden toimivuutta ja oppimisympäristöä. Teemme jatkosuunnitelman rakenteiden edelleen kehittämiseksi.</a:t>
            </a:r>
          </a:p>
          <a:p>
            <a:r>
              <a:rPr lang="fi-FI" sz="2200" dirty="0" smtClean="0"/>
              <a:t>Arvioinnin välineinä käytetään lasten havainnointia ja haastatteluja, keskusteluja huoltajien kanssa ja henkilökunnan työhyvinvointikyselyä.</a:t>
            </a:r>
          </a:p>
          <a:p>
            <a:endParaRPr lang="fi-FI" sz="2200" dirty="0"/>
          </a:p>
        </p:txBody>
      </p:sp>
      <p:sp>
        <p:nvSpPr>
          <p:cNvPr id="4" name="Päivämäärän paikkamerkki 3"/>
          <p:cNvSpPr>
            <a:spLocks noGrp="1"/>
          </p:cNvSpPr>
          <p:nvPr>
            <p:ph type="dt" sz="half" idx="10"/>
          </p:nvPr>
        </p:nvSpPr>
        <p:spPr/>
        <p:txBody>
          <a:bodyPr/>
          <a:lstStyle/>
          <a:p>
            <a:pPr>
              <a:defRPr/>
            </a:pPr>
            <a:endParaRPr lang="fi-FI" dirty="0"/>
          </a:p>
        </p:txBody>
      </p:sp>
      <p:sp>
        <p:nvSpPr>
          <p:cNvPr id="5" name="Alatunnisteen paikkamerkki 4"/>
          <p:cNvSpPr>
            <a:spLocks noGrp="1"/>
          </p:cNvSpPr>
          <p:nvPr>
            <p:ph type="ftr" sz="quarter" idx="11"/>
          </p:nvPr>
        </p:nvSpPr>
        <p:spPr/>
        <p:txBody>
          <a:bodyPr/>
          <a:lstStyle/>
          <a:p>
            <a:pPr>
              <a:defRPr/>
            </a:pPr>
            <a:endParaRPr lang="fi-FI" dirty="0"/>
          </a:p>
        </p:txBody>
      </p:sp>
      <p:sp>
        <p:nvSpPr>
          <p:cNvPr id="6" name="Dian numeron paikkamerkki 5"/>
          <p:cNvSpPr>
            <a:spLocks noGrp="1"/>
          </p:cNvSpPr>
          <p:nvPr>
            <p:ph type="sldNum" sz="quarter" idx="12"/>
          </p:nvPr>
        </p:nvSpPr>
        <p:spPr/>
        <p:txBody>
          <a:bodyPr/>
          <a:lstStyle/>
          <a:p>
            <a:pPr>
              <a:defRPr/>
            </a:pPr>
            <a:fld id="{9D4E09BD-EC80-4009-BC11-6D71E8762838}" type="slidenum">
              <a:rPr lang="fi-FI" smtClean="0"/>
              <a:pPr>
                <a:defRPr/>
              </a:pPr>
              <a:t>7</a:t>
            </a:fld>
            <a:endParaRPr lang="fi-FI"/>
          </a:p>
        </p:txBody>
      </p:sp>
    </p:spTree>
    <p:extLst>
      <p:ext uri="{BB962C8B-B14F-4D97-AF65-F5344CB8AC3E}">
        <p14:creationId xmlns:p14="http://schemas.microsoft.com/office/powerpoint/2010/main" val="3570608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3600" dirty="0" smtClean="0"/>
              <a:t>Yhteistyö</a:t>
            </a:r>
            <a:r>
              <a:rPr lang="fi-FI" dirty="0" smtClean="0"/>
              <a:t> ja viestintä</a:t>
            </a:r>
            <a:endParaRPr lang="fi-FI" dirty="0"/>
          </a:p>
        </p:txBody>
      </p:sp>
      <p:sp>
        <p:nvSpPr>
          <p:cNvPr id="3" name="Sisällön paikkamerkki 2"/>
          <p:cNvSpPr>
            <a:spLocks noGrp="1"/>
          </p:cNvSpPr>
          <p:nvPr>
            <p:ph idx="1"/>
          </p:nvPr>
        </p:nvSpPr>
        <p:spPr/>
        <p:txBody>
          <a:bodyPr/>
          <a:lstStyle/>
          <a:p>
            <a:r>
              <a:rPr lang="fi-FI" sz="2000" dirty="0" smtClean="0"/>
              <a:t>Huoltajat </a:t>
            </a:r>
            <a:r>
              <a:rPr lang="fi-FI" sz="2000" dirty="0"/>
              <a:t>osallistuivat toimintasuunnitelman tekoon mm. vanhempainillassa 11.10.2017, sekä oman lapsen varhaiskasvatussuunnitelmaa laadittaessa</a:t>
            </a:r>
          </a:p>
          <a:p>
            <a:pPr lvl="0"/>
            <a:r>
              <a:rPr lang="fi-FI" sz="2000" dirty="0" smtClean="0"/>
              <a:t>Päivittäiset keskustelut tuodessa ja hakiessa on tärkeä osa yhteistyötä</a:t>
            </a:r>
          </a:p>
          <a:p>
            <a:pPr lvl="0"/>
            <a:r>
              <a:rPr lang="fi-FI" sz="2000" dirty="0" smtClean="0"/>
              <a:t>Osa kotiryhmistä lähettää viikoittain, osa hieman harvemmin kuitenkin vähintään kuukausittain sähköpostitse viestin, jossa kuvaillaan ja arvioidaan toteutunutta toimintaa sekä kerrotaan suunnitellusta toiminnasta. Esiopetusryhmistä lähetetään sähköpostitse kuukausikirje, jossa kuvaillaan ja arvioidaan toteutunutta toimintaa ja liitetään se oppimiskokonaisuuksiin, sekä kerrotaan suunnitellusta toiminnasta</a:t>
            </a:r>
          </a:p>
          <a:p>
            <a:pPr lvl="0"/>
            <a:r>
              <a:rPr lang="fi-FI" sz="2000" dirty="0" smtClean="0"/>
              <a:t>Viestit tulostetaan myös ilmoitustaululle sekä tarvittaessa perheille</a:t>
            </a:r>
          </a:p>
          <a:p>
            <a:pPr lvl="0"/>
            <a:r>
              <a:rPr lang="fi-FI" sz="2000" dirty="0" smtClean="0"/>
              <a:t>Sekä </a:t>
            </a:r>
            <a:r>
              <a:rPr lang="fi-FI" sz="2000" dirty="0" err="1" smtClean="0"/>
              <a:t>päätalossa</a:t>
            </a:r>
            <a:r>
              <a:rPr lang="fi-FI" sz="2000" dirty="0" smtClean="0"/>
              <a:t> että esiopetuksessa toimii vanhempaintoimikunta. Yhdessä vanhempaintoimikunnan kanssa on suunniteltu yhteisiä tapahtumia, esim. pihatalkoot syksyllä ja pipari-ilta joulun alla.</a:t>
            </a:r>
          </a:p>
          <a:p>
            <a:pPr lvl="0"/>
            <a:r>
              <a:rPr lang="fi-FI" sz="2000" dirty="0" smtClean="0"/>
              <a:t>Muita säännöllisiä yhteistyökumppaneita ja –muotoja ovat </a:t>
            </a:r>
            <a:r>
              <a:rPr lang="fi-FI" sz="2000" dirty="0" smtClean="0"/>
              <a:t>Neuvola </a:t>
            </a:r>
            <a:r>
              <a:rPr lang="fi-FI" sz="2000" dirty="0" smtClean="0"/>
              <a:t>päiväkodissa-malli, </a:t>
            </a:r>
            <a:r>
              <a:rPr lang="fi-FI" sz="2000" dirty="0" smtClean="0"/>
              <a:t>4hyve yhdessä terveydenhuollon kanssa,  </a:t>
            </a:r>
            <a:r>
              <a:rPr lang="fi-FI" sz="2000" dirty="0" smtClean="0"/>
              <a:t>Kallion </a:t>
            </a:r>
            <a:r>
              <a:rPr lang="fi-FI" sz="2000" dirty="0" smtClean="0"/>
              <a:t>koulun kanssa tehtävä yhteistyö </a:t>
            </a:r>
            <a:r>
              <a:rPr lang="fi-FI" sz="2000" smtClean="0"/>
              <a:t>erityisesti esiopetuksessa</a:t>
            </a:r>
            <a:endParaRPr lang="fi-FI" sz="2000" dirty="0"/>
          </a:p>
          <a:p>
            <a:pPr marL="0" indent="0">
              <a:buNone/>
            </a:pPr>
            <a:endParaRPr lang="fi-FI" sz="1800" dirty="0"/>
          </a:p>
        </p:txBody>
      </p:sp>
      <p:sp>
        <p:nvSpPr>
          <p:cNvPr id="6" name="Dian numeron paikkamerkki 5"/>
          <p:cNvSpPr>
            <a:spLocks noGrp="1"/>
          </p:cNvSpPr>
          <p:nvPr>
            <p:ph type="sldNum" sz="quarter" idx="12"/>
          </p:nvPr>
        </p:nvSpPr>
        <p:spPr/>
        <p:txBody>
          <a:bodyPr/>
          <a:lstStyle/>
          <a:p>
            <a:pPr>
              <a:defRPr/>
            </a:pPr>
            <a:fld id="{9D4E09BD-EC80-4009-BC11-6D71E8762838}" type="slidenum">
              <a:rPr lang="fi-FI" smtClean="0"/>
              <a:pPr>
                <a:defRPr/>
              </a:pPr>
              <a:t>8</a:t>
            </a:fld>
            <a:endParaRPr lang="fi-FI"/>
          </a:p>
        </p:txBody>
      </p:sp>
    </p:spTree>
    <p:extLst>
      <p:ext uri="{BB962C8B-B14F-4D97-AF65-F5344CB8AC3E}">
        <p14:creationId xmlns:p14="http://schemas.microsoft.com/office/powerpoint/2010/main" val="5211862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3600" dirty="0" smtClean="0"/>
              <a:t>Lapsen varhaiskasvatuksen aloittaminen</a:t>
            </a:r>
            <a:endParaRPr lang="fi-FI" sz="3600" dirty="0"/>
          </a:p>
        </p:txBody>
      </p:sp>
      <p:sp>
        <p:nvSpPr>
          <p:cNvPr id="3" name="Sisällön paikkamerkki 2"/>
          <p:cNvSpPr>
            <a:spLocks noGrp="1"/>
          </p:cNvSpPr>
          <p:nvPr>
            <p:ph idx="1"/>
          </p:nvPr>
        </p:nvSpPr>
        <p:spPr>
          <a:xfrm>
            <a:off x="209776" y="1521002"/>
            <a:ext cx="11234739" cy="4979988"/>
          </a:xfrm>
        </p:spPr>
        <p:txBody>
          <a:bodyPr/>
          <a:lstStyle/>
          <a:p>
            <a:pPr lvl="0"/>
            <a:r>
              <a:rPr lang="fi-FI" sz="2200" dirty="0" smtClean="0"/>
              <a:t>Päiväkotiin tutustuminen aloitetaan jo ennen päivähoidon aloitusta. Perheen ja lapsen tilanteesta riippuen tutustuminen voi kestää eri mittaisia aikoja. Usein, jos lapsella ei ole aiempaa kokemusta päivähoidosta tai muusta syystä, lapsi ja vanhempi tulee yhdessä seuraamaan ja osallistumaan päiväkodin toimintaan. Aluksi lyhyitä aikoja, myöhemmin pidempään. Henkilökunnan vastuulle lapsi voi jäädä vasta hoitosuhteen jo alettua. Aloituskeskustelu käydään joko tutustumisjakson aikana tai välittömästi päivähoidon alettua.</a:t>
            </a:r>
          </a:p>
          <a:p>
            <a:pPr lvl="0"/>
            <a:r>
              <a:rPr lang="fi-FI" sz="2200" dirty="0" smtClean="0"/>
              <a:t>Tutustumisjakson ja keskustelun tavoitteena on luottamuksen ja turvallisuuden tunteen syntyminen lapselle ja vanhemmalle. On helpompi tuoda lapsi päiväkotiin, kun tuntee henkilökuntaa ja tietää, mitä siellä tapahtuu. Päiväkotiin saa tulla sellaisena kuin on.</a:t>
            </a:r>
          </a:p>
          <a:p>
            <a:r>
              <a:rPr lang="fi-FI" sz="2200" dirty="0" smtClean="0"/>
              <a:t>Sisarusryhmäjärjestelyllä </a:t>
            </a:r>
            <a:r>
              <a:rPr lang="fi-FI" sz="2200" dirty="0"/>
              <a:t>olemme halunneet toimia siten, ettei lapsilla yleensä ole tarvetta siirtyä ryhmästä toiseen ennen esiopetuksen alkua</a:t>
            </a:r>
          </a:p>
          <a:p>
            <a:pPr lvl="0"/>
            <a:endParaRPr lang="fi-FI" sz="2400" dirty="0"/>
          </a:p>
          <a:p>
            <a:endParaRPr lang="fi-FI" sz="2400" dirty="0"/>
          </a:p>
        </p:txBody>
      </p:sp>
      <p:sp>
        <p:nvSpPr>
          <p:cNvPr id="6" name="Dian numeron paikkamerkki 5"/>
          <p:cNvSpPr>
            <a:spLocks noGrp="1"/>
          </p:cNvSpPr>
          <p:nvPr>
            <p:ph type="sldNum" sz="quarter" idx="12"/>
          </p:nvPr>
        </p:nvSpPr>
        <p:spPr/>
        <p:txBody>
          <a:bodyPr/>
          <a:lstStyle/>
          <a:p>
            <a:pPr>
              <a:defRPr/>
            </a:pPr>
            <a:fld id="{9D4E09BD-EC80-4009-BC11-6D71E8762838}" type="slidenum">
              <a:rPr lang="fi-FI" smtClean="0"/>
              <a:pPr>
                <a:defRPr/>
              </a:pPr>
              <a:t>9</a:t>
            </a:fld>
            <a:endParaRPr lang="fi-FI"/>
          </a:p>
        </p:txBody>
      </p:sp>
    </p:spTree>
    <p:extLst>
      <p:ext uri="{BB962C8B-B14F-4D97-AF65-F5344CB8AC3E}">
        <p14:creationId xmlns:p14="http://schemas.microsoft.com/office/powerpoint/2010/main" val="515365827"/>
      </p:ext>
    </p:extLst>
  </p:cSld>
  <p:clrMapOvr>
    <a:masterClrMapping/>
  </p:clrMapOvr>
  <p:timing>
    <p:tnLst>
      <p:par>
        <p:cTn id="1" dur="indefinite" restart="never" nodeType="tmRoot"/>
      </p:par>
    </p:tnLst>
  </p:timing>
</p:sld>
</file>

<file path=ppt/theme/theme1.xml><?xml version="1.0" encoding="utf-8"?>
<a:theme xmlns:a="http://schemas.openxmlformats.org/drawingml/2006/main" name="HKI-perus">
  <a:themeElements>
    <a:clrScheme name="HKI">
      <a:dk1>
        <a:sysClr val="windowText" lastClr="000000"/>
      </a:dk1>
      <a:lt1>
        <a:sysClr val="window" lastClr="FFFFFF"/>
      </a:lt1>
      <a:dk2>
        <a:srgbClr val="44546A"/>
      </a:dk2>
      <a:lt2>
        <a:srgbClr val="E7E6E6"/>
      </a:lt2>
      <a:accent1>
        <a:srgbClr val="0000BF"/>
      </a:accent1>
      <a:accent2>
        <a:srgbClr val="FD4F00"/>
      </a:accent2>
      <a:accent3>
        <a:srgbClr val="9FC9EB"/>
      </a:accent3>
      <a:accent4>
        <a:srgbClr val="F5A3C7"/>
      </a:accent4>
      <a:accent5>
        <a:srgbClr val="FFC61E"/>
      </a:accent5>
      <a:accent6>
        <a:srgbClr val="00D7A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9BA43834-84E8-1541-A3A8-3233C81DED4A}" vid="{D2FC8669-76C9-844E-B99F-8ECF6C4668E6}"/>
    </a:ext>
  </a:extLst>
</a:theme>
</file>

<file path=ppt/theme/theme2.xml><?xml version="1.0" encoding="utf-8"?>
<a:theme xmlns:a="http://schemas.openxmlformats.org/drawingml/2006/main" name="HKI-bussi">
  <a:themeElements>
    <a:clrScheme name="HKI">
      <a:dk1>
        <a:sysClr val="windowText" lastClr="000000"/>
      </a:dk1>
      <a:lt1>
        <a:sysClr val="window" lastClr="FFFFFF"/>
      </a:lt1>
      <a:dk2>
        <a:srgbClr val="44546A"/>
      </a:dk2>
      <a:lt2>
        <a:srgbClr val="E7E6E6"/>
      </a:lt2>
      <a:accent1>
        <a:srgbClr val="0000BF"/>
      </a:accent1>
      <a:accent2>
        <a:srgbClr val="FD4F00"/>
      </a:accent2>
      <a:accent3>
        <a:srgbClr val="9FC9EB"/>
      </a:accent3>
      <a:accent4>
        <a:srgbClr val="F5A3C7"/>
      </a:accent4>
      <a:accent5>
        <a:srgbClr val="FFC61E"/>
      </a:accent5>
      <a:accent6>
        <a:srgbClr val="00D7A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9BA43834-84E8-1541-A3A8-3233C81DED4A}" vid="{A24C57A2-4736-BE47-81F6-5DC6C8AD29D6}"/>
    </a:ext>
  </a:extLst>
</a:theme>
</file>

<file path=ppt/theme/theme3.xml><?xml version="1.0" encoding="utf-8"?>
<a:theme xmlns:a="http://schemas.openxmlformats.org/drawingml/2006/main" name="HKI-metro">
  <a:themeElements>
    <a:clrScheme name="HKI">
      <a:dk1>
        <a:sysClr val="windowText" lastClr="000000"/>
      </a:dk1>
      <a:lt1>
        <a:sysClr val="window" lastClr="FFFFFF"/>
      </a:lt1>
      <a:dk2>
        <a:srgbClr val="44546A"/>
      </a:dk2>
      <a:lt2>
        <a:srgbClr val="E7E6E6"/>
      </a:lt2>
      <a:accent1>
        <a:srgbClr val="0000BF"/>
      </a:accent1>
      <a:accent2>
        <a:srgbClr val="FD4F00"/>
      </a:accent2>
      <a:accent3>
        <a:srgbClr val="9FC9EB"/>
      </a:accent3>
      <a:accent4>
        <a:srgbClr val="F5A3C7"/>
      </a:accent4>
      <a:accent5>
        <a:srgbClr val="FFC61E"/>
      </a:accent5>
      <a:accent6>
        <a:srgbClr val="00D7A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solidFill>
          <a:srgbClr val="FFFFFF"/>
        </a:solidFill>
        <a:ln>
          <a:noFill/>
        </a:ln>
        <a:extLst>
          <a:ext uri="{91240B29-F687-4F45-9708-019B960494DF}">
            <a14:hiddenLine xmlns:a14="http://schemas.microsoft.com/office/drawing/2010/main" w="9525">
              <a:solidFill>
                <a:srgbClr val="000000"/>
              </a:solidFill>
              <a:round/>
              <a:headEnd/>
              <a:tailEnd/>
            </a14:hiddenLine>
          </a:ext>
        </a:extLst>
      </a:spPr>
      <a:bodyPr vert="horz" wrap="square" lIns="91440" tIns="45720" rIns="91440" bIns="45720" numCol="1" anchor="t" anchorCtr="0" compatLnSpc="1">
        <a:prstTxWarp prst="textNoShape">
          <a:avLst/>
        </a:prstTxWarp>
      </a:bodyPr>
      <a:lstStyle>
        <a:defPPr>
          <a:defRPr/>
        </a:defPPr>
      </a:lstStyle>
    </a:spDef>
  </a:objectDefaults>
  <a:extraClrSchemeLst/>
  <a:extLst>
    <a:ext uri="{05A4C25C-085E-4340-85A3-A5531E510DB2}">
      <thm15:themeFamily xmlns:thm15="http://schemas.microsoft.com/office/thememl/2012/main" name="Presentation1" id="{9BA43834-84E8-1541-A3A8-3233C81DED4A}" vid="{D194A319-BDD9-9144-AF1C-D6FFEB41B6FF}"/>
    </a:ext>
  </a:extLst>
</a:theme>
</file>

<file path=ppt/theme/theme4.xml><?xml version="1.0" encoding="utf-8"?>
<a:theme xmlns:a="http://schemas.openxmlformats.org/drawingml/2006/main" name="HKI-spåra">
  <a:themeElements>
    <a:clrScheme name="HKI">
      <a:dk1>
        <a:sysClr val="windowText" lastClr="000000"/>
      </a:dk1>
      <a:lt1>
        <a:sysClr val="window" lastClr="FFFFFF"/>
      </a:lt1>
      <a:dk2>
        <a:srgbClr val="44546A"/>
      </a:dk2>
      <a:lt2>
        <a:srgbClr val="E7E6E6"/>
      </a:lt2>
      <a:accent1>
        <a:srgbClr val="0000BF"/>
      </a:accent1>
      <a:accent2>
        <a:srgbClr val="FD4F00"/>
      </a:accent2>
      <a:accent3>
        <a:srgbClr val="9FC9EB"/>
      </a:accent3>
      <a:accent4>
        <a:srgbClr val="F5A3C7"/>
      </a:accent4>
      <a:accent5>
        <a:srgbClr val="FFC61E"/>
      </a:accent5>
      <a:accent6>
        <a:srgbClr val="00D7A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9BA43834-84E8-1541-A3A8-3233C81DED4A}" vid="{CEF41086-7240-E145-B7F8-8B01D5B93276}"/>
    </a:ext>
  </a:extLst>
</a:theme>
</file>

<file path=ppt/theme/theme5.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HKI_presentation</Template>
  <TotalTime>849</TotalTime>
  <Words>813</Words>
  <Application>Microsoft Office PowerPoint</Application>
  <PresentationFormat>Laajakuva</PresentationFormat>
  <Paragraphs>58</Paragraphs>
  <Slides>9</Slides>
  <Notes>0</Notes>
  <HiddenSlides>0</HiddenSlides>
  <MMClips>0</MMClips>
  <ScaleCrop>false</ScaleCrop>
  <HeadingPairs>
    <vt:vector size="6" baseType="variant">
      <vt:variant>
        <vt:lpstr>Käytetyt fontit</vt:lpstr>
      </vt:variant>
      <vt:variant>
        <vt:i4>3</vt:i4>
      </vt:variant>
      <vt:variant>
        <vt:lpstr>Teema</vt:lpstr>
      </vt:variant>
      <vt:variant>
        <vt:i4>4</vt:i4>
      </vt:variant>
      <vt:variant>
        <vt:lpstr>Dian otsikot</vt:lpstr>
      </vt:variant>
      <vt:variant>
        <vt:i4>9</vt:i4>
      </vt:variant>
    </vt:vector>
  </HeadingPairs>
  <TitlesOfParts>
    <vt:vector size="16" baseType="lpstr">
      <vt:lpstr>Arial</vt:lpstr>
      <vt:lpstr>Arial Black</vt:lpstr>
      <vt:lpstr>Calibri</vt:lpstr>
      <vt:lpstr>HKI-perus</vt:lpstr>
      <vt:lpstr>HKI-bussi</vt:lpstr>
      <vt:lpstr>HKI-metro</vt:lpstr>
      <vt:lpstr>HKI-spåra</vt:lpstr>
      <vt:lpstr>Yksikön toimintasuunnitelma</vt:lpstr>
      <vt:lpstr>Oppiva yhteisö toimintakulttuurin ytimenä   </vt:lpstr>
      <vt:lpstr>PowerPoint-esitys</vt:lpstr>
      <vt:lpstr>Leikkiin ja vuorovaikutukseen kannustava yhteisö  </vt:lpstr>
      <vt:lpstr>Osallisuus, yhdenvertaisuus ja tasa-arvo  </vt:lpstr>
      <vt:lpstr>Oppimisympäristö</vt:lpstr>
      <vt:lpstr>Toiminnan arviointi ja kehittäminen</vt:lpstr>
      <vt:lpstr>Yhteistyö ja viestintä</vt:lpstr>
      <vt:lpstr>Lapsen varhaiskasvatuksen aloittaminen</vt:lpstr>
    </vt:vector>
  </TitlesOfParts>
  <Company>City of Helsinki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Ryhmän toimintasuunnitelma</dc:title>
  <dc:creator>Kamunen Olli  Pekka</dc:creator>
  <cp:lastModifiedBy>Penttinen Tarja</cp:lastModifiedBy>
  <cp:revision>68</cp:revision>
  <cp:lastPrinted>2017-08-17T10:08:36Z</cp:lastPrinted>
  <dcterms:created xsi:type="dcterms:W3CDTF">2017-06-27T05:55:34Z</dcterms:created>
  <dcterms:modified xsi:type="dcterms:W3CDTF">2017-11-01T08:22:11Z</dcterms:modified>
</cp:coreProperties>
</file>