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4" r:id="rId5"/>
    <p:sldMasterId id="2147483696" r:id="rId6"/>
    <p:sldMasterId id="2147483683" r:id="rId7"/>
  </p:sldMasterIdLst>
  <p:notesMasterIdLst>
    <p:notesMasterId r:id="rId14"/>
  </p:notesMasterIdLst>
  <p:sldIdLst>
    <p:sldId id="294" r:id="rId8"/>
    <p:sldId id="300" r:id="rId9"/>
    <p:sldId id="329" r:id="rId10"/>
    <p:sldId id="315" r:id="rId11"/>
    <p:sldId id="299" r:id="rId12"/>
    <p:sldId id="330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xell Fanny" initials="TF" lastIdx="1" clrIdx="0">
    <p:extLst>
      <p:ext uri="{19B8F6BF-5375-455C-9EA6-DF929625EA0E}">
        <p15:presenceInfo xmlns:p15="http://schemas.microsoft.com/office/powerpoint/2012/main" userId="S-1-5-21-21656339-4055342465-2016908541-3058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46"/>
    <a:srgbClr val="00D7A7"/>
    <a:srgbClr val="9FC9EB"/>
    <a:srgbClr val="C5DFF3"/>
    <a:srgbClr val="0001BE"/>
    <a:srgbClr val="DB2719"/>
    <a:srgbClr val="4D9BDA"/>
    <a:srgbClr val="4A9AB6"/>
    <a:srgbClr val="FD4F00"/>
    <a:srgbClr val="F5A3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2060" autoAdjust="0"/>
  </p:normalViewPr>
  <p:slideViewPr>
    <p:cSldViewPr snapToGrid="0" showGuides="1">
      <p:cViewPr>
        <p:scale>
          <a:sx n="80" d="100"/>
          <a:sy n="80" d="100"/>
        </p:scale>
        <p:origin x="136" y="-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li-Säntti Sari" userId="40ad1f70-daf8-41ce-b377-268d6ed9ada0" providerId="ADAL" clId="{FF905774-B249-44CD-AB9C-23BCB5A7A0A1}"/>
    <pc:docChg chg="delSld">
      <pc:chgData name="Yli-Säntti Sari" userId="40ad1f70-daf8-41ce-b377-268d6ed9ada0" providerId="ADAL" clId="{FF905774-B249-44CD-AB9C-23BCB5A7A0A1}" dt="2022-10-10T09:48:18.060" v="11" actId="47"/>
      <pc:docMkLst>
        <pc:docMk/>
      </pc:docMkLst>
      <pc:sldChg chg="del">
        <pc:chgData name="Yli-Säntti Sari" userId="40ad1f70-daf8-41ce-b377-268d6ed9ada0" providerId="ADAL" clId="{FF905774-B249-44CD-AB9C-23BCB5A7A0A1}" dt="2022-10-10T09:45:37.777" v="0" actId="47"/>
        <pc:sldMkLst>
          <pc:docMk/>
          <pc:sldMk cId="3899267592" sldId="260"/>
        </pc:sldMkLst>
      </pc:sldChg>
      <pc:sldChg chg="del">
        <pc:chgData name="Yli-Säntti Sari" userId="40ad1f70-daf8-41ce-b377-268d6ed9ada0" providerId="ADAL" clId="{FF905774-B249-44CD-AB9C-23BCB5A7A0A1}" dt="2022-10-10T09:48:18.060" v="11" actId="47"/>
        <pc:sldMkLst>
          <pc:docMk/>
          <pc:sldMk cId="2208483981" sldId="296"/>
        </pc:sldMkLst>
      </pc:sldChg>
      <pc:sldChg chg="del">
        <pc:chgData name="Yli-Säntti Sari" userId="40ad1f70-daf8-41ce-b377-268d6ed9ada0" providerId="ADAL" clId="{FF905774-B249-44CD-AB9C-23BCB5A7A0A1}" dt="2022-10-10T09:48:07.630" v="4" actId="47"/>
        <pc:sldMkLst>
          <pc:docMk/>
          <pc:sldMk cId="2840059398" sldId="302"/>
        </pc:sldMkLst>
      </pc:sldChg>
      <pc:sldChg chg="del">
        <pc:chgData name="Yli-Säntti Sari" userId="40ad1f70-daf8-41ce-b377-268d6ed9ada0" providerId="ADAL" clId="{FF905774-B249-44CD-AB9C-23BCB5A7A0A1}" dt="2022-10-10T09:48:08.582" v="5" actId="47"/>
        <pc:sldMkLst>
          <pc:docMk/>
          <pc:sldMk cId="1968672572" sldId="308"/>
        </pc:sldMkLst>
      </pc:sldChg>
      <pc:sldChg chg="del">
        <pc:chgData name="Yli-Säntti Sari" userId="40ad1f70-daf8-41ce-b377-268d6ed9ada0" providerId="ADAL" clId="{FF905774-B249-44CD-AB9C-23BCB5A7A0A1}" dt="2022-10-10T09:48:07.076" v="3" actId="47"/>
        <pc:sldMkLst>
          <pc:docMk/>
          <pc:sldMk cId="1015666151" sldId="318"/>
        </pc:sldMkLst>
      </pc:sldChg>
      <pc:sldChg chg="del">
        <pc:chgData name="Yli-Säntti Sari" userId="40ad1f70-daf8-41ce-b377-268d6ed9ada0" providerId="ADAL" clId="{FF905774-B249-44CD-AB9C-23BCB5A7A0A1}" dt="2022-10-10T09:48:09.391" v="6" actId="47"/>
        <pc:sldMkLst>
          <pc:docMk/>
          <pc:sldMk cId="721652505" sldId="319"/>
        </pc:sldMkLst>
      </pc:sldChg>
      <pc:sldChg chg="del">
        <pc:chgData name="Yli-Säntti Sari" userId="40ad1f70-daf8-41ce-b377-268d6ed9ada0" providerId="ADAL" clId="{FF905774-B249-44CD-AB9C-23BCB5A7A0A1}" dt="2022-10-10T09:48:10.337" v="7" actId="47"/>
        <pc:sldMkLst>
          <pc:docMk/>
          <pc:sldMk cId="2202229085" sldId="320"/>
        </pc:sldMkLst>
      </pc:sldChg>
      <pc:sldChg chg="del">
        <pc:chgData name="Yli-Säntti Sari" userId="40ad1f70-daf8-41ce-b377-268d6ed9ada0" providerId="ADAL" clId="{FF905774-B249-44CD-AB9C-23BCB5A7A0A1}" dt="2022-10-10T09:47:47.330" v="1" actId="47"/>
        <pc:sldMkLst>
          <pc:docMk/>
          <pc:sldMk cId="1448211470" sldId="328"/>
        </pc:sldMkLst>
      </pc:sldChg>
      <pc:sldChg chg="del">
        <pc:chgData name="Yli-Säntti Sari" userId="40ad1f70-daf8-41ce-b377-268d6ed9ada0" providerId="ADAL" clId="{FF905774-B249-44CD-AB9C-23BCB5A7A0A1}" dt="2022-10-10T09:48:03.608" v="2" actId="2696"/>
        <pc:sldMkLst>
          <pc:docMk/>
          <pc:sldMk cId="680918737" sldId="331"/>
        </pc:sldMkLst>
      </pc:sldChg>
      <pc:sldChg chg="del">
        <pc:chgData name="Yli-Säntti Sari" userId="40ad1f70-daf8-41ce-b377-268d6ed9ada0" providerId="ADAL" clId="{FF905774-B249-44CD-AB9C-23BCB5A7A0A1}" dt="2022-10-10T09:48:12.849" v="9" actId="47"/>
        <pc:sldMkLst>
          <pc:docMk/>
          <pc:sldMk cId="1102587160" sldId="332"/>
        </pc:sldMkLst>
      </pc:sldChg>
      <pc:sldChg chg="del">
        <pc:chgData name="Yli-Säntti Sari" userId="40ad1f70-daf8-41ce-b377-268d6ed9ada0" providerId="ADAL" clId="{FF905774-B249-44CD-AB9C-23BCB5A7A0A1}" dt="2022-10-10T09:48:16.184" v="10" actId="47"/>
        <pc:sldMkLst>
          <pc:docMk/>
          <pc:sldMk cId="2303668460" sldId="333"/>
        </pc:sldMkLst>
      </pc:sldChg>
      <pc:sldChg chg="del">
        <pc:chgData name="Yli-Säntti Sari" userId="40ad1f70-daf8-41ce-b377-268d6ed9ada0" providerId="ADAL" clId="{FF905774-B249-44CD-AB9C-23BCB5A7A0A1}" dt="2022-10-10T09:48:11.625" v="8" actId="47"/>
        <pc:sldMkLst>
          <pc:docMk/>
          <pc:sldMk cId="3290784171" sldId="33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Vastausten jakauma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Olen tyytyväinen...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23529-80E8-44E5-9C3B-7C6157D2B183}" type="datetimeFigureOut">
              <a:rPr lang="fi-FI" smtClean="0"/>
              <a:t>14.10.2022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78EC4-376A-4FAC-844F-6C9BF98A64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1423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78EC4-376A-4FAC-844F-6C9BF98A64A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491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9972000" cy="5136204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5569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501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 dirty="0"/>
              <a:t>Väliotsikko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 dirty="0"/>
              <a:t>Väliotsikko</a:t>
            </a:r>
          </a:p>
        </p:txBody>
      </p:sp>
    </p:spTree>
    <p:extLst>
      <p:ext uri="{BB962C8B-B14F-4D97-AF65-F5344CB8AC3E}">
        <p14:creationId xmlns:p14="http://schemas.microsoft.com/office/powerpoint/2010/main" val="3584460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645403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42864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 anchorCtr="0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6653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183931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6057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2393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4444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1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5"/>
          <p:cNvSpPr>
            <a:spLocks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11070 w 25400"/>
              <a:gd name="T1" fmla="*/ 14300 h 14300"/>
              <a:gd name="T2" fmla="*/ 11503 w 25400"/>
              <a:gd name="T3" fmla="*/ 13565 h 14300"/>
              <a:gd name="T4" fmla="*/ 13018 w 25400"/>
              <a:gd name="T5" fmla="*/ 12686 h 14300"/>
              <a:gd name="T6" fmla="*/ 13897 w 25400"/>
              <a:gd name="T7" fmla="*/ 11171 h 14300"/>
              <a:gd name="T8" fmla="*/ 15412 w 25400"/>
              <a:gd name="T9" fmla="*/ 10292 h 14300"/>
              <a:gd name="T10" fmla="*/ 16291 w 25400"/>
              <a:gd name="T11" fmla="*/ 8777 h 14300"/>
              <a:gd name="T12" fmla="*/ 17807 w 25400"/>
              <a:gd name="T13" fmla="*/ 7898 h 14300"/>
              <a:gd name="T14" fmla="*/ 18686 w 25400"/>
              <a:gd name="T15" fmla="*/ 6382 h 14300"/>
              <a:gd name="T16" fmla="*/ 20201 w 25400"/>
              <a:gd name="T17" fmla="*/ 5503 h 14300"/>
              <a:gd name="T18" fmla="*/ 21080 w 25400"/>
              <a:gd name="T19" fmla="*/ 3988 h 14300"/>
              <a:gd name="T20" fmla="*/ 22595 w 25400"/>
              <a:gd name="T21" fmla="*/ 3109 h 14300"/>
              <a:gd name="T22" fmla="*/ 23474 w 25400"/>
              <a:gd name="T23" fmla="*/ 1594 h 14300"/>
              <a:gd name="T24" fmla="*/ 24988 w 25400"/>
              <a:gd name="T25" fmla="*/ 716 h 14300"/>
              <a:gd name="T26" fmla="*/ 25400 w 25400"/>
              <a:gd name="T27" fmla="*/ 48 h 14300"/>
              <a:gd name="T28" fmla="*/ 25400 w 25400"/>
              <a:gd name="T29" fmla="*/ 0 h 14300"/>
              <a:gd name="T30" fmla="*/ 0 w 25400"/>
              <a:gd name="T31" fmla="*/ 0 h 14300"/>
              <a:gd name="T32" fmla="*/ 0 w 25400"/>
              <a:gd name="T33" fmla="*/ 14300 h 14300"/>
              <a:gd name="T34" fmla="*/ 11070 w 25400"/>
              <a:gd name="T35" fmla="*/ 14300 h 14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28" name="Kuva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1" y="5677621"/>
            <a:ext cx="1686983" cy="9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14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2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auto">
          <a:xfrm>
            <a:off x="0" y="0"/>
            <a:ext cx="12193200" cy="5572461"/>
          </a:xfrm>
          <a:custGeom>
            <a:avLst/>
            <a:gdLst>
              <a:gd name="T0" fmla="*/ 0 w 25400"/>
              <a:gd name="T1" fmla="*/ 9914 h 11590"/>
              <a:gd name="T2" fmla="*/ 2540 w 25400"/>
              <a:gd name="T3" fmla="*/ 11590 h 11590"/>
              <a:gd name="T4" fmla="*/ 5080 w 25400"/>
              <a:gd name="T5" fmla="*/ 9914 h 11590"/>
              <a:gd name="T6" fmla="*/ 7620 w 25400"/>
              <a:gd name="T7" fmla="*/ 11590 h 11590"/>
              <a:gd name="T8" fmla="*/ 10160 w 25400"/>
              <a:gd name="T9" fmla="*/ 9914 h 11590"/>
              <a:gd name="T10" fmla="*/ 12700 w 25400"/>
              <a:gd name="T11" fmla="*/ 11590 h 11590"/>
              <a:gd name="T12" fmla="*/ 15240 w 25400"/>
              <a:gd name="T13" fmla="*/ 9914 h 11590"/>
              <a:gd name="T14" fmla="*/ 17780 w 25400"/>
              <a:gd name="T15" fmla="*/ 11590 h 11590"/>
              <a:gd name="T16" fmla="*/ 20320 w 25400"/>
              <a:gd name="T17" fmla="*/ 9914 h 11590"/>
              <a:gd name="T18" fmla="*/ 22860 w 25400"/>
              <a:gd name="T19" fmla="*/ 11590 h 11590"/>
              <a:gd name="T20" fmla="*/ 25400 w 25400"/>
              <a:gd name="T21" fmla="*/ 9914 h 11590"/>
              <a:gd name="T22" fmla="*/ 25400 w 25400"/>
              <a:gd name="T23" fmla="*/ 0 h 11590"/>
              <a:gd name="T24" fmla="*/ 0 w 25400"/>
              <a:gd name="T25" fmla="*/ 0 h 11590"/>
              <a:gd name="T26" fmla="*/ 0 w 25400"/>
              <a:gd name="T27" fmla="*/ 9914 h 11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27" name="Kuva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1" y="5677621"/>
            <a:ext cx="1686983" cy="9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6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9972000" cy="5136204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B0B938-106A-4E9D-9931-8D19B263D19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12" y="6134100"/>
            <a:ext cx="1058332" cy="59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962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3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0" y="0"/>
            <a:ext cx="9679021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14300 h 14300"/>
              <a:gd name="T4" fmla="*/ 20141 w 20142"/>
              <a:gd name="T5" fmla="*/ 14300 h 14300"/>
              <a:gd name="T6" fmla="*/ 18957 w 20142"/>
              <a:gd name="T7" fmla="*/ 12518 h 14300"/>
              <a:gd name="T8" fmla="*/ 20142 w 20142"/>
              <a:gd name="T9" fmla="*/ 10722 h 14300"/>
              <a:gd name="T10" fmla="*/ 18957 w 20142"/>
              <a:gd name="T11" fmla="*/ 8926 h 14300"/>
              <a:gd name="T12" fmla="*/ 20142 w 20142"/>
              <a:gd name="T13" fmla="*/ 7131 h 14300"/>
              <a:gd name="T14" fmla="*/ 18957 w 20142"/>
              <a:gd name="T15" fmla="*/ 5335 h 14300"/>
              <a:gd name="T16" fmla="*/ 20142 w 20142"/>
              <a:gd name="T17" fmla="*/ 3540 h 14300"/>
              <a:gd name="T18" fmla="*/ 18957 w 20142"/>
              <a:gd name="T19" fmla="*/ 1744 h 14300"/>
              <a:gd name="T20" fmla="*/ 20141 w 20142"/>
              <a:gd name="T21" fmla="*/ 0 h 14300"/>
              <a:gd name="T22" fmla="*/ 0 w 20142"/>
              <a:gd name="T23" fmla="*/ 0 h 14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9FC9E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27" name="Kuva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1" y="5677621"/>
            <a:ext cx="1686983" cy="9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55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4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-1" y="0"/>
            <a:ext cx="12193200" cy="6858000"/>
          </a:xfrm>
          <a:custGeom>
            <a:avLst/>
            <a:gdLst>
              <a:gd name="T0" fmla="*/ 0 w 25400"/>
              <a:gd name="T1" fmla="*/ 14293 h 14293"/>
              <a:gd name="T2" fmla="*/ 11682 w 25400"/>
              <a:gd name="T3" fmla="*/ 14293 h 14293"/>
              <a:gd name="T4" fmla="*/ 11303 w 25400"/>
              <a:gd name="T5" fmla="*/ 13517 h 14293"/>
              <a:gd name="T6" fmla="*/ 11469 w 25400"/>
              <a:gd name="T7" fmla="*/ 12643 h 14293"/>
              <a:gd name="T8" fmla="*/ 12342 w 25400"/>
              <a:gd name="T9" fmla="*/ 12478 h 14293"/>
              <a:gd name="T10" fmla="*/ 13914 w 25400"/>
              <a:gd name="T11" fmla="*/ 13245 h 14293"/>
              <a:gd name="T12" fmla="*/ 14748 w 25400"/>
              <a:gd name="T13" fmla="*/ 13067 h 14293"/>
              <a:gd name="T14" fmla="*/ 14919 w 25400"/>
              <a:gd name="T15" fmla="*/ 12211 h 14293"/>
              <a:gd name="T16" fmla="*/ 14161 w 25400"/>
              <a:gd name="T17" fmla="*/ 10659 h 14293"/>
              <a:gd name="T18" fmla="*/ 14327 w 25400"/>
              <a:gd name="T19" fmla="*/ 9785 h 14293"/>
              <a:gd name="T20" fmla="*/ 15200 w 25400"/>
              <a:gd name="T21" fmla="*/ 9620 h 14293"/>
              <a:gd name="T22" fmla="*/ 16773 w 25400"/>
              <a:gd name="T23" fmla="*/ 10387 h 14293"/>
              <a:gd name="T24" fmla="*/ 17607 w 25400"/>
              <a:gd name="T25" fmla="*/ 10209 h 14293"/>
              <a:gd name="T26" fmla="*/ 17777 w 25400"/>
              <a:gd name="T27" fmla="*/ 9353 h 14293"/>
              <a:gd name="T28" fmla="*/ 17020 w 25400"/>
              <a:gd name="T29" fmla="*/ 7801 h 14293"/>
              <a:gd name="T30" fmla="*/ 17185 w 25400"/>
              <a:gd name="T31" fmla="*/ 6927 h 14293"/>
              <a:gd name="T32" fmla="*/ 18058 w 25400"/>
              <a:gd name="T33" fmla="*/ 6762 h 14293"/>
              <a:gd name="T34" fmla="*/ 19628 w 25400"/>
              <a:gd name="T35" fmla="*/ 7532 h 14293"/>
              <a:gd name="T36" fmla="*/ 20459 w 25400"/>
              <a:gd name="T37" fmla="*/ 7357 h 14293"/>
              <a:gd name="T38" fmla="*/ 20629 w 25400"/>
              <a:gd name="T39" fmla="*/ 6500 h 14293"/>
              <a:gd name="T40" fmla="*/ 19872 w 25400"/>
              <a:gd name="T41" fmla="*/ 4948 h 14293"/>
              <a:gd name="T42" fmla="*/ 20038 w 25400"/>
              <a:gd name="T43" fmla="*/ 4075 h 14293"/>
              <a:gd name="T44" fmla="*/ 20911 w 25400"/>
              <a:gd name="T45" fmla="*/ 3910 h 14293"/>
              <a:gd name="T46" fmla="*/ 22483 w 25400"/>
              <a:gd name="T47" fmla="*/ 4676 h 14293"/>
              <a:gd name="T48" fmla="*/ 23317 w 25400"/>
              <a:gd name="T49" fmla="*/ 4499 h 14293"/>
              <a:gd name="T50" fmla="*/ 23487 w 25400"/>
              <a:gd name="T51" fmla="*/ 3642 h 14293"/>
              <a:gd name="T52" fmla="*/ 22730 w 25400"/>
              <a:gd name="T53" fmla="*/ 2090 h 14293"/>
              <a:gd name="T54" fmla="*/ 22896 w 25400"/>
              <a:gd name="T55" fmla="*/ 1217 h 14293"/>
              <a:gd name="T56" fmla="*/ 23769 w 25400"/>
              <a:gd name="T57" fmla="*/ 1051 h 14293"/>
              <a:gd name="T58" fmla="*/ 25342 w 25400"/>
              <a:gd name="T59" fmla="*/ 1818 h 14293"/>
              <a:gd name="T60" fmla="*/ 25400 w 25400"/>
              <a:gd name="T61" fmla="*/ 1837 h 14293"/>
              <a:gd name="T62" fmla="*/ 25400 w 25400"/>
              <a:gd name="T63" fmla="*/ 0 h 14293"/>
              <a:gd name="T64" fmla="*/ 0 w 25400"/>
              <a:gd name="T65" fmla="*/ 0 h 14293"/>
              <a:gd name="T66" fmla="*/ 0 w 25400"/>
              <a:gd name="T67" fmla="*/ 14293 h 14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27" name="Kuva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1" y="5677621"/>
            <a:ext cx="1686983" cy="9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03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5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auto">
          <a:xfrm>
            <a:off x="0" y="0"/>
            <a:ext cx="12193200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14300 h 14300"/>
              <a:gd name="T4" fmla="*/ 14503 w 25400"/>
              <a:gd name="T5" fmla="*/ 14300 h 14300"/>
              <a:gd name="T6" fmla="*/ 14498 w 25400"/>
              <a:gd name="T7" fmla="*/ 12595 h 14300"/>
              <a:gd name="T8" fmla="*/ 16321 w 25400"/>
              <a:gd name="T9" fmla="*/ 12600 h 14300"/>
              <a:gd name="T10" fmla="*/ 16316 w 25400"/>
              <a:gd name="T11" fmla="*/ 10777 h 14300"/>
              <a:gd name="T12" fmla="*/ 18138 w 25400"/>
              <a:gd name="T13" fmla="*/ 10782 h 14300"/>
              <a:gd name="T14" fmla="*/ 18133 w 25400"/>
              <a:gd name="T15" fmla="*/ 9085 h 14300"/>
              <a:gd name="T16" fmla="*/ 19956 w 25400"/>
              <a:gd name="T17" fmla="*/ 9090 h 14300"/>
              <a:gd name="T18" fmla="*/ 19951 w 25400"/>
              <a:gd name="T19" fmla="*/ 7267 h 14300"/>
              <a:gd name="T20" fmla="*/ 21773 w 25400"/>
              <a:gd name="T21" fmla="*/ 7272 h 14300"/>
              <a:gd name="T22" fmla="*/ 21768 w 25400"/>
              <a:gd name="T23" fmla="*/ 5450 h 14300"/>
              <a:gd name="T24" fmla="*/ 23591 w 25400"/>
              <a:gd name="T25" fmla="*/ 5455 h 14300"/>
              <a:gd name="T26" fmla="*/ 23586 w 25400"/>
              <a:gd name="T27" fmla="*/ 3632 h 14300"/>
              <a:gd name="T28" fmla="*/ 25400 w 25400"/>
              <a:gd name="T29" fmla="*/ 3637 h 14300"/>
              <a:gd name="T30" fmla="*/ 25400 w 25400"/>
              <a:gd name="T31" fmla="*/ 0 h 14300"/>
              <a:gd name="T32" fmla="*/ 0 w 25400"/>
              <a:gd name="T33" fmla="*/ 0 h 14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27" name="Kuva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1" y="5677621"/>
            <a:ext cx="1686983" cy="9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15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11070 w 25400"/>
              <a:gd name="T1" fmla="*/ 14300 h 14300"/>
              <a:gd name="T2" fmla="*/ 11503 w 25400"/>
              <a:gd name="T3" fmla="*/ 13565 h 14300"/>
              <a:gd name="T4" fmla="*/ 13018 w 25400"/>
              <a:gd name="T5" fmla="*/ 12686 h 14300"/>
              <a:gd name="T6" fmla="*/ 13897 w 25400"/>
              <a:gd name="T7" fmla="*/ 11171 h 14300"/>
              <a:gd name="T8" fmla="*/ 15412 w 25400"/>
              <a:gd name="T9" fmla="*/ 10292 h 14300"/>
              <a:gd name="T10" fmla="*/ 16291 w 25400"/>
              <a:gd name="T11" fmla="*/ 8777 h 14300"/>
              <a:gd name="T12" fmla="*/ 17807 w 25400"/>
              <a:gd name="T13" fmla="*/ 7898 h 14300"/>
              <a:gd name="T14" fmla="*/ 18686 w 25400"/>
              <a:gd name="T15" fmla="*/ 6382 h 14300"/>
              <a:gd name="T16" fmla="*/ 20201 w 25400"/>
              <a:gd name="T17" fmla="*/ 5503 h 14300"/>
              <a:gd name="T18" fmla="*/ 21080 w 25400"/>
              <a:gd name="T19" fmla="*/ 3988 h 14300"/>
              <a:gd name="T20" fmla="*/ 22595 w 25400"/>
              <a:gd name="T21" fmla="*/ 3109 h 14300"/>
              <a:gd name="T22" fmla="*/ 23474 w 25400"/>
              <a:gd name="T23" fmla="*/ 1594 h 14300"/>
              <a:gd name="T24" fmla="*/ 24988 w 25400"/>
              <a:gd name="T25" fmla="*/ 716 h 14300"/>
              <a:gd name="T26" fmla="*/ 25400 w 25400"/>
              <a:gd name="T27" fmla="*/ 48 h 14300"/>
              <a:gd name="T28" fmla="*/ 25400 w 25400"/>
              <a:gd name="T29" fmla="*/ 0 h 14300"/>
              <a:gd name="T30" fmla="*/ 0 w 25400"/>
              <a:gd name="T31" fmla="*/ 0 h 14300"/>
              <a:gd name="T32" fmla="*/ 0 w 25400"/>
              <a:gd name="T33" fmla="*/ 14300 h 14300"/>
              <a:gd name="T34" fmla="*/ 11070 w 25400"/>
              <a:gd name="T35" fmla="*/ 14300 h 14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344738"/>
            <a:ext cx="5461000" cy="3044385"/>
          </a:xfrm>
        </p:spPr>
        <p:txBody>
          <a:bodyPr anchor="b" anchorCtr="0"/>
          <a:lstStyle>
            <a:lvl1pPr marL="0" indent="0">
              <a:buNone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dirty="0"/>
              <a:t>Lisää mahdollinen yhteystieto</a:t>
            </a:r>
          </a:p>
        </p:txBody>
      </p:sp>
      <p:sp>
        <p:nvSpPr>
          <p:cNvPr id="8" name="Tekstiruutu 7"/>
          <p:cNvSpPr txBox="1"/>
          <p:nvPr userDrawn="1"/>
        </p:nvSpPr>
        <p:spPr>
          <a:xfrm>
            <a:off x="301556" y="194553"/>
            <a:ext cx="10087583" cy="1739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i-FI" sz="9000" b="1" dirty="0">
                <a:solidFill>
                  <a:srgbClr val="FFFFFF"/>
                </a:solidFill>
                <a:latin typeface="+mj-lt"/>
              </a:rPr>
              <a:t>Kiitos!</a:t>
            </a:r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1" y="5677621"/>
            <a:ext cx="1686983" cy="9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398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11070 w 25400"/>
              <a:gd name="T1" fmla="*/ 14300 h 14300"/>
              <a:gd name="T2" fmla="*/ 11503 w 25400"/>
              <a:gd name="T3" fmla="*/ 13565 h 14300"/>
              <a:gd name="T4" fmla="*/ 13018 w 25400"/>
              <a:gd name="T5" fmla="*/ 12686 h 14300"/>
              <a:gd name="T6" fmla="*/ 13897 w 25400"/>
              <a:gd name="T7" fmla="*/ 11171 h 14300"/>
              <a:gd name="T8" fmla="*/ 15412 w 25400"/>
              <a:gd name="T9" fmla="*/ 10292 h 14300"/>
              <a:gd name="T10" fmla="*/ 16291 w 25400"/>
              <a:gd name="T11" fmla="*/ 8777 h 14300"/>
              <a:gd name="T12" fmla="*/ 17807 w 25400"/>
              <a:gd name="T13" fmla="*/ 7898 h 14300"/>
              <a:gd name="T14" fmla="*/ 18686 w 25400"/>
              <a:gd name="T15" fmla="*/ 6382 h 14300"/>
              <a:gd name="T16" fmla="*/ 20201 w 25400"/>
              <a:gd name="T17" fmla="*/ 5503 h 14300"/>
              <a:gd name="T18" fmla="*/ 21080 w 25400"/>
              <a:gd name="T19" fmla="*/ 3988 h 14300"/>
              <a:gd name="T20" fmla="*/ 22595 w 25400"/>
              <a:gd name="T21" fmla="*/ 3109 h 14300"/>
              <a:gd name="T22" fmla="*/ 23474 w 25400"/>
              <a:gd name="T23" fmla="*/ 1594 h 14300"/>
              <a:gd name="T24" fmla="*/ 24988 w 25400"/>
              <a:gd name="T25" fmla="*/ 716 h 14300"/>
              <a:gd name="T26" fmla="*/ 25400 w 25400"/>
              <a:gd name="T27" fmla="*/ 48 h 14300"/>
              <a:gd name="T28" fmla="*/ 25400 w 25400"/>
              <a:gd name="T29" fmla="*/ 0 h 14300"/>
              <a:gd name="T30" fmla="*/ 0 w 25400"/>
              <a:gd name="T31" fmla="*/ 0 h 14300"/>
              <a:gd name="T32" fmla="*/ 0 w 25400"/>
              <a:gd name="T33" fmla="*/ 14300 h 14300"/>
              <a:gd name="T34" fmla="*/ 11070 w 25400"/>
              <a:gd name="T35" fmla="*/ 14300 h 14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1" y="5677621"/>
            <a:ext cx="1686983" cy="946833"/>
          </a:xfrm>
          <a:prstGeom prst="rect">
            <a:avLst/>
          </a:prstGeom>
        </p:spPr>
      </p:pic>
      <p:sp>
        <p:nvSpPr>
          <p:cNvPr id="7" name="Tekstin paikkamerkki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344738"/>
            <a:ext cx="5461000" cy="3044385"/>
          </a:xfrm>
        </p:spPr>
        <p:txBody>
          <a:bodyPr anchor="b" anchorCtr="0"/>
          <a:lstStyle>
            <a:lvl1pPr marL="0" indent="0">
              <a:buNone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dirty="0"/>
              <a:t>Lisää mahdollinen yhteystieto</a:t>
            </a:r>
          </a:p>
        </p:txBody>
      </p:sp>
      <p:sp>
        <p:nvSpPr>
          <p:cNvPr id="8" name="Tekstiruutu 7"/>
          <p:cNvSpPr txBox="1"/>
          <p:nvPr userDrawn="1"/>
        </p:nvSpPr>
        <p:spPr>
          <a:xfrm>
            <a:off x="301556" y="194553"/>
            <a:ext cx="10087583" cy="1739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i-FI" sz="9000" b="1" dirty="0" err="1">
                <a:solidFill>
                  <a:srgbClr val="FFFFFF"/>
                </a:solidFill>
                <a:latin typeface="+mj-lt"/>
              </a:rPr>
              <a:t>Thank</a:t>
            </a:r>
            <a:r>
              <a:rPr lang="fi-FI" sz="90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fi-FI" sz="9000" b="1" dirty="0" err="1">
                <a:solidFill>
                  <a:srgbClr val="FFFFFF"/>
                </a:solidFill>
                <a:latin typeface="+mj-lt"/>
              </a:rPr>
              <a:t>you</a:t>
            </a:r>
            <a:r>
              <a:rPr lang="fi-FI" sz="9000" b="1" dirty="0">
                <a:solidFill>
                  <a:srgbClr val="FFFFFF"/>
                </a:solidFill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643875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9972000" cy="5136204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0000B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57914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9972000" cy="5136204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B0B938-106A-4E9D-9931-8D19B263D19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12" y="6134100"/>
            <a:ext cx="1058332" cy="59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7762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90548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43686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 dirty="0"/>
              <a:t>Väliotsikko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 dirty="0"/>
              <a:t>Väliotsikko</a:t>
            </a:r>
          </a:p>
        </p:txBody>
      </p:sp>
    </p:spTree>
    <p:extLst>
      <p:ext uri="{BB962C8B-B14F-4D97-AF65-F5344CB8AC3E}">
        <p14:creationId xmlns:p14="http://schemas.microsoft.com/office/powerpoint/2010/main" val="152892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spå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9972000" cy="5136204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B0B938-106A-4E9D-9931-8D19B263D19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12" y="6134100"/>
            <a:ext cx="1058332" cy="59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687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0949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42864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 anchorCtr="0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37294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90585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1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5"/>
          <p:cNvSpPr>
            <a:spLocks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11070 w 25400"/>
              <a:gd name="T1" fmla="*/ 14300 h 14300"/>
              <a:gd name="T2" fmla="*/ 11503 w 25400"/>
              <a:gd name="T3" fmla="*/ 13565 h 14300"/>
              <a:gd name="T4" fmla="*/ 13018 w 25400"/>
              <a:gd name="T5" fmla="*/ 12686 h 14300"/>
              <a:gd name="T6" fmla="*/ 13897 w 25400"/>
              <a:gd name="T7" fmla="*/ 11171 h 14300"/>
              <a:gd name="T8" fmla="*/ 15412 w 25400"/>
              <a:gd name="T9" fmla="*/ 10292 h 14300"/>
              <a:gd name="T10" fmla="*/ 16291 w 25400"/>
              <a:gd name="T11" fmla="*/ 8777 h 14300"/>
              <a:gd name="T12" fmla="*/ 17807 w 25400"/>
              <a:gd name="T13" fmla="*/ 7898 h 14300"/>
              <a:gd name="T14" fmla="*/ 18686 w 25400"/>
              <a:gd name="T15" fmla="*/ 6382 h 14300"/>
              <a:gd name="T16" fmla="*/ 20201 w 25400"/>
              <a:gd name="T17" fmla="*/ 5503 h 14300"/>
              <a:gd name="T18" fmla="*/ 21080 w 25400"/>
              <a:gd name="T19" fmla="*/ 3988 h 14300"/>
              <a:gd name="T20" fmla="*/ 22595 w 25400"/>
              <a:gd name="T21" fmla="*/ 3109 h 14300"/>
              <a:gd name="T22" fmla="*/ 23474 w 25400"/>
              <a:gd name="T23" fmla="*/ 1594 h 14300"/>
              <a:gd name="T24" fmla="*/ 24988 w 25400"/>
              <a:gd name="T25" fmla="*/ 716 h 14300"/>
              <a:gd name="T26" fmla="*/ 25400 w 25400"/>
              <a:gd name="T27" fmla="*/ 48 h 14300"/>
              <a:gd name="T28" fmla="*/ 25400 w 25400"/>
              <a:gd name="T29" fmla="*/ 0 h 14300"/>
              <a:gd name="T30" fmla="*/ 0 w 25400"/>
              <a:gd name="T31" fmla="*/ 0 h 14300"/>
              <a:gd name="T32" fmla="*/ 0 w 25400"/>
              <a:gd name="T33" fmla="*/ 14300 h 14300"/>
              <a:gd name="T34" fmla="*/ 11070 w 25400"/>
              <a:gd name="T35" fmla="*/ 14300 h 14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28" name="Kuva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1" y="5677621"/>
            <a:ext cx="1686983" cy="9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672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9972000" cy="5136204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D4F00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85935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9972000" cy="5136204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B0B938-106A-4E9D-9931-8D19B263D19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12" y="6134100"/>
            <a:ext cx="1058332" cy="59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757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34750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24321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 dirty="0"/>
              <a:t>Väliotsikko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 dirty="0"/>
              <a:t>Väliotsikko</a:t>
            </a:r>
          </a:p>
        </p:txBody>
      </p:sp>
    </p:spTree>
    <p:extLst>
      <p:ext uri="{BB962C8B-B14F-4D97-AF65-F5344CB8AC3E}">
        <p14:creationId xmlns:p14="http://schemas.microsoft.com/office/powerpoint/2010/main" val="9617842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7434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pa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9972000" cy="5136204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B0B938-106A-4E9D-9931-8D19B263D19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12" y="6134100"/>
            <a:ext cx="1058332" cy="59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007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42864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 anchorCtr="0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27076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37096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4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-1" y="0"/>
            <a:ext cx="12193200" cy="6858000"/>
          </a:xfrm>
          <a:custGeom>
            <a:avLst/>
            <a:gdLst>
              <a:gd name="T0" fmla="*/ 0 w 25400"/>
              <a:gd name="T1" fmla="*/ 14293 h 14293"/>
              <a:gd name="T2" fmla="*/ 11682 w 25400"/>
              <a:gd name="T3" fmla="*/ 14293 h 14293"/>
              <a:gd name="T4" fmla="*/ 11303 w 25400"/>
              <a:gd name="T5" fmla="*/ 13517 h 14293"/>
              <a:gd name="T6" fmla="*/ 11469 w 25400"/>
              <a:gd name="T7" fmla="*/ 12643 h 14293"/>
              <a:gd name="T8" fmla="*/ 12342 w 25400"/>
              <a:gd name="T9" fmla="*/ 12478 h 14293"/>
              <a:gd name="T10" fmla="*/ 13914 w 25400"/>
              <a:gd name="T11" fmla="*/ 13245 h 14293"/>
              <a:gd name="T12" fmla="*/ 14748 w 25400"/>
              <a:gd name="T13" fmla="*/ 13067 h 14293"/>
              <a:gd name="T14" fmla="*/ 14919 w 25400"/>
              <a:gd name="T15" fmla="*/ 12211 h 14293"/>
              <a:gd name="T16" fmla="*/ 14161 w 25400"/>
              <a:gd name="T17" fmla="*/ 10659 h 14293"/>
              <a:gd name="T18" fmla="*/ 14327 w 25400"/>
              <a:gd name="T19" fmla="*/ 9785 h 14293"/>
              <a:gd name="T20" fmla="*/ 15200 w 25400"/>
              <a:gd name="T21" fmla="*/ 9620 h 14293"/>
              <a:gd name="T22" fmla="*/ 16773 w 25400"/>
              <a:gd name="T23" fmla="*/ 10387 h 14293"/>
              <a:gd name="T24" fmla="*/ 17607 w 25400"/>
              <a:gd name="T25" fmla="*/ 10209 h 14293"/>
              <a:gd name="T26" fmla="*/ 17777 w 25400"/>
              <a:gd name="T27" fmla="*/ 9353 h 14293"/>
              <a:gd name="T28" fmla="*/ 17020 w 25400"/>
              <a:gd name="T29" fmla="*/ 7801 h 14293"/>
              <a:gd name="T30" fmla="*/ 17185 w 25400"/>
              <a:gd name="T31" fmla="*/ 6927 h 14293"/>
              <a:gd name="T32" fmla="*/ 18058 w 25400"/>
              <a:gd name="T33" fmla="*/ 6762 h 14293"/>
              <a:gd name="T34" fmla="*/ 19628 w 25400"/>
              <a:gd name="T35" fmla="*/ 7532 h 14293"/>
              <a:gd name="T36" fmla="*/ 20459 w 25400"/>
              <a:gd name="T37" fmla="*/ 7357 h 14293"/>
              <a:gd name="T38" fmla="*/ 20629 w 25400"/>
              <a:gd name="T39" fmla="*/ 6500 h 14293"/>
              <a:gd name="T40" fmla="*/ 19872 w 25400"/>
              <a:gd name="T41" fmla="*/ 4948 h 14293"/>
              <a:gd name="T42" fmla="*/ 20038 w 25400"/>
              <a:gd name="T43" fmla="*/ 4075 h 14293"/>
              <a:gd name="T44" fmla="*/ 20911 w 25400"/>
              <a:gd name="T45" fmla="*/ 3910 h 14293"/>
              <a:gd name="T46" fmla="*/ 22483 w 25400"/>
              <a:gd name="T47" fmla="*/ 4676 h 14293"/>
              <a:gd name="T48" fmla="*/ 23317 w 25400"/>
              <a:gd name="T49" fmla="*/ 4499 h 14293"/>
              <a:gd name="T50" fmla="*/ 23487 w 25400"/>
              <a:gd name="T51" fmla="*/ 3642 h 14293"/>
              <a:gd name="T52" fmla="*/ 22730 w 25400"/>
              <a:gd name="T53" fmla="*/ 2090 h 14293"/>
              <a:gd name="T54" fmla="*/ 22896 w 25400"/>
              <a:gd name="T55" fmla="*/ 1217 h 14293"/>
              <a:gd name="T56" fmla="*/ 23769 w 25400"/>
              <a:gd name="T57" fmla="*/ 1051 h 14293"/>
              <a:gd name="T58" fmla="*/ 25342 w 25400"/>
              <a:gd name="T59" fmla="*/ 1818 h 14293"/>
              <a:gd name="T60" fmla="*/ 25400 w 25400"/>
              <a:gd name="T61" fmla="*/ 1837 h 14293"/>
              <a:gd name="T62" fmla="*/ 25400 w 25400"/>
              <a:gd name="T63" fmla="*/ 0 h 14293"/>
              <a:gd name="T64" fmla="*/ 0 w 25400"/>
              <a:gd name="T65" fmla="*/ 0 h 14293"/>
              <a:gd name="T66" fmla="*/ 0 w 25400"/>
              <a:gd name="T67" fmla="*/ 14293 h 14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27" name="Kuva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1" y="5677621"/>
            <a:ext cx="1686983" cy="9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365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9972000" cy="5136204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009246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26536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9972000" cy="5136204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B0B938-106A-4E9D-9931-8D19B263D19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12" y="6134100"/>
            <a:ext cx="1058332" cy="59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758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65386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60201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 dirty="0"/>
              <a:t>Väliotsikko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 dirty="0"/>
              <a:t>Väliotsikko</a:t>
            </a:r>
          </a:p>
        </p:txBody>
      </p:sp>
    </p:spTree>
    <p:extLst>
      <p:ext uri="{BB962C8B-B14F-4D97-AF65-F5344CB8AC3E}">
        <p14:creationId xmlns:p14="http://schemas.microsoft.com/office/powerpoint/2010/main" val="20956453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21265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42864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 anchorCtr="0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1203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aak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9972000" cy="5136204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B0B938-106A-4E9D-9931-8D19B263D19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12" y="6134100"/>
            <a:ext cx="1058332" cy="59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778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69355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2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auto">
          <a:xfrm>
            <a:off x="0" y="0"/>
            <a:ext cx="12193200" cy="5572461"/>
          </a:xfrm>
          <a:custGeom>
            <a:avLst/>
            <a:gdLst>
              <a:gd name="T0" fmla="*/ 0 w 25400"/>
              <a:gd name="T1" fmla="*/ 9914 h 11590"/>
              <a:gd name="T2" fmla="*/ 2540 w 25400"/>
              <a:gd name="T3" fmla="*/ 11590 h 11590"/>
              <a:gd name="T4" fmla="*/ 5080 w 25400"/>
              <a:gd name="T5" fmla="*/ 9914 h 11590"/>
              <a:gd name="T6" fmla="*/ 7620 w 25400"/>
              <a:gd name="T7" fmla="*/ 11590 h 11590"/>
              <a:gd name="T8" fmla="*/ 10160 w 25400"/>
              <a:gd name="T9" fmla="*/ 9914 h 11590"/>
              <a:gd name="T10" fmla="*/ 12700 w 25400"/>
              <a:gd name="T11" fmla="*/ 11590 h 11590"/>
              <a:gd name="T12" fmla="*/ 15240 w 25400"/>
              <a:gd name="T13" fmla="*/ 9914 h 11590"/>
              <a:gd name="T14" fmla="*/ 17780 w 25400"/>
              <a:gd name="T15" fmla="*/ 11590 h 11590"/>
              <a:gd name="T16" fmla="*/ 20320 w 25400"/>
              <a:gd name="T17" fmla="*/ 9914 h 11590"/>
              <a:gd name="T18" fmla="*/ 22860 w 25400"/>
              <a:gd name="T19" fmla="*/ 11590 h 11590"/>
              <a:gd name="T20" fmla="*/ 25400 w 25400"/>
              <a:gd name="T21" fmla="*/ 9914 h 11590"/>
              <a:gd name="T22" fmla="*/ 25400 w 25400"/>
              <a:gd name="T23" fmla="*/ 0 h 11590"/>
              <a:gd name="T24" fmla="*/ 0 w 25400"/>
              <a:gd name="T25" fmla="*/ 0 h 11590"/>
              <a:gd name="T26" fmla="*/ 0 w 25400"/>
              <a:gd name="T27" fmla="*/ 9914 h 11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27" name="Kuva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1" y="5677621"/>
            <a:ext cx="1686983" cy="9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81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i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9972000" cy="5136204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B0B938-106A-4E9D-9931-8D19B263D19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12" y="6134100"/>
            <a:ext cx="1058332" cy="59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6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su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9972000" cy="5136204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B0B938-106A-4E9D-9931-8D19B263D19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12" y="6134100"/>
            <a:ext cx="1058332" cy="59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02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me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9972000" cy="5136204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B0B938-106A-4E9D-9931-8D19B263D19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12" y="6134100"/>
            <a:ext cx="1058332" cy="59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89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3312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3.wmf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4.wmf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image" Target="../media/image5.wmf"/><Relationship Id="rId5" Type="http://schemas.openxmlformats.org/officeDocument/2006/relationships/slideLayout" Target="../slideLayouts/slideLayout47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uva 1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12" y="6134100"/>
            <a:ext cx="1058332" cy="593999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199" y="408562"/>
            <a:ext cx="9972000" cy="7876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199" y="1196502"/>
            <a:ext cx="9972000" cy="49804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430" y="6268800"/>
            <a:ext cx="1305128" cy="2584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3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2022" y="6268800"/>
            <a:ext cx="4114800" cy="2584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3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300" b="1">
                <a:solidFill>
                  <a:srgbClr val="000000"/>
                </a:solidFill>
              </a:defRPr>
            </a:lvl1pPr>
          </a:lstStyle>
          <a:p>
            <a:fld id="{66B0B938-106A-4E9D-9931-8D19B263D19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849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716" r:id="rId3"/>
    <p:sldLayoutId id="2147483714" r:id="rId4"/>
    <p:sldLayoutId id="2147483715" r:id="rId5"/>
    <p:sldLayoutId id="2147483720" r:id="rId6"/>
    <p:sldLayoutId id="2147483721" r:id="rId7"/>
    <p:sldLayoutId id="2147483719" r:id="rId8"/>
    <p:sldLayoutId id="2147483650" r:id="rId9"/>
    <p:sldLayoutId id="2147483652" r:id="rId10"/>
    <p:sldLayoutId id="2147483656" r:id="rId11"/>
    <p:sldLayoutId id="2147483709" r:id="rId12"/>
    <p:sldLayoutId id="2147483723" r:id="rId13"/>
    <p:sldLayoutId id="2147483750" r:id="rId14"/>
    <p:sldLayoutId id="2147483654" r:id="rId15"/>
    <p:sldLayoutId id="2147483655" r:id="rId16"/>
    <p:sldLayoutId id="2147483753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751" r:id="rId23"/>
    <p:sldLayoutId id="2147483752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199" y="408562"/>
            <a:ext cx="9972000" cy="7876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199" y="1196502"/>
            <a:ext cx="9972000" cy="49804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430" y="6268800"/>
            <a:ext cx="1305128" cy="2584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300">
                <a:solidFill>
                  <a:srgbClr val="0000BF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2022" y="6268800"/>
            <a:ext cx="4114800" cy="2584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300">
                <a:solidFill>
                  <a:srgbClr val="0000BF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300" b="1">
                <a:solidFill>
                  <a:srgbClr val="0000BF"/>
                </a:solidFill>
              </a:defRPr>
            </a:lvl1pPr>
          </a:lstStyle>
          <a:p>
            <a:fld id="{66B0B938-106A-4E9D-9931-8D19B263D192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9" name="Kuva 1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13" y="6134100"/>
            <a:ext cx="1058330" cy="59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13" r:id="rId2"/>
    <p:sldLayoutId id="2147483666" r:id="rId3"/>
    <p:sldLayoutId id="2147483667" r:id="rId4"/>
    <p:sldLayoutId id="2147483668" r:id="rId5"/>
    <p:sldLayoutId id="2147483710" r:id="rId6"/>
    <p:sldLayoutId id="2147483754" r:id="rId7"/>
    <p:sldLayoutId id="2147483669" r:id="rId8"/>
    <p:sldLayoutId id="2147483734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rgbClr val="0000BF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199" y="408562"/>
            <a:ext cx="9972000" cy="7876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199" y="1196502"/>
            <a:ext cx="9972000" cy="49804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430" y="6268800"/>
            <a:ext cx="1305128" cy="2584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300">
                <a:solidFill>
                  <a:srgbClr val="FD4F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2022" y="6268800"/>
            <a:ext cx="4114800" cy="2584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300">
                <a:solidFill>
                  <a:srgbClr val="FD4F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300" b="1">
                <a:solidFill>
                  <a:srgbClr val="FD4F00"/>
                </a:solidFill>
              </a:defRPr>
            </a:lvl1pPr>
          </a:lstStyle>
          <a:p>
            <a:fld id="{66B0B938-106A-4E9D-9931-8D19B263D192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9" name="Kuva 1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13" y="6134100"/>
            <a:ext cx="1058330" cy="59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1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7" r:id="rId2"/>
    <p:sldLayoutId id="2147483699" r:id="rId3"/>
    <p:sldLayoutId id="2147483700" r:id="rId4"/>
    <p:sldLayoutId id="2147483701" r:id="rId5"/>
    <p:sldLayoutId id="2147483711" r:id="rId6"/>
    <p:sldLayoutId id="2147483755" r:id="rId7"/>
    <p:sldLayoutId id="2147483702" r:id="rId8"/>
    <p:sldLayoutId id="2147483742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rgbClr val="FD4F00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199" y="408562"/>
            <a:ext cx="9972000" cy="7876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199" y="1196502"/>
            <a:ext cx="9972000" cy="49804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430" y="6268800"/>
            <a:ext cx="1305128" cy="2584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300">
                <a:solidFill>
                  <a:srgbClr val="009246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2022" y="6268800"/>
            <a:ext cx="4114800" cy="2584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300">
                <a:solidFill>
                  <a:srgbClr val="009246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780" y="6268800"/>
            <a:ext cx="1237034" cy="2584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300" b="1">
                <a:solidFill>
                  <a:srgbClr val="009246"/>
                </a:solidFill>
              </a:defRPr>
            </a:lvl1pPr>
          </a:lstStyle>
          <a:p>
            <a:fld id="{66B0B938-106A-4E9D-9931-8D19B263D192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9" name="Kuva 1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13" y="6134100"/>
            <a:ext cx="1058330" cy="59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3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18" r:id="rId2"/>
    <p:sldLayoutId id="2147483686" r:id="rId3"/>
    <p:sldLayoutId id="2147483687" r:id="rId4"/>
    <p:sldLayoutId id="2147483688" r:id="rId5"/>
    <p:sldLayoutId id="2147483712" r:id="rId6"/>
    <p:sldLayoutId id="2147483756" r:id="rId7"/>
    <p:sldLayoutId id="2147483689" r:id="rId8"/>
    <p:sldLayoutId id="2147483745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rgbClr val="009246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57199" y="408562"/>
            <a:ext cx="9972000" cy="787615"/>
          </a:xfrm>
        </p:spPr>
        <p:txBody>
          <a:bodyPr anchor="t">
            <a:normAutofit/>
          </a:bodyPr>
          <a:lstStyle/>
          <a:p>
            <a:r>
              <a:rPr lang="fi-FI" dirty="0"/>
              <a:t>Kyselyn toteutus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fi-FI" sz="1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1600" dirty="0"/>
              <a:t>Kysely oli auki 28.2. – 20.3.2021 (3 viikkoa)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1600" dirty="0"/>
              <a:t>Vastaajilta kysyttiin ensin, kuinka tyytyväisiä he olivat yleisesti ottaen talvikunnossapitoon sekä talviliikkumisen turvallisuuteen asteikolla 1-4.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1600" dirty="0"/>
              <a:t>Tämän jälkeen kysyttiin talvikunnossapidon onnistumisesta eri väylillä: jalkakäytävät/kävelyreitit, pyörätiet ja –reitit, ajoradat. Vastaajat saivat merkitä karttapohjalle paikkoja, joissa auraus/liukkaudentorjunta oli hoidettu hyvin tai joissa aurauksessa/liukkaudentorjunnassa oli parannettavaa.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1600" dirty="0"/>
              <a:t>Lisäksi kysyttiin lumen poiskuljetuksen onnistumisesta. Vastaajat saivat merkitä paikkoja, joissa olivat tyytyväisiä lumen poiskuljetukseen sekä paikkoja, joissa eivät olleet tyytyväisiä lumen poiskuljetukseen (näkyvyyttä ja/tai liikkumista haittaavat lumikasat).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1600" dirty="0"/>
              <a:t>Kartalle pystyi merkitsemään max 20 kpl merkintöjä per kysymys.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1600" dirty="0"/>
              <a:t>Lopussa vastaajat saivat antaa vapaata kirjallista palautetta talvikunnossapidosta.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>
          <a:xfrm>
            <a:off x="10437780" y="6268800"/>
            <a:ext cx="1237034" cy="25845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6B0B938-106A-4E9D-9931-8D19B263D192}" type="slidenum">
              <a:rPr lang="fi-FI" smtClean="0"/>
              <a:pPr>
                <a:spcAft>
                  <a:spcPts val="600"/>
                </a:spcAft>
              </a:pPr>
              <a:t>1</a:t>
            </a:fld>
            <a:endParaRPr lang="fi-FI"/>
          </a:p>
        </p:txBody>
      </p:sp>
      <p:pic>
        <p:nvPicPr>
          <p:cNvPr id="13" name="Sisällön paikkamerkki 1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311D2D26-5629-4FCE-9F43-C3D0787766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" r="4192"/>
          <a:stretch/>
        </p:blipFill>
        <p:spPr>
          <a:xfrm>
            <a:off x="5958748" y="938425"/>
            <a:ext cx="6233252" cy="3686128"/>
          </a:xfrm>
        </p:spPr>
      </p:pic>
    </p:spTree>
    <p:extLst>
      <p:ext uri="{BB962C8B-B14F-4D97-AF65-F5344CB8AC3E}">
        <p14:creationId xmlns:p14="http://schemas.microsoft.com/office/powerpoint/2010/main" val="2791519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 anchor="t">
            <a:normAutofit/>
          </a:bodyPr>
          <a:lstStyle/>
          <a:p>
            <a:r>
              <a:rPr lang="fi-FI" dirty="0"/>
              <a:t>Taustatiedot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sz="1800" dirty="0"/>
              <a:t>12591 vastaajaa, karttamerkintöjä antoi 4142 vastaajaa merkintöjä 54947 kpl eli keskimäärin 13 merkintää/vastaaja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fi-FI" sz="2500" dirty="0"/>
          </a:p>
          <a:p>
            <a:pPr>
              <a:spcAft>
                <a:spcPts val="600"/>
              </a:spcAft>
            </a:pP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>
          <a:xfrm>
            <a:off x="10437780" y="6268800"/>
            <a:ext cx="1237034" cy="25845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6B0B938-106A-4E9D-9931-8D19B263D192}" type="slidenum">
              <a:rPr lang="fi-FI" smtClean="0"/>
              <a:pPr>
                <a:spcAft>
                  <a:spcPts val="600"/>
                </a:spcAft>
              </a:pPr>
              <a:t>2</a:t>
            </a:fld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D55F757-D88C-47EB-BAB5-3F58C95FE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15" y="1872589"/>
            <a:ext cx="6490703" cy="336831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9F92A35-94A0-4D57-819F-F6C616D45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461" y="1755483"/>
            <a:ext cx="4306194" cy="3545355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CA09F68C-8D7D-4F4B-9C1E-6EA703D6014C}"/>
              </a:ext>
            </a:extLst>
          </p:cNvPr>
          <p:cNvSpPr txBox="1"/>
          <p:nvPr/>
        </p:nvSpPr>
        <p:spPr>
          <a:xfrm>
            <a:off x="1447138" y="5345470"/>
            <a:ext cx="9609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Vastaajista 97 % Helsingistä</a:t>
            </a:r>
          </a:p>
          <a:p>
            <a:r>
              <a:rPr lang="fi-FI" sz="1600" dirty="0"/>
              <a:t>Vastaajista 55 % käyttää henkilöautoa ainakin jonkin verran kulkumuotona, pyöräilyä kulkumuotona ainakin silloin tällöin käyttäviä 19 % vastaajista </a:t>
            </a:r>
          </a:p>
          <a:p>
            <a:r>
              <a:rPr lang="fi-FI" sz="1600" dirty="0"/>
              <a:t>Ammattiautoilijoita (taksinkuljettaja, linja-auton kuljettaja jne.) vastasi kyselyyn 204 kpl</a:t>
            </a:r>
          </a:p>
        </p:txBody>
      </p:sp>
    </p:spTree>
    <p:extLst>
      <p:ext uri="{BB962C8B-B14F-4D97-AF65-F5344CB8AC3E}">
        <p14:creationId xmlns:p14="http://schemas.microsoft.com/office/powerpoint/2010/main" val="2560617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3">
            <a:extLst>
              <a:ext uri="{FF2B5EF4-FFF2-40B4-BE49-F238E27FC236}">
                <a16:creationId xmlns:a16="http://schemas.microsoft.com/office/drawing/2014/main" id="{6FC0E5E9-5EE4-4FC8-85D2-181CFA81F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05" y="436728"/>
            <a:ext cx="9972675" cy="787400"/>
          </a:xfrm>
        </p:spPr>
        <p:txBody>
          <a:bodyPr anchor="t">
            <a:normAutofit/>
          </a:bodyPr>
          <a:lstStyle/>
          <a:p>
            <a:r>
              <a:rPr lang="fi-FI" sz="3200" dirty="0"/>
              <a:t>Vastaajat postinumeroalueittain</a:t>
            </a:r>
          </a:p>
        </p:txBody>
      </p:sp>
      <p:pic>
        <p:nvPicPr>
          <p:cNvPr id="9" name="Kuva 8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4CE11966-CCAB-4857-8A38-1D5F4AECB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220" y="1191583"/>
            <a:ext cx="7039516" cy="4980461"/>
          </a:xfrm>
          <a:prstGeom prst="rect">
            <a:avLst/>
          </a:prstGeom>
          <a:noFill/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BE47411-8126-4288-B353-C4A76C560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7780" y="6268800"/>
            <a:ext cx="1237034" cy="25845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6B0B938-106A-4E9D-9931-8D19B263D192}" type="slidenum">
              <a:rPr lang="fi-FI" smtClean="0"/>
              <a:pPr>
                <a:spcAft>
                  <a:spcPts val="600"/>
                </a:spcAft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8775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FC4CCE6B-DD21-48F3-855D-9E6302FCF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489" y="450603"/>
            <a:ext cx="9972000" cy="787615"/>
          </a:xfrm>
        </p:spPr>
        <p:txBody>
          <a:bodyPr/>
          <a:lstStyle/>
          <a:p>
            <a:r>
              <a:rPr lang="fi-FI" dirty="0"/>
              <a:t>Yleinen tyytyväisyystaso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4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01E0A5A-7E9A-4304-9900-8336241C5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075" y="1526433"/>
            <a:ext cx="7822983" cy="4454151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79024E0B-6EEC-46A8-A905-A5131D210E31}"/>
              </a:ext>
            </a:extLst>
          </p:cNvPr>
          <p:cNvSpPr txBox="1"/>
          <p:nvPr/>
        </p:nvSpPr>
        <p:spPr>
          <a:xfrm>
            <a:off x="7683061" y="1933903"/>
            <a:ext cx="588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Ka</a:t>
            </a:r>
          </a:p>
          <a:p>
            <a:r>
              <a:rPr lang="fi-FI" sz="1200" dirty="0"/>
              <a:t>2022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BC2E844D-DF34-4949-B355-8162779410CF}"/>
              </a:ext>
            </a:extLst>
          </p:cNvPr>
          <p:cNvSpPr txBox="1"/>
          <p:nvPr/>
        </p:nvSpPr>
        <p:spPr>
          <a:xfrm>
            <a:off x="8182303" y="1933902"/>
            <a:ext cx="588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Ka</a:t>
            </a:r>
          </a:p>
          <a:p>
            <a:r>
              <a:rPr lang="fi-FI" sz="1200" dirty="0"/>
              <a:t>2021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E9F135FF-49EA-4E84-8D8B-AAF2D831C630}"/>
              </a:ext>
            </a:extLst>
          </p:cNvPr>
          <p:cNvSpPr txBox="1"/>
          <p:nvPr/>
        </p:nvSpPr>
        <p:spPr>
          <a:xfrm>
            <a:off x="7777654" y="2395567"/>
            <a:ext cx="404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1,7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BB982ACF-F5A2-4751-8AA6-F054A1A0518C}"/>
              </a:ext>
            </a:extLst>
          </p:cNvPr>
          <p:cNvSpPr txBox="1"/>
          <p:nvPr/>
        </p:nvSpPr>
        <p:spPr>
          <a:xfrm>
            <a:off x="8189199" y="2395566"/>
            <a:ext cx="404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2,6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6DEA79FC-32F2-4E3B-BC9F-7CC465E85F47}"/>
              </a:ext>
            </a:extLst>
          </p:cNvPr>
          <p:cNvSpPr txBox="1"/>
          <p:nvPr/>
        </p:nvSpPr>
        <p:spPr>
          <a:xfrm>
            <a:off x="7775025" y="2960781"/>
            <a:ext cx="404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1,8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BD84A948-3ACC-46F3-8DDC-8E8C1B698B79}"/>
              </a:ext>
            </a:extLst>
          </p:cNvPr>
          <p:cNvSpPr txBox="1"/>
          <p:nvPr/>
        </p:nvSpPr>
        <p:spPr>
          <a:xfrm>
            <a:off x="8196918" y="2966389"/>
            <a:ext cx="404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2,6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EE3C934B-2C10-4F6B-B75B-AACE819F97EB}"/>
              </a:ext>
            </a:extLst>
          </p:cNvPr>
          <p:cNvSpPr txBox="1"/>
          <p:nvPr/>
        </p:nvSpPr>
        <p:spPr>
          <a:xfrm>
            <a:off x="7775024" y="3525995"/>
            <a:ext cx="404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2,4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A2EE3E83-376B-4642-9F80-1738362255F3}"/>
              </a:ext>
            </a:extLst>
          </p:cNvPr>
          <p:cNvSpPr txBox="1"/>
          <p:nvPr/>
        </p:nvSpPr>
        <p:spPr>
          <a:xfrm>
            <a:off x="8189199" y="3525995"/>
            <a:ext cx="404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3,1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6C4AC803-0321-4AA1-9C7E-3DEDA6E4E279}"/>
              </a:ext>
            </a:extLst>
          </p:cNvPr>
          <p:cNvSpPr txBox="1"/>
          <p:nvPr/>
        </p:nvSpPr>
        <p:spPr>
          <a:xfrm>
            <a:off x="7767796" y="4091209"/>
            <a:ext cx="404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1,4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75663D59-E2EC-4A3B-94D5-45877B83573E}"/>
              </a:ext>
            </a:extLst>
          </p:cNvPr>
          <p:cNvSpPr txBox="1"/>
          <p:nvPr/>
        </p:nvSpPr>
        <p:spPr>
          <a:xfrm>
            <a:off x="8196918" y="4092281"/>
            <a:ext cx="404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2,2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0515EE66-A043-410C-9E07-4DCC5C5FE0E7}"/>
              </a:ext>
            </a:extLst>
          </p:cNvPr>
          <p:cNvSpPr txBox="1"/>
          <p:nvPr/>
        </p:nvSpPr>
        <p:spPr>
          <a:xfrm>
            <a:off x="7767795" y="4657495"/>
            <a:ext cx="404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1,5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0101875B-CE46-43DF-A678-B72917211AAC}"/>
              </a:ext>
            </a:extLst>
          </p:cNvPr>
          <p:cNvSpPr txBox="1"/>
          <p:nvPr/>
        </p:nvSpPr>
        <p:spPr>
          <a:xfrm>
            <a:off x="8172444" y="4643861"/>
            <a:ext cx="404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2,5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24824BA4-806C-4254-8F31-84BCEC762EA2}"/>
              </a:ext>
            </a:extLst>
          </p:cNvPr>
          <p:cNvSpPr txBox="1"/>
          <p:nvPr/>
        </p:nvSpPr>
        <p:spPr>
          <a:xfrm>
            <a:off x="1650125" y="2534065"/>
            <a:ext cx="746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solidFill>
                  <a:schemeClr val="bg2">
                    <a:lumMod val="75000"/>
                  </a:schemeClr>
                </a:solidFill>
              </a:rPr>
              <a:t>N=11190</a:t>
            </a: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415DAD40-25C5-471C-BB2D-37884C816678}"/>
              </a:ext>
            </a:extLst>
          </p:cNvPr>
          <p:cNvSpPr txBox="1"/>
          <p:nvPr/>
        </p:nvSpPr>
        <p:spPr>
          <a:xfrm>
            <a:off x="1671146" y="3114669"/>
            <a:ext cx="746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solidFill>
                  <a:schemeClr val="bg2">
                    <a:lumMod val="75000"/>
                  </a:schemeClr>
                </a:solidFill>
              </a:rPr>
              <a:t>N=8879</a:t>
            </a: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F991A3E3-8943-446A-9FA5-9745B8BD1EB1}"/>
              </a:ext>
            </a:extLst>
          </p:cNvPr>
          <p:cNvSpPr txBox="1"/>
          <p:nvPr/>
        </p:nvSpPr>
        <p:spPr>
          <a:xfrm>
            <a:off x="1671146" y="3805931"/>
            <a:ext cx="746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solidFill>
                  <a:schemeClr val="bg2">
                    <a:lumMod val="75000"/>
                  </a:schemeClr>
                </a:solidFill>
              </a:rPr>
              <a:t>N=734</a:t>
            </a: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D2D91D19-3CF4-43CC-8772-888642E248FE}"/>
              </a:ext>
            </a:extLst>
          </p:cNvPr>
          <p:cNvSpPr txBox="1"/>
          <p:nvPr/>
        </p:nvSpPr>
        <p:spPr>
          <a:xfrm>
            <a:off x="1671146" y="4368208"/>
            <a:ext cx="746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solidFill>
                  <a:schemeClr val="bg2">
                    <a:lumMod val="75000"/>
                  </a:schemeClr>
                </a:solidFill>
              </a:rPr>
              <a:t>N=4222</a:t>
            </a: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835BAB30-4CD7-4241-A12A-B6FAEA5CDA76}"/>
              </a:ext>
            </a:extLst>
          </p:cNvPr>
          <p:cNvSpPr txBox="1"/>
          <p:nvPr/>
        </p:nvSpPr>
        <p:spPr>
          <a:xfrm>
            <a:off x="1650125" y="4938616"/>
            <a:ext cx="746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solidFill>
                  <a:schemeClr val="bg2">
                    <a:lumMod val="75000"/>
                  </a:schemeClr>
                </a:solidFill>
              </a:rPr>
              <a:t>N=11950</a:t>
            </a:r>
          </a:p>
        </p:txBody>
      </p:sp>
    </p:spTree>
    <p:extLst>
      <p:ext uri="{BB962C8B-B14F-4D97-AF65-F5344CB8AC3E}">
        <p14:creationId xmlns:p14="http://schemas.microsoft.com/office/powerpoint/2010/main" val="453075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Karttamerkinnät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pPr/>
              <a:t>5</a:t>
            </a:fld>
            <a:endParaRPr lang="fi-FI"/>
          </a:p>
        </p:txBody>
      </p:sp>
      <p:graphicFrame>
        <p:nvGraphicFramePr>
          <p:cNvPr id="11" name="Kaavi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1857116"/>
              </p:ext>
            </p:extLst>
          </p:nvPr>
        </p:nvGraphicFramePr>
        <p:xfrm>
          <a:off x="9228999" y="1254994"/>
          <a:ext cx="3799848" cy="2288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Kuvan paikkamerkki 14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408517309"/>
              </p:ext>
            </p:extLst>
          </p:nvPr>
        </p:nvGraphicFramePr>
        <p:xfrm>
          <a:off x="6828819" y="153563"/>
          <a:ext cx="3809272" cy="2430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Kuva 6">
            <a:extLst>
              <a:ext uri="{FF2B5EF4-FFF2-40B4-BE49-F238E27FC236}">
                <a16:creationId xmlns:a16="http://schemas.microsoft.com/office/drawing/2014/main" id="{6E7DF8C8-9A1C-4CC7-9547-A30E83D66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3426" y="1315708"/>
            <a:ext cx="6511505" cy="4433366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E49F1E7E-24CB-4675-9833-BE8ED4A385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229" y="1325261"/>
            <a:ext cx="4385833" cy="443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71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3">
            <a:extLst>
              <a:ext uri="{FF2B5EF4-FFF2-40B4-BE49-F238E27FC236}">
                <a16:creationId xmlns:a16="http://schemas.microsoft.com/office/drawing/2014/main" id="{8E4F1191-9E7C-4B35-A7B9-707EE0AFF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7988"/>
            <a:ext cx="9972675" cy="787400"/>
          </a:xfrm>
        </p:spPr>
        <p:txBody>
          <a:bodyPr anchor="t">
            <a:normAutofit/>
          </a:bodyPr>
          <a:lstStyle/>
          <a:p>
            <a:r>
              <a:rPr lang="fi-FI" dirty="0"/>
              <a:t>Karttamerkinnät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D53F49D5-3829-428B-86FD-807A249F9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45887"/>
            <a:ext cx="5364000" cy="3281025"/>
          </a:xfrm>
          <a:prstGeom prst="rect">
            <a:avLst/>
          </a:prstGeom>
          <a:noFill/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3BC0BD1A-2511-4A3F-A852-D59628E08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199" y="2045887"/>
            <a:ext cx="5718165" cy="3198775"/>
          </a:xfrm>
          <a:prstGeom prst="rect">
            <a:avLst/>
          </a:prstGeom>
          <a:noFill/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045037C-6445-49D8-9CFA-51F48A8F6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7780" y="6268800"/>
            <a:ext cx="1237034" cy="25845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6B0B938-106A-4E9D-9931-8D19B263D192}" type="slidenum">
              <a:rPr lang="fi-FI" smtClean="0"/>
              <a:pPr>
                <a:spcAft>
                  <a:spcPts val="600"/>
                </a:spcAft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1888631"/>
      </p:ext>
    </p:extLst>
  </p:cSld>
  <p:clrMapOvr>
    <a:masterClrMapping/>
  </p:clrMapOvr>
</p:sld>
</file>

<file path=ppt/theme/theme1.xml><?xml version="1.0" encoding="utf-8"?>
<a:theme xmlns:a="http://schemas.openxmlformats.org/drawingml/2006/main" name="HKI-perus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KI_malliesitys_suppea.potx" id="{E0198762-0EEB-4AB2-B577-ACBFA69C8CC2}" vid="{D0AE2F8D-7473-4F17-8C22-247EFA69B513}"/>
    </a:ext>
  </a:extLst>
</a:theme>
</file>

<file path=ppt/theme/theme2.xml><?xml version="1.0" encoding="utf-8"?>
<a:theme xmlns:a="http://schemas.openxmlformats.org/drawingml/2006/main" name="HKI-bussi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KI_malliesitys_suppea.potx" id="{E0198762-0EEB-4AB2-B577-ACBFA69C8CC2}" vid="{E4E269D6-2861-4830-AF2F-A6E14FEE5F99}"/>
    </a:ext>
  </a:extLst>
</a:theme>
</file>

<file path=ppt/theme/theme3.xml><?xml version="1.0" encoding="utf-8"?>
<a:theme xmlns:a="http://schemas.openxmlformats.org/drawingml/2006/main" name="HKI-metro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FFFF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HKI_malliesitys_suppea.potx" id="{E0198762-0EEB-4AB2-B577-ACBFA69C8CC2}" vid="{06A0B779-EBEF-4109-857F-4777D155C63E}"/>
    </a:ext>
  </a:extLst>
</a:theme>
</file>

<file path=ppt/theme/theme4.xml><?xml version="1.0" encoding="utf-8"?>
<a:theme xmlns:a="http://schemas.openxmlformats.org/drawingml/2006/main" name="HKI-spåra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KI_malliesitys_suppea.potx" id="{E0198762-0EEB-4AB2-B577-ACBFA69C8CC2}" vid="{FAFF239B-348E-4F6B-9F9C-F88561C521C0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A2F8534C09DD14EA05155DD5BE55B8D" ma:contentTypeVersion="10" ma:contentTypeDescription="Luo uusi asiakirja." ma:contentTypeScope="" ma:versionID="5fcf7abfe8e5364c90f299bce4d466bd">
  <xsd:schema xmlns:xsd="http://www.w3.org/2001/XMLSchema" xmlns:xs="http://www.w3.org/2001/XMLSchema" xmlns:p="http://schemas.microsoft.com/office/2006/metadata/properties" xmlns:ns3="3bfdcc35-cf8b-47db-8920-1f69e3607905" xmlns:ns4="ae4f32a9-6f32-4f30-94dc-c4b55076acf8" targetNamespace="http://schemas.microsoft.com/office/2006/metadata/properties" ma:root="true" ma:fieldsID="d79b31b32a20014aaee12cecf4c15a6d" ns3:_="" ns4:_="">
    <xsd:import namespace="3bfdcc35-cf8b-47db-8920-1f69e3607905"/>
    <xsd:import namespace="ae4f32a9-6f32-4f30-94dc-c4b55076acf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cc35-cf8b-47db-8920-1f69e36079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4f32a9-6f32-4f30-94dc-c4b55076acf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3E8046-73FF-423B-ADB6-05C85ABA35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75B719-4DCC-4CED-8C5A-65D9FCE21013}">
  <ds:schemaRefs>
    <ds:schemaRef ds:uri="http://purl.org/dc/elements/1.1/"/>
    <ds:schemaRef ds:uri="http://schemas.microsoft.com/office/2006/metadata/properties"/>
    <ds:schemaRef ds:uri="ae4f32a9-6f32-4f30-94dc-c4b55076acf8"/>
    <ds:schemaRef ds:uri="http://purl.org/dc/terms/"/>
    <ds:schemaRef ds:uri="http://schemas.microsoft.com/office/2006/documentManagement/types"/>
    <ds:schemaRef ds:uri="3bfdcc35-cf8b-47db-8920-1f69e3607905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CC106C3-E036-4189-909D-D56571C1E2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fdcc35-cf8b-47db-8920-1f69e3607905"/>
    <ds:schemaRef ds:uri="ae4f32a9-6f32-4f30-94dc-c4b55076ac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HKI_malliesitys_SUOMEKSI</Template>
  <TotalTime>12119</TotalTime>
  <Words>222</Words>
  <Application>Microsoft Office PowerPoint</Application>
  <PresentationFormat>Laajakuva</PresentationFormat>
  <Paragraphs>45</Paragraphs>
  <Slides>6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Calibri</vt:lpstr>
      <vt:lpstr>HKI-perus</vt:lpstr>
      <vt:lpstr>HKI-bussi</vt:lpstr>
      <vt:lpstr>HKI-metro</vt:lpstr>
      <vt:lpstr>HKI-spåra</vt:lpstr>
      <vt:lpstr>Kyselyn toteutus</vt:lpstr>
      <vt:lpstr>Taustatiedot</vt:lpstr>
      <vt:lpstr>Vastaajat postinumeroalueittain</vt:lpstr>
      <vt:lpstr>Yleinen tyytyväisyystaso</vt:lpstr>
      <vt:lpstr>Karttamerkinnät</vt:lpstr>
      <vt:lpstr>Karttamerkinnät</vt:lpstr>
    </vt:vector>
  </TitlesOfParts>
  <Company>City of Helsinki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Talvihoitokysely  2018-2019</dc:title>
  <dc:creator>Taxell Fanny</dc:creator>
  <cp:lastModifiedBy>Valinen Heli-Anneli</cp:lastModifiedBy>
  <cp:revision>163</cp:revision>
  <dcterms:created xsi:type="dcterms:W3CDTF">2019-04-17T07:17:37Z</dcterms:created>
  <dcterms:modified xsi:type="dcterms:W3CDTF">2022-10-14T07:35:29Z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0x0101009A2F8534C09DD14EA05155DD5BE55B8D</vt:lpwstr>
  </property>
</Properties>
</file>