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0" r:id="rId5"/>
    <p:sldMasterId id="2147483728" r:id="rId6"/>
  </p:sldMasterIdLst>
  <p:notesMasterIdLst>
    <p:notesMasterId r:id="rId23"/>
  </p:notesMasterIdLst>
  <p:handoutMasterIdLst>
    <p:handoutMasterId r:id="rId24"/>
  </p:handoutMasterIdLst>
  <p:sldIdLst>
    <p:sldId id="314" r:id="rId7"/>
    <p:sldId id="319" r:id="rId8"/>
    <p:sldId id="320" r:id="rId9"/>
    <p:sldId id="291" r:id="rId10"/>
    <p:sldId id="292" r:id="rId11"/>
    <p:sldId id="308" r:id="rId12"/>
    <p:sldId id="321" r:id="rId13"/>
    <p:sldId id="317" r:id="rId14"/>
    <p:sldId id="325" r:id="rId15"/>
    <p:sldId id="311" r:id="rId16"/>
    <p:sldId id="322" r:id="rId17"/>
    <p:sldId id="312" r:id="rId18"/>
    <p:sldId id="323" r:id="rId19"/>
    <p:sldId id="300" r:id="rId20"/>
    <p:sldId id="324" r:id="rId21"/>
    <p:sldId id="301" r:id="rId22"/>
  </p:sldIdLst>
  <p:sldSz cx="12192000" cy="6858000"/>
  <p:notesSz cx="6797675"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nroos Kirsti Kaarina" initials="SKK" lastIdx="0" clrIdx="0">
    <p:extLst>
      <p:ext uri="{19B8F6BF-5375-455C-9EA6-DF929625EA0E}">
        <p15:presenceInfo xmlns:p15="http://schemas.microsoft.com/office/powerpoint/2012/main" userId="S-1-5-21-21656339-4055342465-2016908541-950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8" d="100"/>
          <a:sy n="88" d="100"/>
        </p:scale>
        <p:origin x="451" y="6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A542C3F-434D-4B06-AE40-C658BEA88262}" type="datetimeFigureOut">
              <a:rPr lang="fi-FI" smtClean="0"/>
              <a:t>26.11.2019</a:t>
            </a:fld>
            <a:endParaRPr lang="fi-FI"/>
          </a:p>
        </p:txBody>
      </p:sp>
      <p:sp>
        <p:nvSpPr>
          <p:cNvPr id="4" name="Alatunnisteen paikkamerkki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C42913F-2A6E-46A7-B7D3-692DE8B629B7}" type="slidenum">
              <a:rPr lang="fi-FI" smtClean="0"/>
              <a:t>‹#›</a:t>
            </a:fld>
            <a:endParaRPr lang="fi-FI"/>
          </a:p>
        </p:txBody>
      </p:sp>
    </p:spTree>
    <p:extLst>
      <p:ext uri="{BB962C8B-B14F-4D97-AF65-F5344CB8AC3E}">
        <p14:creationId xmlns:p14="http://schemas.microsoft.com/office/powerpoint/2010/main" val="18234761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C141D40-F672-4C98-8912-2041BF941688}" type="datetimeFigureOut">
              <a:rPr lang="fi-FI" smtClean="0"/>
              <a:t>26.11.2019</a:t>
            </a:fld>
            <a:endParaRPr lang="fi-FI"/>
          </a:p>
        </p:txBody>
      </p:sp>
      <p:sp>
        <p:nvSpPr>
          <p:cNvPr id="4" name="Dian kuvan paikkamerkki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4D0AF09-261F-4703-97AA-017A1E59B285}" type="slidenum">
              <a:rPr lang="fi-FI" smtClean="0"/>
              <a:t>‹#›</a:t>
            </a:fld>
            <a:endParaRPr lang="fi-FI"/>
          </a:p>
        </p:txBody>
      </p:sp>
    </p:spTree>
    <p:extLst>
      <p:ext uri="{BB962C8B-B14F-4D97-AF65-F5344CB8AC3E}">
        <p14:creationId xmlns:p14="http://schemas.microsoft.com/office/powerpoint/2010/main" val="14168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fi-FI" dirty="0" smtClean="0"/>
              <a:t>Toimintaa suunnitellaan laaja-alaisen osaamisen tavoitteet ja oppimisen alueet huomioiden </a:t>
            </a:r>
          </a:p>
          <a:p>
            <a:endParaRPr lang="fi-FI" dirty="0"/>
          </a:p>
        </p:txBody>
      </p:sp>
      <p:sp>
        <p:nvSpPr>
          <p:cNvPr id="4" name="Dian numeron paikkamerkki 3"/>
          <p:cNvSpPr>
            <a:spLocks noGrp="1"/>
          </p:cNvSpPr>
          <p:nvPr>
            <p:ph type="sldNum" sz="quarter" idx="10"/>
          </p:nvPr>
        </p:nvSpPr>
        <p:spPr/>
        <p:txBody>
          <a:bodyPr/>
          <a:lstStyle/>
          <a:p>
            <a:pPr>
              <a:defRPr/>
            </a:pPr>
            <a:fld id="{A7D84C63-55D2-4B10-8DB7-23D0B9FDB8BB}" type="slidenum">
              <a:rPr lang="fi-FI">
                <a:solidFill>
                  <a:prstClr val="black"/>
                </a:solidFill>
              </a:rPr>
              <a:pPr>
                <a:defRPr/>
              </a:pPr>
              <a:t>2</a:t>
            </a:fld>
            <a:endParaRPr lang="fi-FI">
              <a:solidFill>
                <a:prstClr val="black"/>
              </a:solidFill>
            </a:endParaRPr>
          </a:p>
        </p:txBody>
      </p:sp>
    </p:spTree>
    <p:extLst>
      <p:ext uri="{BB962C8B-B14F-4D97-AF65-F5344CB8AC3E}">
        <p14:creationId xmlns:p14="http://schemas.microsoft.com/office/powerpoint/2010/main" val="25945734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Kansi 2">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12192000" cy="3887788"/>
          </a:xfrm>
          <a:custGeom>
            <a:avLst/>
            <a:gdLst>
              <a:gd name="T0" fmla="*/ 0 w 25400"/>
              <a:gd name="T1" fmla="*/ 3079742 h 8063"/>
              <a:gd name="T2" fmla="*/ 1219200 w 25400"/>
              <a:gd name="T3" fmla="*/ 3888500 h 8063"/>
              <a:gd name="T4" fmla="*/ 2438400 w 25400"/>
              <a:gd name="T5" fmla="*/ 3079742 h 8063"/>
              <a:gd name="T6" fmla="*/ 3657600 w 25400"/>
              <a:gd name="T7" fmla="*/ 3888500 h 8063"/>
              <a:gd name="T8" fmla="*/ 4876800 w 25400"/>
              <a:gd name="T9" fmla="*/ 3079742 h 8063"/>
              <a:gd name="T10" fmla="*/ 6096000 w 25400"/>
              <a:gd name="T11" fmla="*/ 3888500 h 8063"/>
              <a:gd name="T12" fmla="*/ 7315200 w 25400"/>
              <a:gd name="T13" fmla="*/ 3079742 h 8063"/>
              <a:gd name="T14" fmla="*/ 8534400 w 25400"/>
              <a:gd name="T15" fmla="*/ 3888500 h 8063"/>
              <a:gd name="T16" fmla="*/ 9753600 w 25400"/>
              <a:gd name="T17" fmla="*/ 3079742 h 8063"/>
              <a:gd name="T18" fmla="*/ 10972800 w 25400"/>
              <a:gd name="T19" fmla="*/ 3888500 h 8063"/>
              <a:gd name="T20" fmla="*/ 12192000 w 25400"/>
              <a:gd name="T21" fmla="*/ 3079742 h 8063"/>
              <a:gd name="T22" fmla="*/ 12192000 w 25400"/>
              <a:gd name="T23" fmla="*/ 0 h 8063"/>
              <a:gd name="T24" fmla="*/ 0 w 25400"/>
              <a:gd name="T25" fmla="*/ 0 h 8063"/>
              <a:gd name="T26" fmla="*/ 0 w 25400"/>
              <a:gd name="T27" fmla="*/ 3079742 h 80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8063">
                <a:moveTo>
                  <a:pt x="0" y="6386"/>
                </a:moveTo>
                <a:cubicBezTo>
                  <a:pt x="1140" y="6386"/>
                  <a:pt x="2118" y="7077"/>
                  <a:pt x="2540" y="8063"/>
                </a:cubicBezTo>
                <a:cubicBezTo>
                  <a:pt x="2962" y="7077"/>
                  <a:pt x="3940" y="6386"/>
                  <a:pt x="5080" y="6386"/>
                </a:cubicBezTo>
                <a:cubicBezTo>
                  <a:pt x="6220" y="6386"/>
                  <a:pt x="7198" y="7077"/>
                  <a:pt x="7620" y="8063"/>
                </a:cubicBezTo>
                <a:cubicBezTo>
                  <a:pt x="8042" y="7077"/>
                  <a:pt x="9020" y="6386"/>
                  <a:pt x="10160" y="6386"/>
                </a:cubicBezTo>
                <a:cubicBezTo>
                  <a:pt x="11300" y="6386"/>
                  <a:pt x="12278" y="7077"/>
                  <a:pt x="12700" y="8063"/>
                </a:cubicBezTo>
                <a:cubicBezTo>
                  <a:pt x="13122" y="7077"/>
                  <a:pt x="14100" y="6386"/>
                  <a:pt x="15240" y="6386"/>
                </a:cubicBezTo>
                <a:cubicBezTo>
                  <a:pt x="16380" y="6386"/>
                  <a:pt x="17358" y="7077"/>
                  <a:pt x="17780" y="8063"/>
                </a:cubicBezTo>
                <a:cubicBezTo>
                  <a:pt x="18202" y="7077"/>
                  <a:pt x="19180" y="6386"/>
                  <a:pt x="20320" y="6386"/>
                </a:cubicBezTo>
                <a:cubicBezTo>
                  <a:pt x="21460" y="6386"/>
                  <a:pt x="22438" y="7077"/>
                  <a:pt x="22860" y="8063"/>
                </a:cubicBezTo>
                <a:cubicBezTo>
                  <a:pt x="23282" y="7077"/>
                  <a:pt x="24260" y="6386"/>
                  <a:pt x="25400" y="6386"/>
                </a:cubicBezTo>
                <a:lnTo>
                  <a:pt x="25400" y="0"/>
                </a:lnTo>
                <a:lnTo>
                  <a:pt x="0" y="0"/>
                </a:lnTo>
                <a:lnTo>
                  <a:pt x="0" y="6386"/>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pic>
        <p:nvPicPr>
          <p:cNvPr id="3" name="Kuva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8563" y="5808617"/>
            <a:ext cx="1220411" cy="605630"/>
          </a:xfrm>
          <a:prstGeom prst="rect">
            <a:avLst/>
          </a:prstGeom>
        </p:spPr>
      </p:pic>
    </p:spTree>
    <p:extLst>
      <p:ext uri="{BB962C8B-B14F-4D97-AF65-F5344CB8AC3E}">
        <p14:creationId xmlns:p14="http://schemas.microsoft.com/office/powerpoint/2010/main" val="178443602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Päivämäärän paikkamerkki 3"/>
          <p:cNvSpPr>
            <a:spLocks noGrp="1"/>
          </p:cNvSpPr>
          <p:nvPr>
            <p:ph type="dt" sz="half" idx="10"/>
          </p:nvPr>
        </p:nvSpPr>
        <p:spPr/>
        <p:txBody>
          <a:bodyPr/>
          <a:lstStyle>
            <a:lvl1pPr>
              <a:defRPr/>
            </a:lvl1pPr>
          </a:lstStyle>
          <a:p>
            <a:pPr>
              <a:defRPr/>
            </a:pPr>
            <a:fld id="{2F2178A7-784F-4750-9AE4-B2655584061B}" type="datetime1">
              <a:rPr lang="fi-FI"/>
              <a:pPr>
                <a:defRPr/>
              </a:pPr>
              <a:t>26.11.2019</a:t>
            </a:fld>
            <a:endParaRPr lang="fi-FI" dirty="0"/>
          </a:p>
        </p:txBody>
      </p:sp>
      <p:sp>
        <p:nvSpPr>
          <p:cNvPr id="5" name="Alatunnisteen paikkamerkki 4"/>
          <p:cNvSpPr>
            <a:spLocks noGrp="1"/>
          </p:cNvSpPr>
          <p:nvPr>
            <p:ph type="ftr" sz="quarter" idx="11"/>
          </p:nvPr>
        </p:nvSpPr>
        <p:spPr/>
        <p:txBody>
          <a:bodyPr/>
          <a:lstStyle>
            <a:lvl1pPr>
              <a:defRPr/>
            </a:lvl1pPr>
          </a:lstStyle>
          <a:p>
            <a:pPr>
              <a:defRPr/>
            </a:pPr>
            <a:r>
              <a:rPr lang="fi-FI"/>
              <a:t>Etunimi Sukunimi</a:t>
            </a:r>
            <a:endParaRPr lang="fi-FI" dirty="0"/>
          </a:p>
        </p:txBody>
      </p:sp>
      <p:sp>
        <p:nvSpPr>
          <p:cNvPr id="6" name="Dian numeron paikkamerkki 5"/>
          <p:cNvSpPr>
            <a:spLocks noGrp="1"/>
          </p:cNvSpPr>
          <p:nvPr>
            <p:ph type="sldNum" sz="quarter" idx="12"/>
          </p:nvPr>
        </p:nvSpPr>
        <p:spPr/>
        <p:txBody>
          <a:bodyPr/>
          <a:lstStyle>
            <a:lvl1pPr>
              <a:defRPr/>
            </a:lvl1pPr>
          </a:lstStyle>
          <a:p>
            <a:pPr>
              <a:defRPr/>
            </a:pPr>
            <a:fld id="{2A5D2CE9-9CE1-4803-9EF3-8754B3FC6A0B}" type="slidenum">
              <a:rPr lang="fi-FI"/>
              <a:pPr>
                <a:defRPr/>
              </a:pPr>
              <a:t>‹#›</a:t>
            </a:fld>
            <a:endParaRPr lang="fi-FI" dirty="0"/>
          </a:p>
        </p:txBody>
      </p:sp>
    </p:spTree>
    <p:extLst>
      <p:ext uri="{BB962C8B-B14F-4D97-AF65-F5344CB8AC3E}">
        <p14:creationId xmlns:p14="http://schemas.microsoft.com/office/powerpoint/2010/main" val="380665726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Otsikko ja sisältö B">
    <p:spTree>
      <p:nvGrpSpPr>
        <p:cNvPr id="1" name=""/>
        <p:cNvGrpSpPr/>
        <p:nvPr/>
      </p:nvGrpSpPr>
      <p:grpSpPr>
        <a:xfrm>
          <a:off x="0" y="0"/>
          <a:ext cx="0" cy="0"/>
          <a:chOff x="0" y="0"/>
          <a:chExt cx="0" cy="0"/>
        </a:xfrm>
      </p:grpSpPr>
      <p:sp>
        <p:nvSpPr>
          <p:cNvPr id="4" name="Freeform 9"/>
          <p:cNvSpPr>
            <a:spLocks noChangeAspect="1"/>
          </p:cNvSpPr>
          <p:nvPr/>
        </p:nvSpPr>
        <p:spPr bwMode="auto">
          <a:xfrm>
            <a:off x="11018838" y="0"/>
            <a:ext cx="1189037" cy="6858000"/>
          </a:xfrm>
          <a:custGeom>
            <a:avLst/>
            <a:gdLst>
              <a:gd name="T0" fmla="*/ 107277 w 2460"/>
              <a:gd name="T1" fmla="*/ 0 h 14300"/>
              <a:gd name="T2" fmla="*/ 0 w 2460"/>
              <a:gd name="T3" fmla="*/ 340023 h 14300"/>
              <a:gd name="T4" fmla="*/ 115492 w 2460"/>
              <a:gd name="T5" fmla="*/ 771645 h 14300"/>
              <a:gd name="T6" fmla="*/ 0 w 2460"/>
              <a:gd name="T7" fmla="*/ 1203267 h 14300"/>
              <a:gd name="T8" fmla="*/ 115492 w 2460"/>
              <a:gd name="T9" fmla="*/ 1634890 h 14300"/>
              <a:gd name="T10" fmla="*/ 0 w 2460"/>
              <a:gd name="T11" fmla="*/ 2066032 h 14300"/>
              <a:gd name="T12" fmla="*/ 115492 w 2460"/>
              <a:gd name="T13" fmla="*/ 2497655 h 14300"/>
              <a:gd name="T14" fmla="*/ 115492 w 2460"/>
              <a:gd name="T15" fmla="*/ 2519716 h 14300"/>
              <a:gd name="T16" fmla="*/ 0 w 2460"/>
              <a:gd name="T17" fmla="*/ 2951338 h 14300"/>
              <a:gd name="T18" fmla="*/ 115492 w 2460"/>
              <a:gd name="T19" fmla="*/ 3382481 h 14300"/>
              <a:gd name="T20" fmla="*/ 0 w 2460"/>
              <a:gd name="T21" fmla="*/ 3814103 h 14300"/>
              <a:gd name="T22" fmla="*/ 115492 w 2460"/>
              <a:gd name="T23" fmla="*/ 4245725 h 14300"/>
              <a:gd name="T24" fmla="*/ 0 w 2460"/>
              <a:gd name="T25" fmla="*/ 4676868 h 14300"/>
              <a:gd name="T26" fmla="*/ 115492 w 2460"/>
              <a:gd name="T27" fmla="*/ 5108491 h 14300"/>
              <a:gd name="T28" fmla="*/ 0 w 2460"/>
              <a:gd name="T29" fmla="*/ 5540113 h 14300"/>
              <a:gd name="T30" fmla="*/ 115492 w 2460"/>
              <a:gd name="T31" fmla="*/ 5971256 h 14300"/>
              <a:gd name="T32" fmla="*/ 0 w 2460"/>
              <a:gd name="T33" fmla="*/ 6402878 h 14300"/>
              <a:gd name="T34" fmla="*/ 115492 w 2460"/>
              <a:gd name="T35" fmla="*/ 6834501 h 14300"/>
              <a:gd name="T36" fmla="*/ 115009 w 2460"/>
              <a:gd name="T37" fmla="*/ 6858000 h 14300"/>
              <a:gd name="T38" fmla="*/ 1188749 w 2460"/>
              <a:gd name="T39" fmla="*/ 6858000 h 14300"/>
              <a:gd name="T40" fmla="*/ 1188749 w 2460"/>
              <a:gd name="T41" fmla="*/ 0 h 14300"/>
              <a:gd name="T42" fmla="*/ 107277 w 2460"/>
              <a:gd name="T43" fmla="*/ 0 h 143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0" h="14300">
                <a:moveTo>
                  <a:pt x="222" y="0"/>
                </a:moveTo>
                <a:cubicBezTo>
                  <a:pt x="167" y="272"/>
                  <a:pt x="0" y="334"/>
                  <a:pt x="0" y="709"/>
                </a:cubicBezTo>
                <a:cubicBezTo>
                  <a:pt x="0" y="1159"/>
                  <a:pt x="239" y="1159"/>
                  <a:pt x="239" y="1609"/>
                </a:cubicBezTo>
                <a:cubicBezTo>
                  <a:pt x="239" y="2059"/>
                  <a:pt x="0" y="2059"/>
                  <a:pt x="0" y="2509"/>
                </a:cubicBezTo>
                <a:cubicBezTo>
                  <a:pt x="0" y="2959"/>
                  <a:pt x="239" y="2959"/>
                  <a:pt x="239" y="3409"/>
                </a:cubicBezTo>
                <a:cubicBezTo>
                  <a:pt x="239" y="3858"/>
                  <a:pt x="0" y="3858"/>
                  <a:pt x="0" y="4308"/>
                </a:cubicBezTo>
                <a:cubicBezTo>
                  <a:pt x="0" y="4758"/>
                  <a:pt x="239" y="4758"/>
                  <a:pt x="239" y="5208"/>
                </a:cubicBezTo>
                <a:lnTo>
                  <a:pt x="239" y="5254"/>
                </a:lnTo>
                <a:cubicBezTo>
                  <a:pt x="239" y="5704"/>
                  <a:pt x="0" y="5704"/>
                  <a:pt x="0" y="6154"/>
                </a:cubicBezTo>
                <a:cubicBezTo>
                  <a:pt x="0" y="6603"/>
                  <a:pt x="239" y="6603"/>
                  <a:pt x="239" y="7053"/>
                </a:cubicBezTo>
                <a:cubicBezTo>
                  <a:pt x="239" y="7503"/>
                  <a:pt x="0" y="7503"/>
                  <a:pt x="0" y="7953"/>
                </a:cubicBezTo>
                <a:cubicBezTo>
                  <a:pt x="0" y="8403"/>
                  <a:pt x="239" y="8403"/>
                  <a:pt x="239" y="8853"/>
                </a:cubicBezTo>
                <a:cubicBezTo>
                  <a:pt x="239" y="9303"/>
                  <a:pt x="0" y="9303"/>
                  <a:pt x="0" y="9752"/>
                </a:cubicBezTo>
                <a:cubicBezTo>
                  <a:pt x="0" y="10202"/>
                  <a:pt x="239" y="10202"/>
                  <a:pt x="239" y="10652"/>
                </a:cubicBezTo>
                <a:cubicBezTo>
                  <a:pt x="239" y="11102"/>
                  <a:pt x="0" y="11102"/>
                  <a:pt x="0" y="11552"/>
                </a:cubicBezTo>
                <a:cubicBezTo>
                  <a:pt x="0" y="12002"/>
                  <a:pt x="239" y="12002"/>
                  <a:pt x="239" y="12451"/>
                </a:cubicBezTo>
                <a:cubicBezTo>
                  <a:pt x="239" y="12901"/>
                  <a:pt x="0" y="12901"/>
                  <a:pt x="0" y="13351"/>
                </a:cubicBezTo>
                <a:cubicBezTo>
                  <a:pt x="0" y="13801"/>
                  <a:pt x="239" y="13801"/>
                  <a:pt x="239" y="14251"/>
                </a:cubicBezTo>
                <a:cubicBezTo>
                  <a:pt x="239" y="14268"/>
                  <a:pt x="239" y="14284"/>
                  <a:pt x="238" y="14300"/>
                </a:cubicBezTo>
                <a:lnTo>
                  <a:pt x="2460" y="14300"/>
                </a:lnTo>
                <a:lnTo>
                  <a:pt x="2460" y="0"/>
                </a:lnTo>
                <a:lnTo>
                  <a:pt x="222" y="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26E0A2D4-1EE6-40C5-8412-186774D59C22}" type="datetime1">
              <a:rPr lang="fi-FI"/>
              <a:pPr>
                <a:defRPr/>
              </a:pPr>
              <a:t>26.11.2019</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4F98786F-F955-487D-B720-0C6F14D9C1B4}" type="slidenum">
              <a:rPr lang="fi-FI"/>
              <a:pPr>
                <a:defRPr/>
              </a:pPr>
              <a:t>‹#›</a:t>
            </a:fld>
            <a:endParaRPr lang="fi-FI"/>
          </a:p>
        </p:txBody>
      </p:sp>
    </p:spTree>
    <p:extLst>
      <p:ext uri="{BB962C8B-B14F-4D97-AF65-F5344CB8AC3E}">
        <p14:creationId xmlns:p14="http://schemas.microsoft.com/office/powerpoint/2010/main" val="83752691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Otsikko ja sisältö D">
    <p:spTree>
      <p:nvGrpSpPr>
        <p:cNvPr id="1" name=""/>
        <p:cNvGrpSpPr/>
        <p:nvPr/>
      </p:nvGrpSpPr>
      <p:grpSpPr>
        <a:xfrm>
          <a:off x="0" y="0"/>
          <a:ext cx="0" cy="0"/>
          <a:chOff x="0" y="0"/>
          <a:chExt cx="0" cy="0"/>
        </a:xfrm>
      </p:grpSpPr>
      <p:sp>
        <p:nvSpPr>
          <p:cNvPr id="4" name="Freeform 13"/>
          <p:cNvSpPr>
            <a:spLocks noChangeAspect="1"/>
          </p:cNvSpPr>
          <p:nvPr/>
        </p:nvSpPr>
        <p:spPr bwMode="auto">
          <a:xfrm>
            <a:off x="10964863" y="0"/>
            <a:ext cx="1228725" cy="6858000"/>
          </a:xfrm>
          <a:custGeom>
            <a:avLst/>
            <a:gdLst>
              <a:gd name="T0" fmla="*/ 0 w 2539"/>
              <a:gd name="T1" fmla="*/ 4225103 h 14300"/>
              <a:gd name="T2" fmla="*/ 0 w 2539"/>
              <a:gd name="T3" fmla="*/ 4225103 h 14300"/>
              <a:gd name="T4" fmla="*/ 174239 w 2539"/>
              <a:gd name="T5" fmla="*/ 4488393 h 14300"/>
              <a:gd name="T6" fmla="*/ 0 w 2539"/>
              <a:gd name="T7" fmla="*/ 4751683 h 14300"/>
              <a:gd name="T8" fmla="*/ 0 w 2539"/>
              <a:gd name="T9" fmla="*/ 4752642 h 14300"/>
              <a:gd name="T10" fmla="*/ 0 w 2539"/>
              <a:gd name="T11" fmla="*/ 4753122 h 14300"/>
              <a:gd name="T12" fmla="*/ 174239 w 2539"/>
              <a:gd name="T13" fmla="*/ 5016411 h 14300"/>
              <a:gd name="T14" fmla="*/ 0 w 2539"/>
              <a:gd name="T15" fmla="*/ 5279701 h 14300"/>
              <a:gd name="T16" fmla="*/ 0 w 2539"/>
              <a:gd name="T17" fmla="*/ 5279701 h 14300"/>
              <a:gd name="T18" fmla="*/ 0 w 2539"/>
              <a:gd name="T19" fmla="*/ 5281140 h 14300"/>
              <a:gd name="T20" fmla="*/ 175691 w 2539"/>
              <a:gd name="T21" fmla="*/ 5544909 h 14300"/>
              <a:gd name="T22" fmla="*/ 0 w 2539"/>
              <a:gd name="T23" fmla="*/ 5809158 h 14300"/>
              <a:gd name="T24" fmla="*/ 175691 w 2539"/>
              <a:gd name="T25" fmla="*/ 6072927 h 14300"/>
              <a:gd name="T26" fmla="*/ 0 w 2539"/>
              <a:gd name="T27" fmla="*/ 6337176 h 14300"/>
              <a:gd name="T28" fmla="*/ 175691 w 2539"/>
              <a:gd name="T29" fmla="*/ 6600945 h 14300"/>
              <a:gd name="T30" fmla="*/ 0 w 2539"/>
              <a:gd name="T31" fmla="*/ 6858000 h 14300"/>
              <a:gd name="T32" fmla="*/ 1228866 w 2539"/>
              <a:gd name="T33" fmla="*/ 6858000 h 14300"/>
              <a:gd name="T34" fmla="*/ 1228866 w 2539"/>
              <a:gd name="T35" fmla="*/ 0 h 14300"/>
              <a:gd name="T36" fmla="*/ 0 w 2539"/>
              <a:gd name="T37" fmla="*/ 0 h 14300"/>
              <a:gd name="T38" fmla="*/ 175691 w 2539"/>
              <a:gd name="T39" fmla="*/ 264249 h 14300"/>
              <a:gd name="T40" fmla="*/ 0 w 2539"/>
              <a:gd name="T41" fmla="*/ 528018 h 14300"/>
              <a:gd name="T42" fmla="*/ 175691 w 2539"/>
              <a:gd name="T43" fmla="*/ 791787 h 14300"/>
              <a:gd name="T44" fmla="*/ 0 w 2539"/>
              <a:gd name="T45" fmla="*/ 1056036 h 14300"/>
              <a:gd name="T46" fmla="*/ 175691 w 2539"/>
              <a:gd name="T47" fmla="*/ 1319805 h 14300"/>
              <a:gd name="T48" fmla="*/ 0 w 2539"/>
              <a:gd name="T49" fmla="*/ 1584054 h 14300"/>
              <a:gd name="T50" fmla="*/ 175691 w 2539"/>
              <a:gd name="T51" fmla="*/ 1847823 h 14300"/>
              <a:gd name="T52" fmla="*/ 0 w 2539"/>
              <a:gd name="T53" fmla="*/ 2112072 h 14300"/>
              <a:gd name="T54" fmla="*/ 175691 w 2539"/>
              <a:gd name="T55" fmla="*/ 2375841 h 14300"/>
              <a:gd name="T56" fmla="*/ 0 w 2539"/>
              <a:gd name="T57" fmla="*/ 2640090 h 14300"/>
              <a:gd name="T58" fmla="*/ 175691 w 2539"/>
              <a:gd name="T59" fmla="*/ 2903859 h 14300"/>
              <a:gd name="T60" fmla="*/ 0 w 2539"/>
              <a:gd name="T61" fmla="*/ 3168108 h 14300"/>
              <a:gd name="T62" fmla="*/ 175691 w 2539"/>
              <a:gd name="T63" fmla="*/ 3431877 h 14300"/>
              <a:gd name="T64" fmla="*/ 0 w 2539"/>
              <a:gd name="T65" fmla="*/ 3695647 h 14300"/>
              <a:gd name="T66" fmla="*/ 175691 w 2539"/>
              <a:gd name="T67" fmla="*/ 3959896 h 14300"/>
              <a:gd name="T68" fmla="*/ 0 w 2539"/>
              <a:gd name="T69" fmla="*/ 4223665 h 14300"/>
              <a:gd name="T70" fmla="*/ 0 w 2539"/>
              <a:gd name="T71" fmla="*/ 4225103 h 143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39" h="14300">
                <a:moveTo>
                  <a:pt x="0" y="8810"/>
                </a:moveTo>
                <a:lnTo>
                  <a:pt x="0" y="8810"/>
                </a:lnTo>
                <a:cubicBezTo>
                  <a:pt x="0" y="9056"/>
                  <a:pt x="148" y="9267"/>
                  <a:pt x="360" y="9359"/>
                </a:cubicBezTo>
                <a:cubicBezTo>
                  <a:pt x="148" y="9451"/>
                  <a:pt x="0" y="9662"/>
                  <a:pt x="0" y="9908"/>
                </a:cubicBezTo>
                <a:lnTo>
                  <a:pt x="0" y="9910"/>
                </a:lnTo>
                <a:lnTo>
                  <a:pt x="0" y="9911"/>
                </a:lnTo>
                <a:cubicBezTo>
                  <a:pt x="0" y="10157"/>
                  <a:pt x="148" y="10368"/>
                  <a:pt x="360" y="10460"/>
                </a:cubicBezTo>
                <a:cubicBezTo>
                  <a:pt x="148" y="10552"/>
                  <a:pt x="0" y="10763"/>
                  <a:pt x="0" y="11009"/>
                </a:cubicBezTo>
                <a:lnTo>
                  <a:pt x="0" y="11012"/>
                </a:lnTo>
                <a:cubicBezTo>
                  <a:pt x="0" y="11259"/>
                  <a:pt x="150" y="11471"/>
                  <a:pt x="363" y="11562"/>
                </a:cubicBezTo>
                <a:cubicBezTo>
                  <a:pt x="150" y="11654"/>
                  <a:pt x="0" y="11866"/>
                  <a:pt x="0" y="12113"/>
                </a:cubicBezTo>
                <a:cubicBezTo>
                  <a:pt x="0" y="12360"/>
                  <a:pt x="150" y="12572"/>
                  <a:pt x="363" y="12663"/>
                </a:cubicBezTo>
                <a:cubicBezTo>
                  <a:pt x="150" y="12755"/>
                  <a:pt x="0" y="12967"/>
                  <a:pt x="0" y="13214"/>
                </a:cubicBezTo>
                <a:cubicBezTo>
                  <a:pt x="0" y="13461"/>
                  <a:pt x="150" y="13673"/>
                  <a:pt x="363" y="13764"/>
                </a:cubicBezTo>
                <a:cubicBezTo>
                  <a:pt x="154" y="13854"/>
                  <a:pt x="6" y="14059"/>
                  <a:pt x="0" y="14300"/>
                </a:cubicBezTo>
                <a:lnTo>
                  <a:pt x="2539" y="14300"/>
                </a:lnTo>
                <a:cubicBezTo>
                  <a:pt x="2539" y="9533"/>
                  <a:pt x="2539" y="4767"/>
                  <a:pt x="2539" y="0"/>
                </a:cubicBezTo>
                <a:lnTo>
                  <a:pt x="0" y="0"/>
                </a:lnTo>
                <a:cubicBezTo>
                  <a:pt x="0" y="247"/>
                  <a:pt x="150" y="459"/>
                  <a:pt x="363" y="551"/>
                </a:cubicBezTo>
                <a:cubicBezTo>
                  <a:pt x="150" y="642"/>
                  <a:pt x="0" y="854"/>
                  <a:pt x="0" y="1101"/>
                </a:cubicBezTo>
                <a:cubicBezTo>
                  <a:pt x="0" y="1348"/>
                  <a:pt x="150" y="1560"/>
                  <a:pt x="363" y="1651"/>
                </a:cubicBezTo>
                <a:cubicBezTo>
                  <a:pt x="150" y="1743"/>
                  <a:pt x="0" y="1955"/>
                  <a:pt x="0" y="2202"/>
                </a:cubicBezTo>
                <a:cubicBezTo>
                  <a:pt x="0" y="2449"/>
                  <a:pt x="150" y="2661"/>
                  <a:pt x="363" y="2752"/>
                </a:cubicBezTo>
                <a:cubicBezTo>
                  <a:pt x="150" y="2844"/>
                  <a:pt x="0" y="3056"/>
                  <a:pt x="0" y="3303"/>
                </a:cubicBezTo>
                <a:cubicBezTo>
                  <a:pt x="0" y="3550"/>
                  <a:pt x="150" y="3762"/>
                  <a:pt x="363" y="3853"/>
                </a:cubicBezTo>
                <a:cubicBezTo>
                  <a:pt x="150" y="3945"/>
                  <a:pt x="0" y="4157"/>
                  <a:pt x="0" y="4404"/>
                </a:cubicBezTo>
                <a:cubicBezTo>
                  <a:pt x="0" y="4651"/>
                  <a:pt x="150" y="4863"/>
                  <a:pt x="363" y="4954"/>
                </a:cubicBezTo>
                <a:cubicBezTo>
                  <a:pt x="150" y="5046"/>
                  <a:pt x="0" y="5258"/>
                  <a:pt x="0" y="5505"/>
                </a:cubicBezTo>
                <a:cubicBezTo>
                  <a:pt x="0" y="5752"/>
                  <a:pt x="150" y="5964"/>
                  <a:pt x="363" y="6055"/>
                </a:cubicBezTo>
                <a:cubicBezTo>
                  <a:pt x="150" y="6147"/>
                  <a:pt x="0" y="6359"/>
                  <a:pt x="0" y="6606"/>
                </a:cubicBezTo>
                <a:cubicBezTo>
                  <a:pt x="0" y="6853"/>
                  <a:pt x="150" y="7065"/>
                  <a:pt x="363" y="7156"/>
                </a:cubicBezTo>
                <a:cubicBezTo>
                  <a:pt x="150" y="7247"/>
                  <a:pt x="0" y="7459"/>
                  <a:pt x="0" y="7706"/>
                </a:cubicBezTo>
                <a:cubicBezTo>
                  <a:pt x="0" y="7954"/>
                  <a:pt x="150" y="8165"/>
                  <a:pt x="363" y="8257"/>
                </a:cubicBezTo>
                <a:cubicBezTo>
                  <a:pt x="150" y="8348"/>
                  <a:pt x="0" y="8560"/>
                  <a:pt x="0" y="8807"/>
                </a:cubicBezTo>
                <a:lnTo>
                  <a:pt x="0" y="8810"/>
                </a:lnTo>
                <a:close/>
              </a:path>
            </a:pathLst>
          </a:custGeom>
          <a:solidFill>
            <a:srgbClr val="F5A4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19B7D076-B740-453A-A59C-CDD9A2D6F0FE}" type="datetime1">
              <a:rPr lang="fi-FI"/>
              <a:pPr>
                <a:defRPr/>
              </a:pPr>
              <a:t>26.11.2019</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A674E643-FC56-4E32-B709-651CFF3EC272}" type="slidenum">
              <a:rPr lang="fi-FI"/>
              <a:pPr>
                <a:defRPr/>
              </a:pPr>
              <a:t>‹#›</a:t>
            </a:fld>
            <a:endParaRPr lang="fi-FI"/>
          </a:p>
        </p:txBody>
      </p:sp>
    </p:spTree>
    <p:extLst>
      <p:ext uri="{BB962C8B-B14F-4D97-AF65-F5344CB8AC3E}">
        <p14:creationId xmlns:p14="http://schemas.microsoft.com/office/powerpoint/2010/main" val="38450846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F">
    <p:spTree>
      <p:nvGrpSpPr>
        <p:cNvPr id="1" name=""/>
        <p:cNvGrpSpPr/>
        <p:nvPr/>
      </p:nvGrpSpPr>
      <p:grpSpPr>
        <a:xfrm>
          <a:off x="0" y="0"/>
          <a:ext cx="0" cy="0"/>
          <a:chOff x="0" y="0"/>
          <a:chExt cx="0" cy="0"/>
        </a:xfrm>
      </p:grpSpPr>
      <p:sp>
        <p:nvSpPr>
          <p:cNvPr id="4" name="Freeform 5"/>
          <p:cNvSpPr>
            <a:spLocks noChangeAspect="1"/>
          </p:cNvSpPr>
          <p:nvPr/>
        </p:nvSpPr>
        <p:spPr bwMode="auto">
          <a:xfrm>
            <a:off x="10887075" y="0"/>
            <a:ext cx="1304925" cy="6858000"/>
          </a:xfrm>
          <a:custGeom>
            <a:avLst/>
            <a:gdLst>
              <a:gd name="T0" fmla="*/ 0 w 2700"/>
              <a:gd name="T1" fmla="*/ 16306 h 14300"/>
              <a:gd name="T2" fmla="*/ 212647 w 2700"/>
              <a:gd name="T3" fmla="*/ 144354 h 14300"/>
              <a:gd name="T4" fmla="*/ 212647 w 2700"/>
              <a:gd name="T5" fmla="*/ 290626 h 14300"/>
              <a:gd name="T6" fmla="*/ 0 w 2700"/>
              <a:gd name="T7" fmla="*/ 418674 h 14300"/>
              <a:gd name="T8" fmla="*/ 212647 w 2700"/>
              <a:gd name="T9" fmla="*/ 546722 h 14300"/>
              <a:gd name="T10" fmla="*/ 212647 w 2700"/>
              <a:gd name="T11" fmla="*/ 692994 h 14300"/>
              <a:gd name="T12" fmla="*/ 0 w 2700"/>
              <a:gd name="T13" fmla="*/ 820083 h 14300"/>
              <a:gd name="T14" fmla="*/ 212647 w 2700"/>
              <a:gd name="T15" fmla="*/ 948130 h 14300"/>
              <a:gd name="T16" fmla="*/ 212647 w 2700"/>
              <a:gd name="T17" fmla="*/ 1094403 h 14300"/>
              <a:gd name="T18" fmla="*/ 0 w 2700"/>
              <a:gd name="T19" fmla="*/ 1221971 h 14300"/>
              <a:gd name="T20" fmla="*/ 212647 w 2700"/>
              <a:gd name="T21" fmla="*/ 1350019 h 14300"/>
              <a:gd name="T22" fmla="*/ 212647 w 2700"/>
              <a:gd name="T23" fmla="*/ 1496291 h 14300"/>
              <a:gd name="T24" fmla="*/ 0 w 2700"/>
              <a:gd name="T25" fmla="*/ 1624339 h 14300"/>
              <a:gd name="T26" fmla="*/ 212647 w 2700"/>
              <a:gd name="T27" fmla="*/ 1752387 h 14300"/>
              <a:gd name="T28" fmla="*/ 212647 w 2700"/>
              <a:gd name="T29" fmla="*/ 1898659 h 14300"/>
              <a:gd name="T30" fmla="*/ 0 w 2700"/>
              <a:gd name="T31" fmla="*/ 2026707 h 14300"/>
              <a:gd name="T32" fmla="*/ 212647 w 2700"/>
              <a:gd name="T33" fmla="*/ 2154755 h 14300"/>
              <a:gd name="T34" fmla="*/ 212647 w 2700"/>
              <a:gd name="T35" fmla="*/ 2301027 h 14300"/>
              <a:gd name="T36" fmla="*/ 0 w 2700"/>
              <a:gd name="T37" fmla="*/ 2429554 h 14300"/>
              <a:gd name="T38" fmla="*/ 212647 w 2700"/>
              <a:gd name="T39" fmla="*/ 2557602 h 14300"/>
              <a:gd name="T40" fmla="*/ 212647 w 2700"/>
              <a:gd name="T41" fmla="*/ 2703874 h 14300"/>
              <a:gd name="T42" fmla="*/ 0 w 2700"/>
              <a:gd name="T43" fmla="*/ 2831443 h 14300"/>
              <a:gd name="T44" fmla="*/ 212647 w 2700"/>
              <a:gd name="T45" fmla="*/ 2959970 h 14300"/>
              <a:gd name="T46" fmla="*/ 212647 w 2700"/>
              <a:gd name="T47" fmla="*/ 3105763 h 14300"/>
              <a:gd name="T48" fmla="*/ 0 w 2700"/>
              <a:gd name="T49" fmla="*/ 3232852 h 14300"/>
              <a:gd name="T50" fmla="*/ 212647 w 2700"/>
              <a:gd name="T51" fmla="*/ 3360900 h 14300"/>
              <a:gd name="T52" fmla="*/ 212647 w 2700"/>
              <a:gd name="T53" fmla="*/ 3507172 h 14300"/>
              <a:gd name="T54" fmla="*/ 0 w 2700"/>
              <a:gd name="T55" fmla="*/ 3635220 h 14300"/>
              <a:gd name="T56" fmla="*/ 212647 w 2700"/>
              <a:gd name="T57" fmla="*/ 3763268 h 14300"/>
              <a:gd name="T58" fmla="*/ 212647 w 2700"/>
              <a:gd name="T59" fmla="*/ 3909540 h 14300"/>
              <a:gd name="T60" fmla="*/ 0 w 2700"/>
              <a:gd name="T61" fmla="*/ 4037588 h 14300"/>
              <a:gd name="T62" fmla="*/ 212647 w 2700"/>
              <a:gd name="T63" fmla="*/ 4165636 h 14300"/>
              <a:gd name="T64" fmla="*/ 212647 w 2700"/>
              <a:gd name="T65" fmla="*/ 4311908 h 14300"/>
              <a:gd name="T66" fmla="*/ 0 w 2700"/>
              <a:gd name="T67" fmla="*/ 4439476 h 14300"/>
              <a:gd name="T68" fmla="*/ 212647 w 2700"/>
              <a:gd name="T69" fmla="*/ 4568003 h 14300"/>
              <a:gd name="T70" fmla="*/ 262425 w 2700"/>
              <a:gd name="T71" fmla="*/ 4655287 h 14300"/>
              <a:gd name="T72" fmla="*/ 44463 w 2700"/>
              <a:gd name="T73" fmla="*/ 4785733 h 14300"/>
              <a:gd name="T74" fmla="*/ 48812 w 2700"/>
              <a:gd name="T75" fmla="*/ 4928648 h 14300"/>
              <a:gd name="T76" fmla="*/ 262425 w 2700"/>
              <a:gd name="T77" fmla="*/ 5058135 h 14300"/>
              <a:gd name="T78" fmla="*/ 46396 w 2700"/>
              <a:gd name="T79" fmla="*/ 5187621 h 14300"/>
              <a:gd name="T80" fmla="*/ 48812 w 2700"/>
              <a:gd name="T81" fmla="*/ 5331016 h 14300"/>
              <a:gd name="T82" fmla="*/ 262425 w 2700"/>
              <a:gd name="T83" fmla="*/ 5460023 h 14300"/>
              <a:gd name="T84" fmla="*/ 46396 w 2700"/>
              <a:gd name="T85" fmla="*/ 5589510 h 14300"/>
              <a:gd name="T86" fmla="*/ 48812 w 2700"/>
              <a:gd name="T87" fmla="*/ 5732425 h 14300"/>
              <a:gd name="T88" fmla="*/ 262425 w 2700"/>
              <a:gd name="T89" fmla="*/ 5861432 h 14300"/>
              <a:gd name="T90" fmla="*/ 46396 w 2700"/>
              <a:gd name="T91" fmla="*/ 5991398 h 14300"/>
              <a:gd name="T92" fmla="*/ 48812 w 2700"/>
              <a:gd name="T93" fmla="*/ 6134793 h 14300"/>
              <a:gd name="T94" fmla="*/ 262425 w 2700"/>
              <a:gd name="T95" fmla="*/ 6263800 h 14300"/>
              <a:gd name="T96" fmla="*/ 46396 w 2700"/>
              <a:gd name="T97" fmla="*/ 6393287 h 14300"/>
              <a:gd name="T98" fmla="*/ 48812 w 2700"/>
              <a:gd name="T99" fmla="*/ 6537161 h 14300"/>
              <a:gd name="T100" fmla="*/ 262425 w 2700"/>
              <a:gd name="T101" fmla="*/ 6666168 h 14300"/>
              <a:gd name="T102" fmla="*/ 46396 w 2700"/>
              <a:gd name="T103" fmla="*/ 6795655 h 14300"/>
              <a:gd name="T104" fmla="*/ 1304878 w 2700"/>
              <a:gd name="T105" fmla="*/ 6858000 h 14300"/>
              <a:gd name="T106" fmla="*/ 1450 w 2700"/>
              <a:gd name="T107" fmla="*/ 0 h 143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700" h="14300">
                <a:moveTo>
                  <a:pt x="3" y="0"/>
                </a:moveTo>
                <a:cubicBezTo>
                  <a:pt x="1" y="11"/>
                  <a:pt x="0" y="22"/>
                  <a:pt x="0" y="34"/>
                </a:cubicBezTo>
                <a:cubicBezTo>
                  <a:pt x="0" y="102"/>
                  <a:pt x="40" y="159"/>
                  <a:pt x="101" y="185"/>
                </a:cubicBezTo>
                <a:cubicBezTo>
                  <a:pt x="105" y="186"/>
                  <a:pt x="440" y="301"/>
                  <a:pt x="440" y="301"/>
                </a:cubicBezTo>
                <a:cubicBezTo>
                  <a:pt x="440" y="301"/>
                  <a:pt x="543" y="338"/>
                  <a:pt x="543" y="454"/>
                </a:cubicBezTo>
                <a:cubicBezTo>
                  <a:pt x="543" y="523"/>
                  <a:pt x="501" y="582"/>
                  <a:pt x="440" y="606"/>
                </a:cubicBezTo>
                <a:cubicBezTo>
                  <a:pt x="437" y="607"/>
                  <a:pt x="96" y="724"/>
                  <a:pt x="96" y="724"/>
                </a:cubicBezTo>
                <a:cubicBezTo>
                  <a:pt x="96" y="724"/>
                  <a:pt x="0" y="756"/>
                  <a:pt x="0" y="873"/>
                </a:cubicBezTo>
                <a:cubicBezTo>
                  <a:pt x="0" y="940"/>
                  <a:pt x="40" y="998"/>
                  <a:pt x="101" y="1023"/>
                </a:cubicBezTo>
                <a:cubicBezTo>
                  <a:pt x="105" y="1025"/>
                  <a:pt x="440" y="1140"/>
                  <a:pt x="440" y="1140"/>
                </a:cubicBezTo>
                <a:cubicBezTo>
                  <a:pt x="440" y="1140"/>
                  <a:pt x="543" y="1177"/>
                  <a:pt x="543" y="1292"/>
                </a:cubicBezTo>
                <a:cubicBezTo>
                  <a:pt x="543" y="1362"/>
                  <a:pt x="501" y="1421"/>
                  <a:pt x="440" y="1445"/>
                </a:cubicBezTo>
                <a:cubicBezTo>
                  <a:pt x="437" y="1446"/>
                  <a:pt x="96" y="1562"/>
                  <a:pt x="96" y="1562"/>
                </a:cubicBezTo>
                <a:cubicBezTo>
                  <a:pt x="96" y="1562"/>
                  <a:pt x="0" y="1602"/>
                  <a:pt x="0" y="1710"/>
                </a:cubicBezTo>
                <a:cubicBezTo>
                  <a:pt x="0" y="1777"/>
                  <a:pt x="40" y="1835"/>
                  <a:pt x="101" y="1860"/>
                </a:cubicBezTo>
                <a:cubicBezTo>
                  <a:pt x="105" y="1862"/>
                  <a:pt x="440" y="1977"/>
                  <a:pt x="440" y="1977"/>
                </a:cubicBezTo>
                <a:cubicBezTo>
                  <a:pt x="440" y="1977"/>
                  <a:pt x="543" y="2013"/>
                  <a:pt x="543" y="2129"/>
                </a:cubicBezTo>
                <a:cubicBezTo>
                  <a:pt x="543" y="2199"/>
                  <a:pt x="501" y="2258"/>
                  <a:pt x="440" y="2282"/>
                </a:cubicBezTo>
                <a:cubicBezTo>
                  <a:pt x="437" y="2283"/>
                  <a:pt x="96" y="2400"/>
                  <a:pt x="96" y="2400"/>
                </a:cubicBezTo>
                <a:cubicBezTo>
                  <a:pt x="96" y="2400"/>
                  <a:pt x="0" y="2431"/>
                  <a:pt x="0" y="2548"/>
                </a:cubicBezTo>
                <a:cubicBezTo>
                  <a:pt x="0" y="2616"/>
                  <a:pt x="40" y="2674"/>
                  <a:pt x="101" y="2699"/>
                </a:cubicBezTo>
                <a:cubicBezTo>
                  <a:pt x="105" y="2700"/>
                  <a:pt x="440" y="2815"/>
                  <a:pt x="440" y="2815"/>
                </a:cubicBezTo>
                <a:cubicBezTo>
                  <a:pt x="440" y="2815"/>
                  <a:pt x="543" y="2852"/>
                  <a:pt x="543" y="2968"/>
                </a:cubicBezTo>
                <a:cubicBezTo>
                  <a:pt x="543" y="3037"/>
                  <a:pt x="501" y="3096"/>
                  <a:pt x="440" y="3120"/>
                </a:cubicBezTo>
                <a:cubicBezTo>
                  <a:pt x="437" y="3121"/>
                  <a:pt x="96" y="3239"/>
                  <a:pt x="96" y="3239"/>
                </a:cubicBezTo>
                <a:cubicBezTo>
                  <a:pt x="96" y="3239"/>
                  <a:pt x="0" y="3278"/>
                  <a:pt x="0" y="3387"/>
                </a:cubicBezTo>
                <a:cubicBezTo>
                  <a:pt x="0" y="3455"/>
                  <a:pt x="40" y="3513"/>
                  <a:pt x="101" y="3538"/>
                </a:cubicBezTo>
                <a:cubicBezTo>
                  <a:pt x="105" y="3539"/>
                  <a:pt x="440" y="3654"/>
                  <a:pt x="440" y="3654"/>
                </a:cubicBezTo>
                <a:cubicBezTo>
                  <a:pt x="440" y="3654"/>
                  <a:pt x="543" y="3691"/>
                  <a:pt x="543" y="3807"/>
                </a:cubicBezTo>
                <a:cubicBezTo>
                  <a:pt x="543" y="3876"/>
                  <a:pt x="501" y="3935"/>
                  <a:pt x="440" y="3959"/>
                </a:cubicBezTo>
                <a:cubicBezTo>
                  <a:pt x="437" y="3960"/>
                  <a:pt x="96" y="4077"/>
                  <a:pt x="96" y="4077"/>
                </a:cubicBezTo>
                <a:cubicBezTo>
                  <a:pt x="96" y="4077"/>
                  <a:pt x="0" y="4109"/>
                  <a:pt x="0" y="4226"/>
                </a:cubicBezTo>
                <a:cubicBezTo>
                  <a:pt x="0" y="4293"/>
                  <a:pt x="40" y="4351"/>
                  <a:pt x="101" y="4377"/>
                </a:cubicBezTo>
                <a:cubicBezTo>
                  <a:pt x="105" y="4378"/>
                  <a:pt x="440" y="4493"/>
                  <a:pt x="440" y="4493"/>
                </a:cubicBezTo>
                <a:cubicBezTo>
                  <a:pt x="440" y="4493"/>
                  <a:pt x="543" y="4530"/>
                  <a:pt x="543" y="4646"/>
                </a:cubicBezTo>
                <a:cubicBezTo>
                  <a:pt x="543" y="4715"/>
                  <a:pt x="501" y="4774"/>
                  <a:pt x="440" y="4798"/>
                </a:cubicBezTo>
                <a:cubicBezTo>
                  <a:pt x="437" y="4799"/>
                  <a:pt x="92" y="4918"/>
                  <a:pt x="92" y="4918"/>
                </a:cubicBezTo>
                <a:cubicBezTo>
                  <a:pt x="92" y="4918"/>
                  <a:pt x="0" y="4949"/>
                  <a:pt x="0" y="5066"/>
                </a:cubicBezTo>
                <a:cubicBezTo>
                  <a:pt x="0" y="5133"/>
                  <a:pt x="40" y="5191"/>
                  <a:pt x="101" y="5216"/>
                </a:cubicBezTo>
                <a:cubicBezTo>
                  <a:pt x="105" y="5218"/>
                  <a:pt x="440" y="5333"/>
                  <a:pt x="440" y="5333"/>
                </a:cubicBezTo>
                <a:cubicBezTo>
                  <a:pt x="440" y="5333"/>
                  <a:pt x="543" y="5370"/>
                  <a:pt x="543" y="5485"/>
                </a:cubicBezTo>
                <a:cubicBezTo>
                  <a:pt x="543" y="5555"/>
                  <a:pt x="501" y="5614"/>
                  <a:pt x="440" y="5638"/>
                </a:cubicBezTo>
                <a:cubicBezTo>
                  <a:pt x="437" y="5639"/>
                  <a:pt x="96" y="5756"/>
                  <a:pt x="96" y="5756"/>
                </a:cubicBezTo>
                <a:cubicBezTo>
                  <a:pt x="96" y="5756"/>
                  <a:pt x="0" y="5787"/>
                  <a:pt x="0" y="5904"/>
                </a:cubicBezTo>
                <a:cubicBezTo>
                  <a:pt x="0" y="5972"/>
                  <a:pt x="40" y="6030"/>
                  <a:pt x="101" y="6055"/>
                </a:cubicBezTo>
                <a:cubicBezTo>
                  <a:pt x="105" y="6056"/>
                  <a:pt x="440" y="6172"/>
                  <a:pt x="440" y="6172"/>
                </a:cubicBezTo>
                <a:cubicBezTo>
                  <a:pt x="440" y="6172"/>
                  <a:pt x="543" y="6208"/>
                  <a:pt x="543" y="6324"/>
                </a:cubicBezTo>
                <a:cubicBezTo>
                  <a:pt x="543" y="6393"/>
                  <a:pt x="501" y="6453"/>
                  <a:pt x="440" y="6476"/>
                </a:cubicBezTo>
                <a:cubicBezTo>
                  <a:pt x="437" y="6477"/>
                  <a:pt x="96" y="6594"/>
                  <a:pt x="96" y="6594"/>
                </a:cubicBezTo>
                <a:cubicBezTo>
                  <a:pt x="96" y="6594"/>
                  <a:pt x="0" y="6634"/>
                  <a:pt x="0" y="6741"/>
                </a:cubicBezTo>
                <a:cubicBezTo>
                  <a:pt x="0" y="6809"/>
                  <a:pt x="40" y="6867"/>
                  <a:pt x="101" y="6892"/>
                </a:cubicBezTo>
                <a:cubicBezTo>
                  <a:pt x="105" y="6893"/>
                  <a:pt x="440" y="7008"/>
                  <a:pt x="440" y="7008"/>
                </a:cubicBezTo>
                <a:cubicBezTo>
                  <a:pt x="440" y="7008"/>
                  <a:pt x="543" y="7045"/>
                  <a:pt x="543" y="7161"/>
                </a:cubicBezTo>
                <a:cubicBezTo>
                  <a:pt x="543" y="7230"/>
                  <a:pt x="501" y="7289"/>
                  <a:pt x="440" y="7313"/>
                </a:cubicBezTo>
                <a:cubicBezTo>
                  <a:pt x="437" y="7314"/>
                  <a:pt x="96" y="7431"/>
                  <a:pt x="96" y="7431"/>
                </a:cubicBezTo>
                <a:cubicBezTo>
                  <a:pt x="96" y="7431"/>
                  <a:pt x="0" y="7463"/>
                  <a:pt x="0" y="7580"/>
                </a:cubicBezTo>
                <a:cubicBezTo>
                  <a:pt x="0" y="7647"/>
                  <a:pt x="40" y="7705"/>
                  <a:pt x="101" y="7731"/>
                </a:cubicBezTo>
                <a:cubicBezTo>
                  <a:pt x="105" y="7732"/>
                  <a:pt x="440" y="7847"/>
                  <a:pt x="440" y="7847"/>
                </a:cubicBezTo>
                <a:cubicBezTo>
                  <a:pt x="440" y="7847"/>
                  <a:pt x="543" y="7884"/>
                  <a:pt x="543" y="8000"/>
                </a:cubicBezTo>
                <a:cubicBezTo>
                  <a:pt x="543" y="8069"/>
                  <a:pt x="501" y="8128"/>
                  <a:pt x="440" y="8152"/>
                </a:cubicBezTo>
                <a:cubicBezTo>
                  <a:pt x="437" y="8153"/>
                  <a:pt x="96" y="8270"/>
                  <a:pt x="96" y="8270"/>
                </a:cubicBezTo>
                <a:cubicBezTo>
                  <a:pt x="96" y="8270"/>
                  <a:pt x="0" y="8310"/>
                  <a:pt x="0" y="8419"/>
                </a:cubicBezTo>
                <a:cubicBezTo>
                  <a:pt x="0" y="8486"/>
                  <a:pt x="40" y="8544"/>
                  <a:pt x="101" y="8569"/>
                </a:cubicBezTo>
                <a:cubicBezTo>
                  <a:pt x="105" y="8571"/>
                  <a:pt x="440" y="8686"/>
                  <a:pt x="440" y="8686"/>
                </a:cubicBezTo>
                <a:cubicBezTo>
                  <a:pt x="440" y="8686"/>
                  <a:pt x="543" y="8723"/>
                  <a:pt x="543" y="8839"/>
                </a:cubicBezTo>
                <a:cubicBezTo>
                  <a:pt x="543" y="8908"/>
                  <a:pt x="501" y="8967"/>
                  <a:pt x="440" y="8991"/>
                </a:cubicBezTo>
                <a:cubicBezTo>
                  <a:pt x="437" y="8992"/>
                  <a:pt x="96" y="9109"/>
                  <a:pt x="96" y="9109"/>
                </a:cubicBezTo>
                <a:cubicBezTo>
                  <a:pt x="96" y="9109"/>
                  <a:pt x="0" y="9141"/>
                  <a:pt x="0" y="9257"/>
                </a:cubicBezTo>
                <a:cubicBezTo>
                  <a:pt x="0" y="9325"/>
                  <a:pt x="40" y="9383"/>
                  <a:pt x="101" y="9408"/>
                </a:cubicBezTo>
                <a:cubicBezTo>
                  <a:pt x="105" y="9409"/>
                  <a:pt x="440" y="9525"/>
                  <a:pt x="440" y="9525"/>
                </a:cubicBezTo>
                <a:cubicBezTo>
                  <a:pt x="440" y="9525"/>
                  <a:pt x="543" y="9561"/>
                  <a:pt x="543" y="9677"/>
                </a:cubicBezTo>
                <a:lnTo>
                  <a:pt x="543" y="9707"/>
                </a:lnTo>
                <a:cubicBezTo>
                  <a:pt x="543" y="9776"/>
                  <a:pt x="501" y="9835"/>
                  <a:pt x="440" y="9859"/>
                </a:cubicBezTo>
                <a:cubicBezTo>
                  <a:pt x="437" y="9860"/>
                  <a:pt x="92" y="9979"/>
                  <a:pt x="92" y="9979"/>
                </a:cubicBezTo>
                <a:cubicBezTo>
                  <a:pt x="92" y="9979"/>
                  <a:pt x="0" y="10010"/>
                  <a:pt x="0" y="10127"/>
                </a:cubicBezTo>
                <a:cubicBezTo>
                  <a:pt x="0" y="10194"/>
                  <a:pt x="40" y="10252"/>
                  <a:pt x="101" y="10277"/>
                </a:cubicBezTo>
                <a:cubicBezTo>
                  <a:pt x="105" y="10279"/>
                  <a:pt x="440" y="10394"/>
                  <a:pt x="440" y="10394"/>
                </a:cubicBezTo>
                <a:cubicBezTo>
                  <a:pt x="440" y="10394"/>
                  <a:pt x="543" y="10431"/>
                  <a:pt x="543" y="10547"/>
                </a:cubicBezTo>
                <a:cubicBezTo>
                  <a:pt x="543" y="10616"/>
                  <a:pt x="501" y="10675"/>
                  <a:pt x="440" y="10699"/>
                </a:cubicBezTo>
                <a:cubicBezTo>
                  <a:pt x="437" y="10700"/>
                  <a:pt x="96" y="10817"/>
                  <a:pt x="96" y="10817"/>
                </a:cubicBezTo>
                <a:cubicBezTo>
                  <a:pt x="96" y="10817"/>
                  <a:pt x="0" y="10849"/>
                  <a:pt x="0" y="10965"/>
                </a:cubicBezTo>
                <a:cubicBezTo>
                  <a:pt x="0" y="11033"/>
                  <a:pt x="40" y="11091"/>
                  <a:pt x="101" y="11116"/>
                </a:cubicBezTo>
                <a:cubicBezTo>
                  <a:pt x="105" y="11117"/>
                  <a:pt x="440" y="11233"/>
                  <a:pt x="440" y="11233"/>
                </a:cubicBezTo>
                <a:cubicBezTo>
                  <a:pt x="440" y="11233"/>
                  <a:pt x="543" y="11269"/>
                  <a:pt x="543" y="11385"/>
                </a:cubicBezTo>
                <a:cubicBezTo>
                  <a:pt x="543" y="11455"/>
                  <a:pt x="501" y="11514"/>
                  <a:pt x="440" y="11538"/>
                </a:cubicBezTo>
                <a:cubicBezTo>
                  <a:pt x="437" y="11539"/>
                  <a:pt x="96" y="11655"/>
                  <a:pt x="96" y="11655"/>
                </a:cubicBezTo>
                <a:cubicBezTo>
                  <a:pt x="96" y="11655"/>
                  <a:pt x="0" y="11695"/>
                  <a:pt x="0" y="11802"/>
                </a:cubicBezTo>
                <a:cubicBezTo>
                  <a:pt x="0" y="11870"/>
                  <a:pt x="40" y="11928"/>
                  <a:pt x="101" y="11953"/>
                </a:cubicBezTo>
                <a:cubicBezTo>
                  <a:pt x="105" y="11954"/>
                  <a:pt x="440" y="12070"/>
                  <a:pt x="440" y="12070"/>
                </a:cubicBezTo>
                <a:cubicBezTo>
                  <a:pt x="440" y="12070"/>
                  <a:pt x="543" y="12106"/>
                  <a:pt x="543" y="12222"/>
                </a:cubicBezTo>
                <a:cubicBezTo>
                  <a:pt x="543" y="12291"/>
                  <a:pt x="501" y="12351"/>
                  <a:pt x="440" y="12374"/>
                </a:cubicBezTo>
                <a:cubicBezTo>
                  <a:pt x="437" y="12376"/>
                  <a:pt x="96" y="12493"/>
                  <a:pt x="96" y="12493"/>
                </a:cubicBezTo>
                <a:cubicBezTo>
                  <a:pt x="96" y="12493"/>
                  <a:pt x="0" y="12524"/>
                  <a:pt x="0" y="12641"/>
                </a:cubicBezTo>
                <a:cubicBezTo>
                  <a:pt x="0" y="12709"/>
                  <a:pt x="40" y="12767"/>
                  <a:pt x="101" y="12792"/>
                </a:cubicBezTo>
                <a:cubicBezTo>
                  <a:pt x="105" y="12793"/>
                  <a:pt x="440" y="12908"/>
                  <a:pt x="440" y="12908"/>
                </a:cubicBezTo>
                <a:cubicBezTo>
                  <a:pt x="440" y="12908"/>
                  <a:pt x="543" y="12945"/>
                  <a:pt x="543" y="13061"/>
                </a:cubicBezTo>
                <a:cubicBezTo>
                  <a:pt x="543" y="13130"/>
                  <a:pt x="501" y="13189"/>
                  <a:pt x="440" y="13213"/>
                </a:cubicBezTo>
                <a:cubicBezTo>
                  <a:pt x="437" y="13214"/>
                  <a:pt x="96" y="13331"/>
                  <a:pt x="96" y="13331"/>
                </a:cubicBezTo>
                <a:cubicBezTo>
                  <a:pt x="96" y="13331"/>
                  <a:pt x="0" y="13371"/>
                  <a:pt x="0" y="13480"/>
                </a:cubicBezTo>
                <a:cubicBezTo>
                  <a:pt x="0" y="13548"/>
                  <a:pt x="40" y="13605"/>
                  <a:pt x="101" y="13631"/>
                </a:cubicBezTo>
                <a:cubicBezTo>
                  <a:pt x="105" y="13632"/>
                  <a:pt x="440" y="13747"/>
                  <a:pt x="440" y="13747"/>
                </a:cubicBezTo>
                <a:cubicBezTo>
                  <a:pt x="440" y="13747"/>
                  <a:pt x="543" y="13784"/>
                  <a:pt x="543" y="13900"/>
                </a:cubicBezTo>
                <a:cubicBezTo>
                  <a:pt x="543" y="13969"/>
                  <a:pt x="501" y="14028"/>
                  <a:pt x="440" y="14052"/>
                </a:cubicBezTo>
                <a:cubicBezTo>
                  <a:pt x="437" y="14053"/>
                  <a:pt x="96" y="14170"/>
                  <a:pt x="96" y="14170"/>
                </a:cubicBezTo>
                <a:cubicBezTo>
                  <a:pt x="96" y="14170"/>
                  <a:pt x="10" y="14198"/>
                  <a:pt x="1" y="14300"/>
                </a:cubicBezTo>
                <a:lnTo>
                  <a:pt x="2700" y="14300"/>
                </a:lnTo>
                <a:lnTo>
                  <a:pt x="2700" y="0"/>
                </a:lnTo>
                <a:lnTo>
                  <a:pt x="3" y="0"/>
                </a:ln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49CF01CF-188E-4566-A7A5-D65563C07723}" type="datetime1">
              <a:rPr lang="fi-FI"/>
              <a:pPr>
                <a:defRPr/>
              </a:pPr>
              <a:t>26.11.2019</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9E080EE8-51E0-41E5-BD9C-F92DAD01192E}" type="slidenum">
              <a:rPr lang="fi-FI"/>
              <a:pPr>
                <a:defRPr/>
              </a:pPr>
              <a:t>‹#›</a:t>
            </a:fld>
            <a:endParaRPr lang="fi-FI"/>
          </a:p>
        </p:txBody>
      </p:sp>
    </p:spTree>
    <p:extLst>
      <p:ext uri="{BB962C8B-B14F-4D97-AF65-F5344CB8AC3E}">
        <p14:creationId xmlns:p14="http://schemas.microsoft.com/office/powerpoint/2010/main" val="122052152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Otsikko ja sisältö G">
    <p:spTree>
      <p:nvGrpSpPr>
        <p:cNvPr id="1" name=""/>
        <p:cNvGrpSpPr/>
        <p:nvPr/>
      </p:nvGrpSpPr>
      <p:grpSpPr>
        <a:xfrm>
          <a:off x="0" y="0"/>
          <a:ext cx="0" cy="0"/>
          <a:chOff x="0" y="0"/>
          <a:chExt cx="0" cy="0"/>
        </a:xfrm>
      </p:grpSpPr>
      <p:sp>
        <p:nvSpPr>
          <p:cNvPr id="4" name="Freeform 5"/>
          <p:cNvSpPr>
            <a:spLocks noChangeAspect="1"/>
          </p:cNvSpPr>
          <p:nvPr/>
        </p:nvSpPr>
        <p:spPr bwMode="auto">
          <a:xfrm>
            <a:off x="10902950" y="0"/>
            <a:ext cx="1290638" cy="6858000"/>
          </a:xfrm>
          <a:custGeom>
            <a:avLst/>
            <a:gdLst>
              <a:gd name="T0" fmla="*/ 175739 w 2658"/>
              <a:gd name="T1" fmla="*/ 0 h 14271"/>
              <a:gd name="T2" fmla="*/ 0 w 2658"/>
              <a:gd name="T3" fmla="*/ 263825 h 14271"/>
              <a:gd name="T4" fmla="*/ 175739 w 2658"/>
              <a:gd name="T5" fmla="*/ 527649 h 14271"/>
              <a:gd name="T6" fmla="*/ 0 w 2658"/>
              <a:gd name="T7" fmla="*/ 791474 h 14271"/>
              <a:gd name="T8" fmla="*/ 175739 w 2658"/>
              <a:gd name="T9" fmla="*/ 1055299 h 14271"/>
              <a:gd name="T10" fmla="*/ 0 w 2658"/>
              <a:gd name="T11" fmla="*/ 1319123 h 14271"/>
              <a:gd name="T12" fmla="*/ 175739 w 2658"/>
              <a:gd name="T13" fmla="*/ 1582468 h 14271"/>
              <a:gd name="T14" fmla="*/ 0 w 2658"/>
              <a:gd name="T15" fmla="*/ 1846292 h 14271"/>
              <a:gd name="T16" fmla="*/ 175739 w 2658"/>
              <a:gd name="T17" fmla="*/ 2110117 h 14271"/>
              <a:gd name="T18" fmla="*/ 0 w 2658"/>
              <a:gd name="T19" fmla="*/ 2373942 h 14271"/>
              <a:gd name="T20" fmla="*/ 175739 w 2658"/>
              <a:gd name="T21" fmla="*/ 2637766 h 14271"/>
              <a:gd name="T22" fmla="*/ 0 w 2658"/>
              <a:gd name="T23" fmla="*/ 2901591 h 14271"/>
              <a:gd name="T24" fmla="*/ 175739 w 2658"/>
              <a:gd name="T25" fmla="*/ 3165416 h 14271"/>
              <a:gd name="T26" fmla="*/ 0 w 2658"/>
              <a:gd name="T27" fmla="*/ 3429240 h 14271"/>
              <a:gd name="T28" fmla="*/ 175739 w 2658"/>
              <a:gd name="T29" fmla="*/ 3693065 h 14271"/>
              <a:gd name="T30" fmla="*/ 0 w 2658"/>
              <a:gd name="T31" fmla="*/ 3956890 h 14271"/>
              <a:gd name="T32" fmla="*/ 175739 w 2658"/>
              <a:gd name="T33" fmla="*/ 4220234 h 14271"/>
              <a:gd name="T34" fmla="*/ 0 w 2658"/>
              <a:gd name="T35" fmla="*/ 4484058 h 14271"/>
              <a:gd name="T36" fmla="*/ 175739 w 2658"/>
              <a:gd name="T37" fmla="*/ 4747883 h 14271"/>
              <a:gd name="T38" fmla="*/ 0 w 2658"/>
              <a:gd name="T39" fmla="*/ 5011708 h 14271"/>
              <a:gd name="T40" fmla="*/ 175739 w 2658"/>
              <a:gd name="T41" fmla="*/ 5275532 h 14271"/>
              <a:gd name="T42" fmla="*/ 0 w 2658"/>
              <a:gd name="T43" fmla="*/ 5539357 h 14271"/>
              <a:gd name="T44" fmla="*/ 175739 w 2658"/>
              <a:gd name="T45" fmla="*/ 5803182 h 14271"/>
              <a:gd name="T46" fmla="*/ 0 w 2658"/>
              <a:gd name="T47" fmla="*/ 6067007 h 14271"/>
              <a:gd name="T48" fmla="*/ 175739 w 2658"/>
              <a:gd name="T49" fmla="*/ 6330831 h 14271"/>
              <a:gd name="T50" fmla="*/ 0 w 2658"/>
              <a:gd name="T51" fmla="*/ 6594175 h 14271"/>
              <a:gd name="T52" fmla="*/ 175739 w 2658"/>
              <a:gd name="T53" fmla="*/ 6858000 h 14271"/>
              <a:gd name="T54" fmla="*/ 1290370 w 2658"/>
              <a:gd name="T55" fmla="*/ 6858000 h 14271"/>
              <a:gd name="T56" fmla="*/ 1290370 w 2658"/>
              <a:gd name="T57" fmla="*/ 481 h 14271"/>
              <a:gd name="T58" fmla="*/ 175739 w 2658"/>
              <a:gd name="T59" fmla="*/ 0 h 1427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658" h="14271">
                <a:moveTo>
                  <a:pt x="362" y="0"/>
                </a:moveTo>
                <a:cubicBezTo>
                  <a:pt x="362" y="246"/>
                  <a:pt x="213" y="458"/>
                  <a:pt x="0" y="549"/>
                </a:cubicBezTo>
                <a:cubicBezTo>
                  <a:pt x="213" y="640"/>
                  <a:pt x="362" y="852"/>
                  <a:pt x="362" y="1098"/>
                </a:cubicBezTo>
                <a:cubicBezTo>
                  <a:pt x="362" y="1344"/>
                  <a:pt x="213" y="1556"/>
                  <a:pt x="0" y="1647"/>
                </a:cubicBezTo>
                <a:cubicBezTo>
                  <a:pt x="213" y="1738"/>
                  <a:pt x="362" y="1949"/>
                  <a:pt x="362" y="2196"/>
                </a:cubicBezTo>
                <a:cubicBezTo>
                  <a:pt x="362" y="2442"/>
                  <a:pt x="213" y="2653"/>
                  <a:pt x="0" y="2745"/>
                </a:cubicBezTo>
                <a:cubicBezTo>
                  <a:pt x="213" y="2836"/>
                  <a:pt x="362" y="3047"/>
                  <a:pt x="362" y="3293"/>
                </a:cubicBezTo>
                <a:cubicBezTo>
                  <a:pt x="362" y="3540"/>
                  <a:pt x="213" y="3751"/>
                  <a:pt x="0" y="3842"/>
                </a:cubicBezTo>
                <a:cubicBezTo>
                  <a:pt x="213" y="3934"/>
                  <a:pt x="362" y="4145"/>
                  <a:pt x="362" y="4391"/>
                </a:cubicBezTo>
                <a:cubicBezTo>
                  <a:pt x="362" y="4638"/>
                  <a:pt x="213" y="4849"/>
                  <a:pt x="0" y="4940"/>
                </a:cubicBezTo>
                <a:cubicBezTo>
                  <a:pt x="213" y="5031"/>
                  <a:pt x="362" y="5243"/>
                  <a:pt x="362" y="5489"/>
                </a:cubicBezTo>
                <a:cubicBezTo>
                  <a:pt x="362" y="5735"/>
                  <a:pt x="213" y="5947"/>
                  <a:pt x="0" y="6038"/>
                </a:cubicBezTo>
                <a:cubicBezTo>
                  <a:pt x="213" y="6129"/>
                  <a:pt x="362" y="6341"/>
                  <a:pt x="362" y="6587"/>
                </a:cubicBezTo>
                <a:cubicBezTo>
                  <a:pt x="362" y="6833"/>
                  <a:pt x="213" y="7045"/>
                  <a:pt x="0" y="7136"/>
                </a:cubicBezTo>
                <a:cubicBezTo>
                  <a:pt x="213" y="7227"/>
                  <a:pt x="362" y="7438"/>
                  <a:pt x="362" y="7685"/>
                </a:cubicBezTo>
                <a:cubicBezTo>
                  <a:pt x="362" y="7931"/>
                  <a:pt x="213" y="8142"/>
                  <a:pt x="0" y="8234"/>
                </a:cubicBezTo>
                <a:cubicBezTo>
                  <a:pt x="213" y="8325"/>
                  <a:pt x="362" y="8536"/>
                  <a:pt x="362" y="8782"/>
                </a:cubicBezTo>
                <a:cubicBezTo>
                  <a:pt x="362" y="9029"/>
                  <a:pt x="213" y="9240"/>
                  <a:pt x="0" y="9331"/>
                </a:cubicBezTo>
                <a:cubicBezTo>
                  <a:pt x="213" y="9423"/>
                  <a:pt x="362" y="9634"/>
                  <a:pt x="362" y="9880"/>
                </a:cubicBezTo>
                <a:cubicBezTo>
                  <a:pt x="362" y="10127"/>
                  <a:pt x="213" y="10338"/>
                  <a:pt x="0" y="10429"/>
                </a:cubicBezTo>
                <a:cubicBezTo>
                  <a:pt x="213" y="10520"/>
                  <a:pt x="362" y="10732"/>
                  <a:pt x="362" y="10978"/>
                </a:cubicBezTo>
                <a:cubicBezTo>
                  <a:pt x="362" y="11224"/>
                  <a:pt x="213" y="11436"/>
                  <a:pt x="0" y="11527"/>
                </a:cubicBezTo>
                <a:cubicBezTo>
                  <a:pt x="213" y="11618"/>
                  <a:pt x="362" y="11829"/>
                  <a:pt x="362" y="12076"/>
                </a:cubicBezTo>
                <a:cubicBezTo>
                  <a:pt x="362" y="12322"/>
                  <a:pt x="213" y="12533"/>
                  <a:pt x="0" y="12625"/>
                </a:cubicBezTo>
                <a:cubicBezTo>
                  <a:pt x="213" y="12716"/>
                  <a:pt x="362" y="12927"/>
                  <a:pt x="362" y="13174"/>
                </a:cubicBezTo>
                <a:cubicBezTo>
                  <a:pt x="362" y="13420"/>
                  <a:pt x="213" y="13631"/>
                  <a:pt x="0" y="13722"/>
                </a:cubicBezTo>
                <a:cubicBezTo>
                  <a:pt x="213" y="13814"/>
                  <a:pt x="362" y="14025"/>
                  <a:pt x="362" y="14271"/>
                </a:cubicBezTo>
                <a:lnTo>
                  <a:pt x="2658" y="14271"/>
                </a:lnTo>
                <a:lnTo>
                  <a:pt x="2658" y="1"/>
                </a:lnTo>
                <a:lnTo>
                  <a:pt x="362"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E763F972-2A26-47FC-9DE7-8DF90B9A5739}" type="datetime1">
              <a:rPr lang="fi-FI"/>
              <a:pPr>
                <a:defRPr/>
              </a:pPr>
              <a:t>26.11.2019</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5E84A1D6-BB6A-4FA9-AA2A-3D80B9660081}" type="slidenum">
              <a:rPr lang="fi-FI"/>
              <a:pPr>
                <a:defRPr/>
              </a:pPr>
              <a:t>‹#›</a:t>
            </a:fld>
            <a:endParaRPr lang="fi-FI"/>
          </a:p>
        </p:txBody>
      </p:sp>
    </p:spTree>
    <p:extLst>
      <p:ext uri="{BB962C8B-B14F-4D97-AF65-F5344CB8AC3E}">
        <p14:creationId xmlns:p14="http://schemas.microsoft.com/office/powerpoint/2010/main" val="21787199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uva aaltokuviolla">
    <p:bg>
      <p:bgPr>
        <a:solidFill>
          <a:srgbClr val="D9D9D9"/>
        </a:solidFill>
        <a:effectLst/>
      </p:bgPr>
    </p:bg>
    <p:spTree>
      <p:nvGrpSpPr>
        <p:cNvPr id="1" name=""/>
        <p:cNvGrpSpPr/>
        <p:nvPr/>
      </p:nvGrpSpPr>
      <p:grpSpPr>
        <a:xfrm>
          <a:off x="0" y="0"/>
          <a:ext cx="0" cy="0"/>
          <a:chOff x="0" y="0"/>
          <a:chExt cx="0" cy="0"/>
        </a:xfrm>
      </p:grpSpPr>
      <p:sp>
        <p:nvSpPr>
          <p:cNvPr id="16" name="Päivämäärän paikkamerkki 2"/>
          <p:cNvSpPr>
            <a:spLocks noGrp="1"/>
          </p:cNvSpPr>
          <p:nvPr>
            <p:ph type="dt" sz="half" idx="10"/>
          </p:nvPr>
        </p:nvSpPr>
        <p:spPr/>
        <p:txBody>
          <a:bodyPr/>
          <a:lstStyle>
            <a:lvl1pPr>
              <a:defRPr/>
            </a:lvl1pPr>
          </a:lstStyle>
          <a:p>
            <a:pPr>
              <a:defRPr/>
            </a:pPr>
            <a:fld id="{A00F8FAF-379A-42C2-8B0F-985D7639F459}" type="datetime1">
              <a:rPr lang="fi-FI"/>
              <a:pPr>
                <a:defRPr/>
              </a:pPr>
              <a:t>26.11.2019</a:t>
            </a:fld>
            <a:endParaRPr lang="fi-FI"/>
          </a:p>
        </p:txBody>
      </p:sp>
      <p:sp>
        <p:nvSpPr>
          <p:cNvPr id="17" name="Alatunnisteen paikkamerkki 3"/>
          <p:cNvSpPr>
            <a:spLocks noGrp="1"/>
          </p:cNvSpPr>
          <p:nvPr>
            <p:ph type="ftr" sz="quarter" idx="11"/>
          </p:nvPr>
        </p:nvSpPr>
        <p:spPr/>
        <p:txBody>
          <a:bodyPr/>
          <a:lstStyle>
            <a:lvl1pPr>
              <a:defRPr/>
            </a:lvl1pPr>
          </a:lstStyle>
          <a:p>
            <a:pPr>
              <a:defRPr/>
            </a:pPr>
            <a:r>
              <a:rPr lang="fi-FI"/>
              <a:t>Etunimi Sukunimi</a:t>
            </a:r>
          </a:p>
        </p:txBody>
      </p:sp>
      <p:sp>
        <p:nvSpPr>
          <p:cNvPr id="18" name="Dian numeron paikkamerkki 4"/>
          <p:cNvSpPr>
            <a:spLocks noGrp="1"/>
          </p:cNvSpPr>
          <p:nvPr>
            <p:ph type="sldNum" sz="quarter" idx="12"/>
          </p:nvPr>
        </p:nvSpPr>
        <p:spPr/>
        <p:txBody>
          <a:bodyPr/>
          <a:lstStyle>
            <a:lvl1pPr>
              <a:defRPr/>
            </a:lvl1pPr>
          </a:lstStyle>
          <a:p>
            <a:pPr>
              <a:defRPr/>
            </a:pPr>
            <a:fld id="{CECCFAA7-F3C7-4EFD-BE2A-B641D7F0E95A}" type="slidenum">
              <a:rPr lang="fi-FI"/>
              <a:pPr>
                <a:defRPr/>
              </a:pPr>
              <a:t>‹#›</a:t>
            </a:fld>
            <a:endParaRPr lang="fi-FI"/>
          </a:p>
        </p:txBody>
      </p:sp>
    </p:spTree>
    <p:extLst>
      <p:ext uri="{BB962C8B-B14F-4D97-AF65-F5344CB8AC3E}">
        <p14:creationId xmlns:p14="http://schemas.microsoft.com/office/powerpoint/2010/main" val="31808220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195200"/>
            <a:ext cx="5364000" cy="4982400"/>
          </a:xfrm>
        </p:spPr>
        <p:txBody>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Sisällön paikkamerkki 3"/>
          <p:cNvSpPr>
            <a:spLocks noGrp="1"/>
          </p:cNvSpPr>
          <p:nvPr>
            <p:ph sz="half" idx="2"/>
          </p:nvPr>
        </p:nvSpPr>
        <p:spPr>
          <a:xfrm>
            <a:off x="6172200" y="1195200"/>
            <a:ext cx="5364000" cy="4982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r>
              <a:rPr lang="fi-FI"/>
              <a:t>4.10.2017</a:t>
            </a:r>
          </a:p>
        </p:txBody>
      </p:sp>
      <p:sp>
        <p:nvSpPr>
          <p:cNvPr id="6" name="Alatunnisteen paikkamerkki 5"/>
          <p:cNvSpPr>
            <a:spLocks noGrp="1"/>
          </p:cNvSpPr>
          <p:nvPr>
            <p:ph type="ftr" sz="quarter" idx="11"/>
          </p:nvPr>
        </p:nvSpPr>
        <p:spPr/>
        <p:txBody>
          <a:bodyPr/>
          <a:lstStyle/>
          <a:p>
            <a:r>
              <a:rPr lang="fi-FI"/>
              <a:t>Etunimi Sukunimi</a:t>
            </a:r>
          </a:p>
        </p:txBody>
      </p:sp>
      <p:sp>
        <p:nvSpPr>
          <p:cNvPr id="7" name="Dian numeron paikkamerkki 6"/>
          <p:cNvSpPr>
            <a:spLocks noGrp="1"/>
          </p:cNvSpPr>
          <p:nvPr>
            <p:ph type="sldNum" sz="quarter" idx="12"/>
          </p:nvPr>
        </p:nvSpPr>
        <p:spPr/>
        <p:txBody>
          <a:bodyPr/>
          <a:lstStyle/>
          <a:p>
            <a:fld id="{66B0B938-106A-4E9D-9931-8D19B263D192}" type="slidenum">
              <a:rPr lang="fi-FI"/>
              <a:pPr/>
              <a:t>‹#›</a:t>
            </a:fld>
            <a:endParaRPr lang="fi-FI"/>
          </a:p>
        </p:txBody>
      </p:sp>
    </p:spTree>
    <p:extLst>
      <p:ext uri="{BB962C8B-B14F-4D97-AF65-F5344CB8AC3E}">
        <p14:creationId xmlns:p14="http://schemas.microsoft.com/office/powerpoint/2010/main" val="24498481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latin typeface="+mj-lt"/>
              </a:defRPr>
            </a:lvl1pPr>
          </a:lstStyle>
          <a:p>
            <a:r>
              <a:rPr lang="fi-FI" smtClean="0"/>
              <a:t>Muokkaa perustyyl. napsautt.</a:t>
            </a:r>
            <a:endParaRPr lang="fi-FI" dirty="0"/>
          </a:p>
        </p:txBody>
      </p:sp>
      <p:sp>
        <p:nvSpPr>
          <p:cNvPr id="3" name="Päivämäärän paikkamerkki 3"/>
          <p:cNvSpPr>
            <a:spLocks noGrp="1"/>
          </p:cNvSpPr>
          <p:nvPr>
            <p:ph type="dt" sz="half" idx="10"/>
          </p:nvPr>
        </p:nvSpPr>
        <p:spPr/>
        <p:txBody>
          <a:bodyPr/>
          <a:lstStyle>
            <a:lvl1pPr>
              <a:defRPr/>
            </a:lvl1pPr>
          </a:lstStyle>
          <a:p>
            <a:pPr>
              <a:defRPr/>
            </a:pPr>
            <a:fld id="{F1B6A90F-766D-49C5-85E0-90D24D2AEBE4}" type="datetime1">
              <a:rPr lang="fi-FI" smtClean="0"/>
              <a:pPr>
                <a:defRPr/>
              </a:pPr>
              <a:t>26.11.2019</a:t>
            </a:fld>
            <a:endParaRPr lang="fi-FI" dirty="0"/>
          </a:p>
        </p:txBody>
      </p:sp>
      <p:sp>
        <p:nvSpPr>
          <p:cNvPr id="4" name="Alatunnisteen paikkamerkki 4"/>
          <p:cNvSpPr>
            <a:spLocks noGrp="1"/>
          </p:cNvSpPr>
          <p:nvPr>
            <p:ph type="ftr" sz="quarter" idx="11"/>
          </p:nvPr>
        </p:nvSpPr>
        <p:spPr/>
        <p:txBody>
          <a:bodyPr/>
          <a:lstStyle>
            <a:lvl1pPr>
              <a:defRPr/>
            </a:lvl1pPr>
          </a:lstStyle>
          <a:p>
            <a:pPr>
              <a:defRPr/>
            </a:pPr>
            <a:r>
              <a:rPr lang="fi-FI"/>
              <a:t>Etunimi Sukunimi</a:t>
            </a:r>
            <a:endParaRPr lang="fi-FI" dirty="0"/>
          </a:p>
        </p:txBody>
      </p:sp>
      <p:sp>
        <p:nvSpPr>
          <p:cNvPr id="5" name="Dian numeron paikkamerkki 5"/>
          <p:cNvSpPr>
            <a:spLocks noGrp="1"/>
          </p:cNvSpPr>
          <p:nvPr>
            <p:ph type="sldNum" sz="quarter" idx="12"/>
          </p:nvPr>
        </p:nvSpPr>
        <p:spPr/>
        <p:txBody>
          <a:bodyPr/>
          <a:lstStyle>
            <a:lvl1pPr>
              <a:defRPr/>
            </a:lvl1pPr>
          </a:lstStyle>
          <a:p>
            <a:pPr>
              <a:defRPr/>
            </a:pPr>
            <a:fld id="{6DE79FF5-5A17-456F-8EED-05C9D5F6EB32}" type="slidenum">
              <a:rPr lang="fi-FI"/>
              <a:pPr>
                <a:defRPr/>
              </a:pPr>
              <a:t>‹#›</a:t>
            </a:fld>
            <a:endParaRPr lang="fi-FI" dirty="0"/>
          </a:p>
        </p:txBody>
      </p:sp>
    </p:spTree>
    <p:extLst>
      <p:ext uri="{BB962C8B-B14F-4D97-AF65-F5344CB8AC3E}">
        <p14:creationId xmlns:p14="http://schemas.microsoft.com/office/powerpoint/2010/main" val="24392685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Otsikkodia nega">
    <p:bg>
      <p:bgPr>
        <a:solidFill>
          <a:srgbClr val="000000"/>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C4C37C4B-6CD5-4E15-B5FE-5EB35B69325C}" type="datetime1">
              <a:rPr lang="fi-FI"/>
              <a:pPr>
                <a:defRPr/>
              </a:pPr>
              <a:t>26.11.2019</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2A093E57-5448-481E-BB52-B6C9FC4FF3F6}" type="slidenum">
              <a:rPr lang="fi-FI"/>
              <a:pPr>
                <a:defRPr/>
              </a:pPr>
              <a:t>‹#›</a:t>
            </a:fld>
            <a:endParaRPr lang="fi-FI"/>
          </a:p>
        </p:txBody>
      </p:sp>
    </p:spTree>
    <p:extLst>
      <p:ext uri="{BB962C8B-B14F-4D97-AF65-F5344CB8AC3E}">
        <p14:creationId xmlns:p14="http://schemas.microsoft.com/office/powerpoint/2010/main" val="15225228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Väliotsikko spåra">
    <p:bg>
      <p:bgPr>
        <a:solidFill>
          <a:srgbClr val="009246"/>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05F64BF4-D453-4323-8BF1-1F7FD1AD7498}" type="datetime1">
              <a:rPr lang="fi-FI"/>
              <a:pPr>
                <a:defRPr/>
              </a:pPr>
              <a:t>26.11.2019</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B8E7B784-F809-44F8-8AB7-C3E4BCCA3E67}" type="slidenum">
              <a:rPr lang="fi-FI"/>
              <a:pPr>
                <a:defRPr/>
              </a:pPr>
              <a:t>‹#›</a:t>
            </a:fld>
            <a:endParaRPr lang="fi-FI"/>
          </a:p>
        </p:txBody>
      </p:sp>
    </p:spTree>
    <p:extLst>
      <p:ext uri="{BB962C8B-B14F-4D97-AF65-F5344CB8AC3E}">
        <p14:creationId xmlns:p14="http://schemas.microsoft.com/office/powerpoint/2010/main" val="1975506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nsi 2 B">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3588" cy="5572125"/>
          </a:xfrm>
          <a:custGeom>
            <a:avLst/>
            <a:gdLst>
              <a:gd name="T0" fmla="*/ 0 w 25400"/>
              <a:gd name="T1" fmla="*/ 4766642 h 11590"/>
              <a:gd name="T2" fmla="*/ 1219320 w 25400"/>
              <a:gd name="T3" fmla="*/ 5572461 h 11590"/>
              <a:gd name="T4" fmla="*/ 2438640 w 25400"/>
              <a:gd name="T5" fmla="*/ 4766642 h 11590"/>
              <a:gd name="T6" fmla="*/ 3657960 w 25400"/>
              <a:gd name="T7" fmla="*/ 5572461 h 11590"/>
              <a:gd name="T8" fmla="*/ 4877280 w 25400"/>
              <a:gd name="T9" fmla="*/ 4766642 h 11590"/>
              <a:gd name="T10" fmla="*/ 6096600 w 25400"/>
              <a:gd name="T11" fmla="*/ 5572461 h 11590"/>
              <a:gd name="T12" fmla="*/ 7315920 w 25400"/>
              <a:gd name="T13" fmla="*/ 4766642 h 11590"/>
              <a:gd name="T14" fmla="*/ 8535240 w 25400"/>
              <a:gd name="T15" fmla="*/ 5572461 h 11590"/>
              <a:gd name="T16" fmla="*/ 9754560 w 25400"/>
              <a:gd name="T17" fmla="*/ 4766642 h 11590"/>
              <a:gd name="T18" fmla="*/ 10973880 w 25400"/>
              <a:gd name="T19" fmla="*/ 5572461 h 11590"/>
              <a:gd name="T20" fmla="*/ 12193200 w 25400"/>
              <a:gd name="T21" fmla="*/ 4766642 h 11590"/>
              <a:gd name="T22" fmla="*/ 12193200 w 25400"/>
              <a:gd name="T23" fmla="*/ 0 h 11590"/>
              <a:gd name="T24" fmla="*/ 0 w 25400"/>
              <a:gd name="T25" fmla="*/ 0 h 11590"/>
              <a:gd name="T26" fmla="*/ 0 w 25400"/>
              <a:gd name="T27" fmla="*/ 4766642 h 11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8563" y="5808617"/>
            <a:ext cx="1220411" cy="605630"/>
          </a:xfrm>
          <a:prstGeom prst="rect">
            <a:avLst/>
          </a:prstGeom>
        </p:spPr>
      </p:pic>
    </p:spTree>
    <p:extLst>
      <p:ext uri="{BB962C8B-B14F-4D97-AF65-F5344CB8AC3E}">
        <p14:creationId xmlns:p14="http://schemas.microsoft.com/office/powerpoint/2010/main" val="323057352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Väliotsikko kupari">
    <p:bg>
      <p:bgPr>
        <a:solidFill>
          <a:srgbClr val="00D7A6"/>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3390D43A-F5B7-4582-B877-ADC5104255BE}" type="datetime1">
              <a:rPr lang="fi-FI"/>
              <a:pPr>
                <a:defRPr/>
              </a:pPr>
              <a:t>26.11.2019</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CBDA682F-27E3-4FDB-BD5B-8ECB3E4B3E97}" type="slidenum">
              <a:rPr lang="fi-FI"/>
              <a:pPr>
                <a:defRPr/>
              </a:pPr>
              <a:t>‹#›</a:t>
            </a:fld>
            <a:endParaRPr lang="fi-FI"/>
          </a:p>
        </p:txBody>
      </p:sp>
    </p:spTree>
    <p:extLst>
      <p:ext uri="{BB962C8B-B14F-4D97-AF65-F5344CB8AC3E}">
        <p14:creationId xmlns:p14="http://schemas.microsoft.com/office/powerpoint/2010/main" val="14431955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Väliotsikko vaakuna">
    <p:bg>
      <p:bgPr>
        <a:solidFill>
          <a:srgbClr val="0001BE"/>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D49D199A-1BF7-4220-92B6-74BC52CE2086}" type="datetime1">
              <a:rPr lang="fi-FI"/>
              <a:pPr>
                <a:defRPr/>
              </a:pPr>
              <a:t>26.11.2019</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C0EF0385-0AFF-43A0-8A61-3CFC521EAEFF}" type="slidenum">
              <a:rPr lang="fi-FI"/>
              <a:pPr>
                <a:defRPr/>
              </a:pPr>
              <a:t>‹#›</a:t>
            </a:fld>
            <a:endParaRPr lang="fi-FI"/>
          </a:p>
        </p:txBody>
      </p:sp>
    </p:spTree>
    <p:extLst>
      <p:ext uri="{BB962C8B-B14F-4D97-AF65-F5344CB8AC3E}">
        <p14:creationId xmlns:p14="http://schemas.microsoft.com/office/powerpoint/2010/main" val="37833467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Väliotsikko tiili">
    <p:bg>
      <p:bgPr>
        <a:solidFill>
          <a:srgbClr val="DB2719"/>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3115B38A-2339-4733-B98F-7D2AF8AF3C85}" type="datetime1">
              <a:rPr lang="fi-FI"/>
              <a:pPr>
                <a:defRPr/>
              </a:pPr>
              <a:t>26.11.2019</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19DEAD2E-05F1-4995-83A4-E7B6F6F7DF32}" type="slidenum">
              <a:rPr lang="fi-FI"/>
              <a:pPr>
                <a:defRPr/>
              </a:pPr>
              <a:t>‹#›</a:t>
            </a:fld>
            <a:endParaRPr lang="fi-FI"/>
          </a:p>
        </p:txBody>
      </p:sp>
    </p:spTree>
    <p:extLst>
      <p:ext uri="{BB962C8B-B14F-4D97-AF65-F5344CB8AC3E}">
        <p14:creationId xmlns:p14="http://schemas.microsoft.com/office/powerpoint/2010/main" val="22888469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Väliotsikko sumu">
    <p:bg>
      <p:bgPr>
        <a:solidFill>
          <a:srgbClr val="9FC9EB"/>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A4297CB2-F5AA-4B2E-B035-751E02592363}" type="datetime1">
              <a:rPr lang="fi-FI"/>
              <a:pPr>
                <a:defRPr/>
              </a:pPr>
              <a:t>26.11.2019</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F4EA1258-D374-43BA-B76D-75A7531899B1}" type="slidenum">
              <a:rPr lang="fi-FI"/>
              <a:pPr>
                <a:defRPr/>
              </a:pPr>
              <a:t>‹#›</a:t>
            </a:fld>
            <a:endParaRPr lang="fi-FI"/>
          </a:p>
        </p:txBody>
      </p:sp>
    </p:spTree>
    <p:extLst>
      <p:ext uri="{BB962C8B-B14F-4D97-AF65-F5344CB8AC3E}">
        <p14:creationId xmlns:p14="http://schemas.microsoft.com/office/powerpoint/2010/main" val="40731988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Väliotsikko metro">
    <p:bg>
      <p:bgPr>
        <a:solidFill>
          <a:schemeClr val="accent2"/>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590ACEF8-752D-457F-A909-0BB33D7D56F1}" type="datetime1">
              <a:rPr lang="fi-FI"/>
              <a:pPr>
                <a:defRPr/>
              </a:pPr>
              <a:t>26.11.2019</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FA2B4993-B6D7-4A89-B77E-277104705F40}" type="slidenum">
              <a:rPr lang="fi-FI"/>
              <a:pPr>
                <a:defRPr/>
              </a:pPr>
              <a:t>‹#›</a:t>
            </a:fld>
            <a:endParaRPr lang="fi-FI"/>
          </a:p>
        </p:txBody>
      </p:sp>
    </p:spTree>
    <p:extLst>
      <p:ext uri="{BB962C8B-B14F-4D97-AF65-F5344CB8AC3E}">
        <p14:creationId xmlns:p14="http://schemas.microsoft.com/office/powerpoint/2010/main" val="134219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Päivämäärän paikkamerkki 3"/>
          <p:cNvSpPr>
            <a:spLocks noGrp="1"/>
          </p:cNvSpPr>
          <p:nvPr>
            <p:ph type="dt" sz="half" idx="10"/>
          </p:nvPr>
        </p:nvSpPr>
        <p:spPr/>
        <p:txBody>
          <a:bodyPr/>
          <a:lstStyle>
            <a:lvl1pPr>
              <a:defRPr/>
            </a:lvl1pPr>
          </a:lstStyle>
          <a:p>
            <a:pPr>
              <a:defRPr/>
            </a:pPr>
            <a:fld id="{6C28A086-98DA-410E-9A4D-B0E918BB7FB6}" type="datetime1">
              <a:rPr lang="fi-FI" smtClean="0"/>
              <a:pPr>
                <a:defRPr/>
              </a:pPr>
              <a:t>26.11.2019</a:t>
            </a:fld>
            <a:endParaRPr lang="fi-FI" dirty="0"/>
          </a:p>
        </p:txBody>
      </p:sp>
      <p:sp>
        <p:nvSpPr>
          <p:cNvPr id="5" name="Alatunnisteen paikkamerkki 4"/>
          <p:cNvSpPr>
            <a:spLocks noGrp="1"/>
          </p:cNvSpPr>
          <p:nvPr>
            <p:ph type="ftr" sz="quarter" idx="11"/>
          </p:nvPr>
        </p:nvSpPr>
        <p:spPr/>
        <p:txBody>
          <a:bodyPr/>
          <a:lstStyle>
            <a:lvl1pPr>
              <a:defRPr/>
            </a:lvl1pPr>
          </a:lstStyle>
          <a:p>
            <a:pPr>
              <a:defRPr/>
            </a:pPr>
            <a:r>
              <a:rPr lang="fi-FI"/>
              <a:t>Etunimi Sukunimi</a:t>
            </a:r>
            <a:endParaRPr lang="fi-FI" dirty="0"/>
          </a:p>
        </p:txBody>
      </p:sp>
      <p:sp>
        <p:nvSpPr>
          <p:cNvPr id="6" name="Dian numeron paikkamerkki 5"/>
          <p:cNvSpPr>
            <a:spLocks noGrp="1"/>
          </p:cNvSpPr>
          <p:nvPr>
            <p:ph type="sldNum" sz="quarter" idx="12"/>
          </p:nvPr>
        </p:nvSpPr>
        <p:spPr/>
        <p:txBody>
          <a:bodyPr/>
          <a:lstStyle>
            <a:lvl1pPr>
              <a:defRPr/>
            </a:lvl1pPr>
          </a:lstStyle>
          <a:p>
            <a:pPr>
              <a:defRPr/>
            </a:pPr>
            <a:fld id="{24D0403C-1A98-4E54-9957-0558F93FF1CE}" type="slidenum">
              <a:rPr lang="fi-FI"/>
              <a:pPr>
                <a:defRPr/>
              </a:pPr>
              <a:t>‹#›</a:t>
            </a:fld>
            <a:endParaRPr lang="fi-FI" dirty="0"/>
          </a:p>
        </p:txBody>
      </p:sp>
    </p:spTree>
    <p:extLst>
      <p:ext uri="{BB962C8B-B14F-4D97-AF65-F5344CB8AC3E}">
        <p14:creationId xmlns:p14="http://schemas.microsoft.com/office/powerpoint/2010/main" val="1742160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Otsikko ja sisältö B">
    <p:spTree>
      <p:nvGrpSpPr>
        <p:cNvPr id="1" name=""/>
        <p:cNvGrpSpPr/>
        <p:nvPr/>
      </p:nvGrpSpPr>
      <p:grpSpPr>
        <a:xfrm>
          <a:off x="0" y="0"/>
          <a:ext cx="0" cy="0"/>
          <a:chOff x="0" y="0"/>
          <a:chExt cx="0" cy="0"/>
        </a:xfrm>
      </p:grpSpPr>
      <p:sp>
        <p:nvSpPr>
          <p:cNvPr id="4" name="Freeform 9"/>
          <p:cNvSpPr>
            <a:spLocks noChangeAspect="1"/>
          </p:cNvSpPr>
          <p:nvPr/>
        </p:nvSpPr>
        <p:spPr bwMode="auto">
          <a:xfrm>
            <a:off x="11018838" y="0"/>
            <a:ext cx="1189037" cy="6858000"/>
          </a:xfrm>
          <a:custGeom>
            <a:avLst/>
            <a:gdLst>
              <a:gd name="T0" fmla="*/ 107277 w 2460"/>
              <a:gd name="T1" fmla="*/ 0 h 14300"/>
              <a:gd name="T2" fmla="*/ 0 w 2460"/>
              <a:gd name="T3" fmla="*/ 340023 h 14300"/>
              <a:gd name="T4" fmla="*/ 115492 w 2460"/>
              <a:gd name="T5" fmla="*/ 771645 h 14300"/>
              <a:gd name="T6" fmla="*/ 0 w 2460"/>
              <a:gd name="T7" fmla="*/ 1203267 h 14300"/>
              <a:gd name="T8" fmla="*/ 115492 w 2460"/>
              <a:gd name="T9" fmla="*/ 1634890 h 14300"/>
              <a:gd name="T10" fmla="*/ 0 w 2460"/>
              <a:gd name="T11" fmla="*/ 2066032 h 14300"/>
              <a:gd name="T12" fmla="*/ 115492 w 2460"/>
              <a:gd name="T13" fmla="*/ 2497655 h 14300"/>
              <a:gd name="T14" fmla="*/ 115492 w 2460"/>
              <a:gd name="T15" fmla="*/ 2519716 h 14300"/>
              <a:gd name="T16" fmla="*/ 0 w 2460"/>
              <a:gd name="T17" fmla="*/ 2951338 h 14300"/>
              <a:gd name="T18" fmla="*/ 115492 w 2460"/>
              <a:gd name="T19" fmla="*/ 3382481 h 14300"/>
              <a:gd name="T20" fmla="*/ 0 w 2460"/>
              <a:gd name="T21" fmla="*/ 3814103 h 14300"/>
              <a:gd name="T22" fmla="*/ 115492 w 2460"/>
              <a:gd name="T23" fmla="*/ 4245725 h 14300"/>
              <a:gd name="T24" fmla="*/ 0 w 2460"/>
              <a:gd name="T25" fmla="*/ 4676868 h 14300"/>
              <a:gd name="T26" fmla="*/ 115492 w 2460"/>
              <a:gd name="T27" fmla="*/ 5108491 h 14300"/>
              <a:gd name="T28" fmla="*/ 0 w 2460"/>
              <a:gd name="T29" fmla="*/ 5540113 h 14300"/>
              <a:gd name="T30" fmla="*/ 115492 w 2460"/>
              <a:gd name="T31" fmla="*/ 5971256 h 14300"/>
              <a:gd name="T32" fmla="*/ 0 w 2460"/>
              <a:gd name="T33" fmla="*/ 6402878 h 14300"/>
              <a:gd name="T34" fmla="*/ 115492 w 2460"/>
              <a:gd name="T35" fmla="*/ 6834501 h 14300"/>
              <a:gd name="T36" fmla="*/ 115009 w 2460"/>
              <a:gd name="T37" fmla="*/ 6858000 h 14300"/>
              <a:gd name="T38" fmla="*/ 1188749 w 2460"/>
              <a:gd name="T39" fmla="*/ 6858000 h 14300"/>
              <a:gd name="T40" fmla="*/ 1188749 w 2460"/>
              <a:gd name="T41" fmla="*/ 0 h 14300"/>
              <a:gd name="T42" fmla="*/ 107277 w 2460"/>
              <a:gd name="T43" fmla="*/ 0 h 143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0" h="14300">
                <a:moveTo>
                  <a:pt x="222" y="0"/>
                </a:moveTo>
                <a:cubicBezTo>
                  <a:pt x="167" y="272"/>
                  <a:pt x="0" y="334"/>
                  <a:pt x="0" y="709"/>
                </a:cubicBezTo>
                <a:cubicBezTo>
                  <a:pt x="0" y="1159"/>
                  <a:pt x="239" y="1159"/>
                  <a:pt x="239" y="1609"/>
                </a:cubicBezTo>
                <a:cubicBezTo>
                  <a:pt x="239" y="2059"/>
                  <a:pt x="0" y="2059"/>
                  <a:pt x="0" y="2509"/>
                </a:cubicBezTo>
                <a:cubicBezTo>
                  <a:pt x="0" y="2959"/>
                  <a:pt x="239" y="2959"/>
                  <a:pt x="239" y="3409"/>
                </a:cubicBezTo>
                <a:cubicBezTo>
                  <a:pt x="239" y="3858"/>
                  <a:pt x="0" y="3858"/>
                  <a:pt x="0" y="4308"/>
                </a:cubicBezTo>
                <a:cubicBezTo>
                  <a:pt x="0" y="4758"/>
                  <a:pt x="239" y="4758"/>
                  <a:pt x="239" y="5208"/>
                </a:cubicBezTo>
                <a:lnTo>
                  <a:pt x="239" y="5254"/>
                </a:lnTo>
                <a:cubicBezTo>
                  <a:pt x="239" y="5704"/>
                  <a:pt x="0" y="5704"/>
                  <a:pt x="0" y="6154"/>
                </a:cubicBezTo>
                <a:cubicBezTo>
                  <a:pt x="0" y="6603"/>
                  <a:pt x="239" y="6603"/>
                  <a:pt x="239" y="7053"/>
                </a:cubicBezTo>
                <a:cubicBezTo>
                  <a:pt x="239" y="7503"/>
                  <a:pt x="0" y="7503"/>
                  <a:pt x="0" y="7953"/>
                </a:cubicBezTo>
                <a:cubicBezTo>
                  <a:pt x="0" y="8403"/>
                  <a:pt x="239" y="8403"/>
                  <a:pt x="239" y="8853"/>
                </a:cubicBezTo>
                <a:cubicBezTo>
                  <a:pt x="239" y="9303"/>
                  <a:pt x="0" y="9303"/>
                  <a:pt x="0" y="9752"/>
                </a:cubicBezTo>
                <a:cubicBezTo>
                  <a:pt x="0" y="10202"/>
                  <a:pt x="239" y="10202"/>
                  <a:pt x="239" y="10652"/>
                </a:cubicBezTo>
                <a:cubicBezTo>
                  <a:pt x="239" y="11102"/>
                  <a:pt x="0" y="11102"/>
                  <a:pt x="0" y="11552"/>
                </a:cubicBezTo>
                <a:cubicBezTo>
                  <a:pt x="0" y="12002"/>
                  <a:pt x="239" y="12002"/>
                  <a:pt x="239" y="12451"/>
                </a:cubicBezTo>
                <a:cubicBezTo>
                  <a:pt x="239" y="12901"/>
                  <a:pt x="0" y="12901"/>
                  <a:pt x="0" y="13351"/>
                </a:cubicBezTo>
                <a:cubicBezTo>
                  <a:pt x="0" y="13801"/>
                  <a:pt x="239" y="13801"/>
                  <a:pt x="239" y="14251"/>
                </a:cubicBezTo>
                <a:cubicBezTo>
                  <a:pt x="239" y="14268"/>
                  <a:pt x="239" y="14284"/>
                  <a:pt x="238" y="14300"/>
                </a:cubicBezTo>
                <a:lnTo>
                  <a:pt x="2460" y="14300"/>
                </a:lnTo>
                <a:lnTo>
                  <a:pt x="2460" y="0"/>
                </a:lnTo>
                <a:lnTo>
                  <a:pt x="222" y="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365B21C8-A0BB-4143-A0E4-D832FA7ED218}" type="datetime1">
              <a:rPr lang="fi-FI" smtClean="0"/>
              <a:pPr>
                <a:defRPr/>
              </a:pPr>
              <a:t>26.11.2019</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874F7449-996A-490E-B8CC-1AED7B247B7A}" type="slidenum">
              <a:rPr lang="fi-FI"/>
              <a:pPr>
                <a:defRPr/>
              </a:pPr>
              <a:t>‹#›</a:t>
            </a:fld>
            <a:endParaRPr lang="fi-FI"/>
          </a:p>
        </p:txBody>
      </p:sp>
    </p:spTree>
    <p:extLst>
      <p:ext uri="{BB962C8B-B14F-4D97-AF65-F5344CB8AC3E}">
        <p14:creationId xmlns:p14="http://schemas.microsoft.com/office/powerpoint/2010/main" val="27293701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Otsikko ja sisältö C">
    <p:spTree>
      <p:nvGrpSpPr>
        <p:cNvPr id="1" name=""/>
        <p:cNvGrpSpPr/>
        <p:nvPr/>
      </p:nvGrpSpPr>
      <p:grpSpPr>
        <a:xfrm>
          <a:off x="0" y="0"/>
          <a:ext cx="0" cy="0"/>
          <a:chOff x="0" y="0"/>
          <a:chExt cx="0" cy="0"/>
        </a:xfrm>
      </p:grpSpPr>
      <p:sp>
        <p:nvSpPr>
          <p:cNvPr id="4" name="Freeform 9"/>
          <p:cNvSpPr>
            <a:spLocks noChangeAspect="1"/>
          </p:cNvSpPr>
          <p:nvPr/>
        </p:nvSpPr>
        <p:spPr bwMode="auto">
          <a:xfrm>
            <a:off x="11077575" y="0"/>
            <a:ext cx="1112838" cy="6858000"/>
          </a:xfrm>
          <a:custGeom>
            <a:avLst/>
            <a:gdLst>
              <a:gd name="T0" fmla="*/ 30426 w 2304"/>
              <a:gd name="T1" fmla="*/ 0 h 14300"/>
              <a:gd name="T2" fmla="*/ 18352 w 2304"/>
              <a:gd name="T3" fmla="*/ 11990 h 14300"/>
              <a:gd name="T4" fmla="*/ 286395 w 2304"/>
              <a:gd name="T5" fmla="*/ 276718 h 14300"/>
              <a:gd name="T6" fmla="*/ 18352 w 2304"/>
              <a:gd name="T7" fmla="*/ 540967 h 14300"/>
              <a:gd name="T8" fmla="*/ 268042 w 2304"/>
              <a:gd name="T9" fmla="*/ 787951 h 14300"/>
              <a:gd name="T10" fmla="*/ 0 w 2304"/>
              <a:gd name="T11" fmla="*/ 1052199 h 14300"/>
              <a:gd name="T12" fmla="*/ 268042 w 2304"/>
              <a:gd name="T13" fmla="*/ 1316928 h 14300"/>
              <a:gd name="T14" fmla="*/ 0 w 2304"/>
              <a:gd name="T15" fmla="*/ 1581656 h 14300"/>
              <a:gd name="T16" fmla="*/ 268042 w 2304"/>
              <a:gd name="T17" fmla="*/ 1846385 h 14300"/>
              <a:gd name="T18" fmla="*/ 0 w 2304"/>
              <a:gd name="T19" fmla="*/ 2111113 h 14300"/>
              <a:gd name="T20" fmla="*/ 268042 w 2304"/>
              <a:gd name="T21" fmla="*/ 2375841 h 14300"/>
              <a:gd name="T22" fmla="*/ 0 w 2304"/>
              <a:gd name="T23" fmla="*/ 2640570 h 14300"/>
              <a:gd name="T24" fmla="*/ 268042 w 2304"/>
              <a:gd name="T25" fmla="*/ 2905298 h 14300"/>
              <a:gd name="T26" fmla="*/ 0 w 2304"/>
              <a:gd name="T27" fmla="*/ 3170027 h 14300"/>
              <a:gd name="T28" fmla="*/ 281082 w 2304"/>
              <a:gd name="T29" fmla="*/ 3447704 h 14300"/>
              <a:gd name="T30" fmla="*/ 18352 w 2304"/>
              <a:gd name="T31" fmla="*/ 3706677 h 14300"/>
              <a:gd name="T32" fmla="*/ 286395 w 2304"/>
              <a:gd name="T33" fmla="*/ 3971405 h 14300"/>
              <a:gd name="T34" fmla="*/ 18352 w 2304"/>
              <a:gd name="T35" fmla="*/ 4236134 h 14300"/>
              <a:gd name="T36" fmla="*/ 286395 w 2304"/>
              <a:gd name="T37" fmla="*/ 4500862 h 14300"/>
              <a:gd name="T38" fmla="*/ 18352 w 2304"/>
              <a:gd name="T39" fmla="*/ 4765591 h 14300"/>
              <a:gd name="T40" fmla="*/ 286395 w 2304"/>
              <a:gd name="T41" fmla="*/ 5030319 h 14300"/>
              <a:gd name="T42" fmla="*/ 18352 w 2304"/>
              <a:gd name="T43" fmla="*/ 5295047 h 14300"/>
              <a:gd name="T44" fmla="*/ 268042 w 2304"/>
              <a:gd name="T45" fmla="*/ 5541552 h 14300"/>
              <a:gd name="T46" fmla="*/ 0 w 2304"/>
              <a:gd name="T47" fmla="*/ 5806280 h 14300"/>
              <a:gd name="T48" fmla="*/ 268042 w 2304"/>
              <a:gd name="T49" fmla="*/ 6071009 h 14300"/>
              <a:gd name="T50" fmla="*/ 0 w 2304"/>
              <a:gd name="T51" fmla="*/ 6335737 h 14300"/>
              <a:gd name="T52" fmla="*/ 268042 w 2304"/>
              <a:gd name="T53" fmla="*/ 6600465 h 14300"/>
              <a:gd name="T54" fmla="*/ 7244 w 2304"/>
              <a:gd name="T55" fmla="*/ 6858000 h 14300"/>
              <a:gd name="T56" fmla="*/ 1112737 w 2304"/>
              <a:gd name="T57" fmla="*/ 6858000 h 14300"/>
              <a:gd name="T58" fmla="*/ 1112737 w 2304"/>
              <a:gd name="T59" fmla="*/ 0 h 14300"/>
              <a:gd name="T60" fmla="*/ 30426 w 2304"/>
              <a:gd name="T61" fmla="*/ 0 h 143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304" h="14300">
                <a:moveTo>
                  <a:pt x="63" y="0"/>
                </a:moveTo>
                <a:lnTo>
                  <a:pt x="38" y="25"/>
                </a:lnTo>
                <a:lnTo>
                  <a:pt x="593" y="577"/>
                </a:lnTo>
                <a:lnTo>
                  <a:pt x="38" y="1128"/>
                </a:lnTo>
                <a:lnTo>
                  <a:pt x="555" y="1643"/>
                </a:lnTo>
                <a:lnTo>
                  <a:pt x="0" y="2194"/>
                </a:lnTo>
                <a:lnTo>
                  <a:pt x="555" y="2746"/>
                </a:lnTo>
                <a:lnTo>
                  <a:pt x="0" y="3298"/>
                </a:lnTo>
                <a:lnTo>
                  <a:pt x="555" y="3850"/>
                </a:lnTo>
                <a:lnTo>
                  <a:pt x="0" y="4402"/>
                </a:lnTo>
                <a:lnTo>
                  <a:pt x="555" y="4954"/>
                </a:lnTo>
                <a:lnTo>
                  <a:pt x="0" y="5506"/>
                </a:lnTo>
                <a:lnTo>
                  <a:pt x="555" y="6058"/>
                </a:lnTo>
                <a:lnTo>
                  <a:pt x="0" y="6610"/>
                </a:lnTo>
                <a:lnTo>
                  <a:pt x="582" y="7189"/>
                </a:lnTo>
                <a:lnTo>
                  <a:pt x="38" y="7729"/>
                </a:lnTo>
                <a:lnTo>
                  <a:pt x="593" y="8281"/>
                </a:lnTo>
                <a:lnTo>
                  <a:pt x="38" y="8833"/>
                </a:lnTo>
                <a:lnTo>
                  <a:pt x="593" y="9385"/>
                </a:lnTo>
                <a:lnTo>
                  <a:pt x="38" y="9937"/>
                </a:lnTo>
                <a:lnTo>
                  <a:pt x="593" y="10489"/>
                </a:lnTo>
                <a:lnTo>
                  <a:pt x="38" y="11041"/>
                </a:lnTo>
                <a:lnTo>
                  <a:pt x="555" y="11555"/>
                </a:lnTo>
                <a:lnTo>
                  <a:pt x="0" y="12107"/>
                </a:lnTo>
                <a:lnTo>
                  <a:pt x="555" y="12659"/>
                </a:lnTo>
                <a:lnTo>
                  <a:pt x="0" y="13211"/>
                </a:lnTo>
                <a:lnTo>
                  <a:pt x="555" y="13763"/>
                </a:lnTo>
                <a:lnTo>
                  <a:pt x="15" y="14300"/>
                </a:lnTo>
                <a:lnTo>
                  <a:pt x="2304" y="14300"/>
                </a:lnTo>
                <a:cubicBezTo>
                  <a:pt x="2304" y="9533"/>
                  <a:pt x="2304" y="4767"/>
                  <a:pt x="2304" y="0"/>
                </a:cubicBezTo>
                <a:lnTo>
                  <a:pt x="63" y="0"/>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EF9E9A8A-A201-42F2-9E22-0D97FBAA21CB}" type="datetime1">
              <a:rPr lang="fi-FI" smtClean="0"/>
              <a:pPr>
                <a:defRPr/>
              </a:pPr>
              <a:t>26.11.2019</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B52908EE-A1A3-4BFF-9615-4AEE992B6B71}" type="slidenum">
              <a:rPr lang="fi-FI"/>
              <a:pPr>
                <a:defRPr/>
              </a:pPr>
              <a:t>‹#›</a:t>
            </a:fld>
            <a:endParaRPr lang="fi-FI"/>
          </a:p>
        </p:txBody>
      </p:sp>
    </p:spTree>
    <p:extLst>
      <p:ext uri="{BB962C8B-B14F-4D97-AF65-F5344CB8AC3E}">
        <p14:creationId xmlns:p14="http://schemas.microsoft.com/office/powerpoint/2010/main" val="42573438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Otsikko ja sisältö D">
    <p:spTree>
      <p:nvGrpSpPr>
        <p:cNvPr id="1" name=""/>
        <p:cNvGrpSpPr/>
        <p:nvPr/>
      </p:nvGrpSpPr>
      <p:grpSpPr>
        <a:xfrm>
          <a:off x="0" y="0"/>
          <a:ext cx="0" cy="0"/>
          <a:chOff x="0" y="0"/>
          <a:chExt cx="0" cy="0"/>
        </a:xfrm>
      </p:grpSpPr>
      <p:sp>
        <p:nvSpPr>
          <p:cNvPr id="4" name="Freeform 13"/>
          <p:cNvSpPr>
            <a:spLocks noChangeAspect="1"/>
          </p:cNvSpPr>
          <p:nvPr/>
        </p:nvSpPr>
        <p:spPr bwMode="auto">
          <a:xfrm>
            <a:off x="10964863" y="0"/>
            <a:ext cx="1228725" cy="6858000"/>
          </a:xfrm>
          <a:custGeom>
            <a:avLst/>
            <a:gdLst>
              <a:gd name="T0" fmla="*/ 0 w 2539"/>
              <a:gd name="T1" fmla="*/ 4225103 h 14300"/>
              <a:gd name="T2" fmla="*/ 0 w 2539"/>
              <a:gd name="T3" fmla="*/ 4225103 h 14300"/>
              <a:gd name="T4" fmla="*/ 174239 w 2539"/>
              <a:gd name="T5" fmla="*/ 4488393 h 14300"/>
              <a:gd name="T6" fmla="*/ 0 w 2539"/>
              <a:gd name="T7" fmla="*/ 4751683 h 14300"/>
              <a:gd name="T8" fmla="*/ 0 w 2539"/>
              <a:gd name="T9" fmla="*/ 4752642 h 14300"/>
              <a:gd name="T10" fmla="*/ 0 w 2539"/>
              <a:gd name="T11" fmla="*/ 4753122 h 14300"/>
              <a:gd name="T12" fmla="*/ 174239 w 2539"/>
              <a:gd name="T13" fmla="*/ 5016411 h 14300"/>
              <a:gd name="T14" fmla="*/ 0 w 2539"/>
              <a:gd name="T15" fmla="*/ 5279701 h 14300"/>
              <a:gd name="T16" fmla="*/ 0 w 2539"/>
              <a:gd name="T17" fmla="*/ 5279701 h 14300"/>
              <a:gd name="T18" fmla="*/ 0 w 2539"/>
              <a:gd name="T19" fmla="*/ 5281140 h 14300"/>
              <a:gd name="T20" fmla="*/ 175691 w 2539"/>
              <a:gd name="T21" fmla="*/ 5544909 h 14300"/>
              <a:gd name="T22" fmla="*/ 0 w 2539"/>
              <a:gd name="T23" fmla="*/ 5809158 h 14300"/>
              <a:gd name="T24" fmla="*/ 175691 w 2539"/>
              <a:gd name="T25" fmla="*/ 6072927 h 14300"/>
              <a:gd name="T26" fmla="*/ 0 w 2539"/>
              <a:gd name="T27" fmla="*/ 6337176 h 14300"/>
              <a:gd name="T28" fmla="*/ 175691 w 2539"/>
              <a:gd name="T29" fmla="*/ 6600945 h 14300"/>
              <a:gd name="T30" fmla="*/ 0 w 2539"/>
              <a:gd name="T31" fmla="*/ 6858000 h 14300"/>
              <a:gd name="T32" fmla="*/ 1228866 w 2539"/>
              <a:gd name="T33" fmla="*/ 6858000 h 14300"/>
              <a:gd name="T34" fmla="*/ 1228866 w 2539"/>
              <a:gd name="T35" fmla="*/ 0 h 14300"/>
              <a:gd name="T36" fmla="*/ 0 w 2539"/>
              <a:gd name="T37" fmla="*/ 0 h 14300"/>
              <a:gd name="T38" fmla="*/ 175691 w 2539"/>
              <a:gd name="T39" fmla="*/ 264249 h 14300"/>
              <a:gd name="T40" fmla="*/ 0 w 2539"/>
              <a:gd name="T41" fmla="*/ 528018 h 14300"/>
              <a:gd name="T42" fmla="*/ 175691 w 2539"/>
              <a:gd name="T43" fmla="*/ 791787 h 14300"/>
              <a:gd name="T44" fmla="*/ 0 w 2539"/>
              <a:gd name="T45" fmla="*/ 1056036 h 14300"/>
              <a:gd name="T46" fmla="*/ 175691 w 2539"/>
              <a:gd name="T47" fmla="*/ 1319805 h 14300"/>
              <a:gd name="T48" fmla="*/ 0 w 2539"/>
              <a:gd name="T49" fmla="*/ 1584054 h 14300"/>
              <a:gd name="T50" fmla="*/ 175691 w 2539"/>
              <a:gd name="T51" fmla="*/ 1847823 h 14300"/>
              <a:gd name="T52" fmla="*/ 0 w 2539"/>
              <a:gd name="T53" fmla="*/ 2112072 h 14300"/>
              <a:gd name="T54" fmla="*/ 175691 w 2539"/>
              <a:gd name="T55" fmla="*/ 2375841 h 14300"/>
              <a:gd name="T56" fmla="*/ 0 w 2539"/>
              <a:gd name="T57" fmla="*/ 2640090 h 14300"/>
              <a:gd name="T58" fmla="*/ 175691 w 2539"/>
              <a:gd name="T59" fmla="*/ 2903859 h 14300"/>
              <a:gd name="T60" fmla="*/ 0 w 2539"/>
              <a:gd name="T61" fmla="*/ 3168108 h 14300"/>
              <a:gd name="T62" fmla="*/ 175691 w 2539"/>
              <a:gd name="T63" fmla="*/ 3431877 h 14300"/>
              <a:gd name="T64" fmla="*/ 0 w 2539"/>
              <a:gd name="T65" fmla="*/ 3695647 h 14300"/>
              <a:gd name="T66" fmla="*/ 175691 w 2539"/>
              <a:gd name="T67" fmla="*/ 3959896 h 14300"/>
              <a:gd name="T68" fmla="*/ 0 w 2539"/>
              <a:gd name="T69" fmla="*/ 4223665 h 14300"/>
              <a:gd name="T70" fmla="*/ 0 w 2539"/>
              <a:gd name="T71" fmla="*/ 4225103 h 143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39" h="14300">
                <a:moveTo>
                  <a:pt x="0" y="8810"/>
                </a:moveTo>
                <a:lnTo>
                  <a:pt x="0" y="8810"/>
                </a:lnTo>
                <a:cubicBezTo>
                  <a:pt x="0" y="9056"/>
                  <a:pt x="148" y="9267"/>
                  <a:pt x="360" y="9359"/>
                </a:cubicBezTo>
                <a:cubicBezTo>
                  <a:pt x="148" y="9451"/>
                  <a:pt x="0" y="9662"/>
                  <a:pt x="0" y="9908"/>
                </a:cubicBezTo>
                <a:lnTo>
                  <a:pt x="0" y="9910"/>
                </a:lnTo>
                <a:lnTo>
                  <a:pt x="0" y="9911"/>
                </a:lnTo>
                <a:cubicBezTo>
                  <a:pt x="0" y="10157"/>
                  <a:pt x="148" y="10368"/>
                  <a:pt x="360" y="10460"/>
                </a:cubicBezTo>
                <a:cubicBezTo>
                  <a:pt x="148" y="10552"/>
                  <a:pt x="0" y="10763"/>
                  <a:pt x="0" y="11009"/>
                </a:cubicBezTo>
                <a:lnTo>
                  <a:pt x="0" y="11012"/>
                </a:lnTo>
                <a:cubicBezTo>
                  <a:pt x="0" y="11259"/>
                  <a:pt x="150" y="11471"/>
                  <a:pt x="363" y="11562"/>
                </a:cubicBezTo>
                <a:cubicBezTo>
                  <a:pt x="150" y="11654"/>
                  <a:pt x="0" y="11866"/>
                  <a:pt x="0" y="12113"/>
                </a:cubicBezTo>
                <a:cubicBezTo>
                  <a:pt x="0" y="12360"/>
                  <a:pt x="150" y="12572"/>
                  <a:pt x="363" y="12663"/>
                </a:cubicBezTo>
                <a:cubicBezTo>
                  <a:pt x="150" y="12755"/>
                  <a:pt x="0" y="12967"/>
                  <a:pt x="0" y="13214"/>
                </a:cubicBezTo>
                <a:cubicBezTo>
                  <a:pt x="0" y="13461"/>
                  <a:pt x="150" y="13673"/>
                  <a:pt x="363" y="13764"/>
                </a:cubicBezTo>
                <a:cubicBezTo>
                  <a:pt x="154" y="13854"/>
                  <a:pt x="6" y="14059"/>
                  <a:pt x="0" y="14300"/>
                </a:cubicBezTo>
                <a:lnTo>
                  <a:pt x="2539" y="14300"/>
                </a:lnTo>
                <a:cubicBezTo>
                  <a:pt x="2539" y="9533"/>
                  <a:pt x="2539" y="4767"/>
                  <a:pt x="2539" y="0"/>
                </a:cubicBezTo>
                <a:lnTo>
                  <a:pt x="0" y="0"/>
                </a:lnTo>
                <a:cubicBezTo>
                  <a:pt x="0" y="247"/>
                  <a:pt x="150" y="459"/>
                  <a:pt x="363" y="551"/>
                </a:cubicBezTo>
                <a:cubicBezTo>
                  <a:pt x="150" y="642"/>
                  <a:pt x="0" y="854"/>
                  <a:pt x="0" y="1101"/>
                </a:cubicBezTo>
                <a:cubicBezTo>
                  <a:pt x="0" y="1348"/>
                  <a:pt x="150" y="1560"/>
                  <a:pt x="363" y="1651"/>
                </a:cubicBezTo>
                <a:cubicBezTo>
                  <a:pt x="150" y="1743"/>
                  <a:pt x="0" y="1955"/>
                  <a:pt x="0" y="2202"/>
                </a:cubicBezTo>
                <a:cubicBezTo>
                  <a:pt x="0" y="2449"/>
                  <a:pt x="150" y="2661"/>
                  <a:pt x="363" y="2752"/>
                </a:cubicBezTo>
                <a:cubicBezTo>
                  <a:pt x="150" y="2844"/>
                  <a:pt x="0" y="3056"/>
                  <a:pt x="0" y="3303"/>
                </a:cubicBezTo>
                <a:cubicBezTo>
                  <a:pt x="0" y="3550"/>
                  <a:pt x="150" y="3762"/>
                  <a:pt x="363" y="3853"/>
                </a:cubicBezTo>
                <a:cubicBezTo>
                  <a:pt x="150" y="3945"/>
                  <a:pt x="0" y="4157"/>
                  <a:pt x="0" y="4404"/>
                </a:cubicBezTo>
                <a:cubicBezTo>
                  <a:pt x="0" y="4651"/>
                  <a:pt x="150" y="4863"/>
                  <a:pt x="363" y="4954"/>
                </a:cubicBezTo>
                <a:cubicBezTo>
                  <a:pt x="150" y="5046"/>
                  <a:pt x="0" y="5258"/>
                  <a:pt x="0" y="5505"/>
                </a:cubicBezTo>
                <a:cubicBezTo>
                  <a:pt x="0" y="5752"/>
                  <a:pt x="150" y="5964"/>
                  <a:pt x="363" y="6055"/>
                </a:cubicBezTo>
                <a:cubicBezTo>
                  <a:pt x="150" y="6147"/>
                  <a:pt x="0" y="6359"/>
                  <a:pt x="0" y="6606"/>
                </a:cubicBezTo>
                <a:cubicBezTo>
                  <a:pt x="0" y="6853"/>
                  <a:pt x="150" y="7065"/>
                  <a:pt x="363" y="7156"/>
                </a:cubicBezTo>
                <a:cubicBezTo>
                  <a:pt x="150" y="7247"/>
                  <a:pt x="0" y="7459"/>
                  <a:pt x="0" y="7706"/>
                </a:cubicBezTo>
                <a:cubicBezTo>
                  <a:pt x="0" y="7954"/>
                  <a:pt x="150" y="8165"/>
                  <a:pt x="363" y="8257"/>
                </a:cubicBezTo>
                <a:cubicBezTo>
                  <a:pt x="150" y="8348"/>
                  <a:pt x="0" y="8560"/>
                  <a:pt x="0" y="8807"/>
                </a:cubicBezTo>
                <a:lnTo>
                  <a:pt x="0" y="8810"/>
                </a:lnTo>
                <a:close/>
              </a:path>
            </a:pathLst>
          </a:custGeom>
          <a:solidFill>
            <a:srgbClr val="F5A4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F2A28804-C1C1-4BEC-B2BA-09EAB5727068}" type="datetime1">
              <a:rPr lang="fi-FI" smtClean="0"/>
              <a:pPr>
                <a:defRPr/>
              </a:pPr>
              <a:t>26.11.2019</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3010D041-7D7F-4F49-8A87-AE559C5B3C70}" type="slidenum">
              <a:rPr lang="fi-FI"/>
              <a:pPr>
                <a:defRPr/>
              </a:pPr>
              <a:t>‹#›</a:t>
            </a:fld>
            <a:endParaRPr lang="fi-FI"/>
          </a:p>
        </p:txBody>
      </p:sp>
    </p:spTree>
    <p:extLst>
      <p:ext uri="{BB962C8B-B14F-4D97-AF65-F5344CB8AC3E}">
        <p14:creationId xmlns:p14="http://schemas.microsoft.com/office/powerpoint/2010/main" val="33639925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Otsikko ja sisältö  F">
    <p:spTree>
      <p:nvGrpSpPr>
        <p:cNvPr id="1" name=""/>
        <p:cNvGrpSpPr/>
        <p:nvPr/>
      </p:nvGrpSpPr>
      <p:grpSpPr>
        <a:xfrm>
          <a:off x="0" y="0"/>
          <a:ext cx="0" cy="0"/>
          <a:chOff x="0" y="0"/>
          <a:chExt cx="0" cy="0"/>
        </a:xfrm>
      </p:grpSpPr>
      <p:sp>
        <p:nvSpPr>
          <p:cNvPr id="4" name="Freeform 5"/>
          <p:cNvSpPr>
            <a:spLocks noChangeAspect="1"/>
          </p:cNvSpPr>
          <p:nvPr/>
        </p:nvSpPr>
        <p:spPr bwMode="auto">
          <a:xfrm>
            <a:off x="10887075" y="0"/>
            <a:ext cx="1304925" cy="6858000"/>
          </a:xfrm>
          <a:custGeom>
            <a:avLst/>
            <a:gdLst>
              <a:gd name="T0" fmla="*/ 0 w 2700"/>
              <a:gd name="T1" fmla="*/ 16306 h 14300"/>
              <a:gd name="T2" fmla="*/ 212647 w 2700"/>
              <a:gd name="T3" fmla="*/ 144354 h 14300"/>
              <a:gd name="T4" fmla="*/ 212647 w 2700"/>
              <a:gd name="T5" fmla="*/ 290626 h 14300"/>
              <a:gd name="T6" fmla="*/ 0 w 2700"/>
              <a:gd name="T7" fmla="*/ 418674 h 14300"/>
              <a:gd name="T8" fmla="*/ 212647 w 2700"/>
              <a:gd name="T9" fmla="*/ 546722 h 14300"/>
              <a:gd name="T10" fmla="*/ 212647 w 2700"/>
              <a:gd name="T11" fmla="*/ 692994 h 14300"/>
              <a:gd name="T12" fmla="*/ 0 w 2700"/>
              <a:gd name="T13" fmla="*/ 820083 h 14300"/>
              <a:gd name="T14" fmla="*/ 212647 w 2700"/>
              <a:gd name="T15" fmla="*/ 948130 h 14300"/>
              <a:gd name="T16" fmla="*/ 212647 w 2700"/>
              <a:gd name="T17" fmla="*/ 1094403 h 14300"/>
              <a:gd name="T18" fmla="*/ 0 w 2700"/>
              <a:gd name="T19" fmla="*/ 1221971 h 14300"/>
              <a:gd name="T20" fmla="*/ 212647 w 2700"/>
              <a:gd name="T21" fmla="*/ 1350019 h 14300"/>
              <a:gd name="T22" fmla="*/ 212647 w 2700"/>
              <a:gd name="T23" fmla="*/ 1496291 h 14300"/>
              <a:gd name="T24" fmla="*/ 0 w 2700"/>
              <a:gd name="T25" fmla="*/ 1624339 h 14300"/>
              <a:gd name="T26" fmla="*/ 212647 w 2700"/>
              <a:gd name="T27" fmla="*/ 1752387 h 14300"/>
              <a:gd name="T28" fmla="*/ 212647 w 2700"/>
              <a:gd name="T29" fmla="*/ 1898659 h 14300"/>
              <a:gd name="T30" fmla="*/ 0 w 2700"/>
              <a:gd name="T31" fmla="*/ 2026707 h 14300"/>
              <a:gd name="T32" fmla="*/ 212647 w 2700"/>
              <a:gd name="T33" fmla="*/ 2154755 h 14300"/>
              <a:gd name="T34" fmla="*/ 212647 w 2700"/>
              <a:gd name="T35" fmla="*/ 2301027 h 14300"/>
              <a:gd name="T36" fmla="*/ 0 w 2700"/>
              <a:gd name="T37" fmla="*/ 2429554 h 14300"/>
              <a:gd name="T38" fmla="*/ 212647 w 2700"/>
              <a:gd name="T39" fmla="*/ 2557602 h 14300"/>
              <a:gd name="T40" fmla="*/ 212647 w 2700"/>
              <a:gd name="T41" fmla="*/ 2703874 h 14300"/>
              <a:gd name="T42" fmla="*/ 0 w 2700"/>
              <a:gd name="T43" fmla="*/ 2831443 h 14300"/>
              <a:gd name="T44" fmla="*/ 212647 w 2700"/>
              <a:gd name="T45" fmla="*/ 2959970 h 14300"/>
              <a:gd name="T46" fmla="*/ 212647 w 2700"/>
              <a:gd name="T47" fmla="*/ 3105763 h 14300"/>
              <a:gd name="T48" fmla="*/ 0 w 2700"/>
              <a:gd name="T49" fmla="*/ 3232852 h 14300"/>
              <a:gd name="T50" fmla="*/ 212647 w 2700"/>
              <a:gd name="T51" fmla="*/ 3360900 h 14300"/>
              <a:gd name="T52" fmla="*/ 212647 w 2700"/>
              <a:gd name="T53" fmla="*/ 3507172 h 14300"/>
              <a:gd name="T54" fmla="*/ 0 w 2700"/>
              <a:gd name="T55" fmla="*/ 3635220 h 14300"/>
              <a:gd name="T56" fmla="*/ 212647 w 2700"/>
              <a:gd name="T57" fmla="*/ 3763268 h 14300"/>
              <a:gd name="T58" fmla="*/ 212647 w 2700"/>
              <a:gd name="T59" fmla="*/ 3909540 h 14300"/>
              <a:gd name="T60" fmla="*/ 0 w 2700"/>
              <a:gd name="T61" fmla="*/ 4037588 h 14300"/>
              <a:gd name="T62" fmla="*/ 212647 w 2700"/>
              <a:gd name="T63" fmla="*/ 4165636 h 14300"/>
              <a:gd name="T64" fmla="*/ 212647 w 2700"/>
              <a:gd name="T65" fmla="*/ 4311908 h 14300"/>
              <a:gd name="T66" fmla="*/ 0 w 2700"/>
              <a:gd name="T67" fmla="*/ 4439476 h 14300"/>
              <a:gd name="T68" fmla="*/ 212647 w 2700"/>
              <a:gd name="T69" fmla="*/ 4568003 h 14300"/>
              <a:gd name="T70" fmla="*/ 262425 w 2700"/>
              <a:gd name="T71" fmla="*/ 4655287 h 14300"/>
              <a:gd name="T72" fmla="*/ 44463 w 2700"/>
              <a:gd name="T73" fmla="*/ 4785733 h 14300"/>
              <a:gd name="T74" fmla="*/ 48812 w 2700"/>
              <a:gd name="T75" fmla="*/ 4928648 h 14300"/>
              <a:gd name="T76" fmla="*/ 262425 w 2700"/>
              <a:gd name="T77" fmla="*/ 5058135 h 14300"/>
              <a:gd name="T78" fmla="*/ 46396 w 2700"/>
              <a:gd name="T79" fmla="*/ 5187621 h 14300"/>
              <a:gd name="T80" fmla="*/ 48812 w 2700"/>
              <a:gd name="T81" fmla="*/ 5331016 h 14300"/>
              <a:gd name="T82" fmla="*/ 262425 w 2700"/>
              <a:gd name="T83" fmla="*/ 5460023 h 14300"/>
              <a:gd name="T84" fmla="*/ 46396 w 2700"/>
              <a:gd name="T85" fmla="*/ 5589510 h 14300"/>
              <a:gd name="T86" fmla="*/ 48812 w 2700"/>
              <a:gd name="T87" fmla="*/ 5732425 h 14300"/>
              <a:gd name="T88" fmla="*/ 262425 w 2700"/>
              <a:gd name="T89" fmla="*/ 5861432 h 14300"/>
              <a:gd name="T90" fmla="*/ 46396 w 2700"/>
              <a:gd name="T91" fmla="*/ 5991398 h 14300"/>
              <a:gd name="T92" fmla="*/ 48812 w 2700"/>
              <a:gd name="T93" fmla="*/ 6134793 h 14300"/>
              <a:gd name="T94" fmla="*/ 262425 w 2700"/>
              <a:gd name="T95" fmla="*/ 6263800 h 14300"/>
              <a:gd name="T96" fmla="*/ 46396 w 2700"/>
              <a:gd name="T97" fmla="*/ 6393287 h 14300"/>
              <a:gd name="T98" fmla="*/ 48812 w 2700"/>
              <a:gd name="T99" fmla="*/ 6537161 h 14300"/>
              <a:gd name="T100" fmla="*/ 262425 w 2700"/>
              <a:gd name="T101" fmla="*/ 6666168 h 14300"/>
              <a:gd name="T102" fmla="*/ 46396 w 2700"/>
              <a:gd name="T103" fmla="*/ 6795655 h 14300"/>
              <a:gd name="T104" fmla="*/ 1304878 w 2700"/>
              <a:gd name="T105" fmla="*/ 6858000 h 14300"/>
              <a:gd name="T106" fmla="*/ 1450 w 2700"/>
              <a:gd name="T107" fmla="*/ 0 h 143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700" h="14300">
                <a:moveTo>
                  <a:pt x="3" y="0"/>
                </a:moveTo>
                <a:cubicBezTo>
                  <a:pt x="1" y="11"/>
                  <a:pt x="0" y="22"/>
                  <a:pt x="0" y="34"/>
                </a:cubicBezTo>
                <a:cubicBezTo>
                  <a:pt x="0" y="102"/>
                  <a:pt x="40" y="159"/>
                  <a:pt x="101" y="185"/>
                </a:cubicBezTo>
                <a:cubicBezTo>
                  <a:pt x="105" y="186"/>
                  <a:pt x="440" y="301"/>
                  <a:pt x="440" y="301"/>
                </a:cubicBezTo>
                <a:cubicBezTo>
                  <a:pt x="440" y="301"/>
                  <a:pt x="543" y="338"/>
                  <a:pt x="543" y="454"/>
                </a:cubicBezTo>
                <a:cubicBezTo>
                  <a:pt x="543" y="523"/>
                  <a:pt x="501" y="582"/>
                  <a:pt x="440" y="606"/>
                </a:cubicBezTo>
                <a:cubicBezTo>
                  <a:pt x="437" y="607"/>
                  <a:pt x="96" y="724"/>
                  <a:pt x="96" y="724"/>
                </a:cubicBezTo>
                <a:cubicBezTo>
                  <a:pt x="96" y="724"/>
                  <a:pt x="0" y="756"/>
                  <a:pt x="0" y="873"/>
                </a:cubicBezTo>
                <a:cubicBezTo>
                  <a:pt x="0" y="940"/>
                  <a:pt x="40" y="998"/>
                  <a:pt x="101" y="1023"/>
                </a:cubicBezTo>
                <a:cubicBezTo>
                  <a:pt x="105" y="1025"/>
                  <a:pt x="440" y="1140"/>
                  <a:pt x="440" y="1140"/>
                </a:cubicBezTo>
                <a:cubicBezTo>
                  <a:pt x="440" y="1140"/>
                  <a:pt x="543" y="1177"/>
                  <a:pt x="543" y="1292"/>
                </a:cubicBezTo>
                <a:cubicBezTo>
                  <a:pt x="543" y="1362"/>
                  <a:pt x="501" y="1421"/>
                  <a:pt x="440" y="1445"/>
                </a:cubicBezTo>
                <a:cubicBezTo>
                  <a:pt x="437" y="1446"/>
                  <a:pt x="96" y="1562"/>
                  <a:pt x="96" y="1562"/>
                </a:cubicBezTo>
                <a:cubicBezTo>
                  <a:pt x="96" y="1562"/>
                  <a:pt x="0" y="1602"/>
                  <a:pt x="0" y="1710"/>
                </a:cubicBezTo>
                <a:cubicBezTo>
                  <a:pt x="0" y="1777"/>
                  <a:pt x="40" y="1835"/>
                  <a:pt x="101" y="1860"/>
                </a:cubicBezTo>
                <a:cubicBezTo>
                  <a:pt x="105" y="1862"/>
                  <a:pt x="440" y="1977"/>
                  <a:pt x="440" y="1977"/>
                </a:cubicBezTo>
                <a:cubicBezTo>
                  <a:pt x="440" y="1977"/>
                  <a:pt x="543" y="2013"/>
                  <a:pt x="543" y="2129"/>
                </a:cubicBezTo>
                <a:cubicBezTo>
                  <a:pt x="543" y="2199"/>
                  <a:pt x="501" y="2258"/>
                  <a:pt x="440" y="2282"/>
                </a:cubicBezTo>
                <a:cubicBezTo>
                  <a:pt x="437" y="2283"/>
                  <a:pt x="96" y="2400"/>
                  <a:pt x="96" y="2400"/>
                </a:cubicBezTo>
                <a:cubicBezTo>
                  <a:pt x="96" y="2400"/>
                  <a:pt x="0" y="2431"/>
                  <a:pt x="0" y="2548"/>
                </a:cubicBezTo>
                <a:cubicBezTo>
                  <a:pt x="0" y="2616"/>
                  <a:pt x="40" y="2674"/>
                  <a:pt x="101" y="2699"/>
                </a:cubicBezTo>
                <a:cubicBezTo>
                  <a:pt x="105" y="2700"/>
                  <a:pt x="440" y="2815"/>
                  <a:pt x="440" y="2815"/>
                </a:cubicBezTo>
                <a:cubicBezTo>
                  <a:pt x="440" y="2815"/>
                  <a:pt x="543" y="2852"/>
                  <a:pt x="543" y="2968"/>
                </a:cubicBezTo>
                <a:cubicBezTo>
                  <a:pt x="543" y="3037"/>
                  <a:pt x="501" y="3096"/>
                  <a:pt x="440" y="3120"/>
                </a:cubicBezTo>
                <a:cubicBezTo>
                  <a:pt x="437" y="3121"/>
                  <a:pt x="96" y="3239"/>
                  <a:pt x="96" y="3239"/>
                </a:cubicBezTo>
                <a:cubicBezTo>
                  <a:pt x="96" y="3239"/>
                  <a:pt x="0" y="3278"/>
                  <a:pt x="0" y="3387"/>
                </a:cubicBezTo>
                <a:cubicBezTo>
                  <a:pt x="0" y="3455"/>
                  <a:pt x="40" y="3513"/>
                  <a:pt x="101" y="3538"/>
                </a:cubicBezTo>
                <a:cubicBezTo>
                  <a:pt x="105" y="3539"/>
                  <a:pt x="440" y="3654"/>
                  <a:pt x="440" y="3654"/>
                </a:cubicBezTo>
                <a:cubicBezTo>
                  <a:pt x="440" y="3654"/>
                  <a:pt x="543" y="3691"/>
                  <a:pt x="543" y="3807"/>
                </a:cubicBezTo>
                <a:cubicBezTo>
                  <a:pt x="543" y="3876"/>
                  <a:pt x="501" y="3935"/>
                  <a:pt x="440" y="3959"/>
                </a:cubicBezTo>
                <a:cubicBezTo>
                  <a:pt x="437" y="3960"/>
                  <a:pt x="96" y="4077"/>
                  <a:pt x="96" y="4077"/>
                </a:cubicBezTo>
                <a:cubicBezTo>
                  <a:pt x="96" y="4077"/>
                  <a:pt x="0" y="4109"/>
                  <a:pt x="0" y="4226"/>
                </a:cubicBezTo>
                <a:cubicBezTo>
                  <a:pt x="0" y="4293"/>
                  <a:pt x="40" y="4351"/>
                  <a:pt x="101" y="4377"/>
                </a:cubicBezTo>
                <a:cubicBezTo>
                  <a:pt x="105" y="4378"/>
                  <a:pt x="440" y="4493"/>
                  <a:pt x="440" y="4493"/>
                </a:cubicBezTo>
                <a:cubicBezTo>
                  <a:pt x="440" y="4493"/>
                  <a:pt x="543" y="4530"/>
                  <a:pt x="543" y="4646"/>
                </a:cubicBezTo>
                <a:cubicBezTo>
                  <a:pt x="543" y="4715"/>
                  <a:pt x="501" y="4774"/>
                  <a:pt x="440" y="4798"/>
                </a:cubicBezTo>
                <a:cubicBezTo>
                  <a:pt x="437" y="4799"/>
                  <a:pt x="92" y="4918"/>
                  <a:pt x="92" y="4918"/>
                </a:cubicBezTo>
                <a:cubicBezTo>
                  <a:pt x="92" y="4918"/>
                  <a:pt x="0" y="4949"/>
                  <a:pt x="0" y="5066"/>
                </a:cubicBezTo>
                <a:cubicBezTo>
                  <a:pt x="0" y="5133"/>
                  <a:pt x="40" y="5191"/>
                  <a:pt x="101" y="5216"/>
                </a:cubicBezTo>
                <a:cubicBezTo>
                  <a:pt x="105" y="5218"/>
                  <a:pt x="440" y="5333"/>
                  <a:pt x="440" y="5333"/>
                </a:cubicBezTo>
                <a:cubicBezTo>
                  <a:pt x="440" y="5333"/>
                  <a:pt x="543" y="5370"/>
                  <a:pt x="543" y="5485"/>
                </a:cubicBezTo>
                <a:cubicBezTo>
                  <a:pt x="543" y="5555"/>
                  <a:pt x="501" y="5614"/>
                  <a:pt x="440" y="5638"/>
                </a:cubicBezTo>
                <a:cubicBezTo>
                  <a:pt x="437" y="5639"/>
                  <a:pt x="96" y="5756"/>
                  <a:pt x="96" y="5756"/>
                </a:cubicBezTo>
                <a:cubicBezTo>
                  <a:pt x="96" y="5756"/>
                  <a:pt x="0" y="5787"/>
                  <a:pt x="0" y="5904"/>
                </a:cubicBezTo>
                <a:cubicBezTo>
                  <a:pt x="0" y="5972"/>
                  <a:pt x="40" y="6030"/>
                  <a:pt x="101" y="6055"/>
                </a:cubicBezTo>
                <a:cubicBezTo>
                  <a:pt x="105" y="6056"/>
                  <a:pt x="440" y="6172"/>
                  <a:pt x="440" y="6172"/>
                </a:cubicBezTo>
                <a:cubicBezTo>
                  <a:pt x="440" y="6172"/>
                  <a:pt x="543" y="6208"/>
                  <a:pt x="543" y="6324"/>
                </a:cubicBezTo>
                <a:cubicBezTo>
                  <a:pt x="543" y="6393"/>
                  <a:pt x="501" y="6453"/>
                  <a:pt x="440" y="6476"/>
                </a:cubicBezTo>
                <a:cubicBezTo>
                  <a:pt x="437" y="6477"/>
                  <a:pt x="96" y="6594"/>
                  <a:pt x="96" y="6594"/>
                </a:cubicBezTo>
                <a:cubicBezTo>
                  <a:pt x="96" y="6594"/>
                  <a:pt x="0" y="6634"/>
                  <a:pt x="0" y="6741"/>
                </a:cubicBezTo>
                <a:cubicBezTo>
                  <a:pt x="0" y="6809"/>
                  <a:pt x="40" y="6867"/>
                  <a:pt x="101" y="6892"/>
                </a:cubicBezTo>
                <a:cubicBezTo>
                  <a:pt x="105" y="6893"/>
                  <a:pt x="440" y="7008"/>
                  <a:pt x="440" y="7008"/>
                </a:cubicBezTo>
                <a:cubicBezTo>
                  <a:pt x="440" y="7008"/>
                  <a:pt x="543" y="7045"/>
                  <a:pt x="543" y="7161"/>
                </a:cubicBezTo>
                <a:cubicBezTo>
                  <a:pt x="543" y="7230"/>
                  <a:pt x="501" y="7289"/>
                  <a:pt x="440" y="7313"/>
                </a:cubicBezTo>
                <a:cubicBezTo>
                  <a:pt x="437" y="7314"/>
                  <a:pt x="96" y="7431"/>
                  <a:pt x="96" y="7431"/>
                </a:cubicBezTo>
                <a:cubicBezTo>
                  <a:pt x="96" y="7431"/>
                  <a:pt x="0" y="7463"/>
                  <a:pt x="0" y="7580"/>
                </a:cubicBezTo>
                <a:cubicBezTo>
                  <a:pt x="0" y="7647"/>
                  <a:pt x="40" y="7705"/>
                  <a:pt x="101" y="7731"/>
                </a:cubicBezTo>
                <a:cubicBezTo>
                  <a:pt x="105" y="7732"/>
                  <a:pt x="440" y="7847"/>
                  <a:pt x="440" y="7847"/>
                </a:cubicBezTo>
                <a:cubicBezTo>
                  <a:pt x="440" y="7847"/>
                  <a:pt x="543" y="7884"/>
                  <a:pt x="543" y="8000"/>
                </a:cubicBezTo>
                <a:cubicBezTo>
                  <a:pt x="543" y="8069"/>
                  <a:pt x="501" y="8128"/>
                  <a:pt x="440" y="8152"/>
                </a:cubicBezTo>
                <a:cubicBezTo>
                  <a:pt x="437" y="8153"/>
                  <a:pt x="96" y="8270"/>
                  <a:pt x="96" y="8270"/>
                </a:cubicBezTo>
                <a:cubicBezTo>
                  <a:pt x="96" y="8270"/>
                  <a:pt x="0" y="8310"/>
                  <a:pt x="0" y="8419"/>
                </a:cubicBezTo>
                <a:cubicBezTo>
                  <a:pt x="0" y="8486"/>
                  <a:pt x="40" y="8544"/>
                  <a:pt x="101" y="8569"/>
                </a:cubicBezTo>
                <a:cubicBezTo>
                  <a:pt x="105" y="8571"/>
                  <a:pt x="440" y="8686"/>
                  <a:pt x="440" y="8686"/>
                </a:cubicBezTo>
                <a:cubicBezTo>
                  <a:pt x="440" y="8686"/>
                  <a:pt x="543" y="8723"/>
                  <a:pt x="543" y="8839"/>
                </a:cubicBezTo>
                <a:cubicBezTo>
                  <a:pt x="543" y="8908"/>
                  <a:pt x="501" y="8967"/>
                  <a:pt x="440" y="8991"/>
                </a:cubicBezTo>
                <a:cubicBezTo>
                  <a:pt x="437" y="8992"/>
                  <a:pt x="96" y="9109"/>
                  <a:pt x="96" y="9109"/>
                </a:cubicBezTo>
                <a:cubicBezTo>
                  <a:pt x="96" y="9109"/>
                  <a:pt x="0" y="9141"/>
                  <a:pt x="0" y="9257"/>
                </a:cubicBezTo>
                <a:cubicBezTo>
                  <a:pt x="0" y="9325"/>
                  <a:pt x="40" y="9383"/>
                  <a:pt x="101" y="9408"/>
                </a:cubicBezTo>
                <a:cubicBezTo>
                  <a:pt x="105" y="9409"/>
                  <a:pt x="440" y="9525"/>
                  <a:pt x="440" y="9525"/>
                </a:cubicBezTo>
                <a:cubicBezTo>
                  <a:pt x="440" y="9525"/>
                  <a:pt x="543" y="9561"/>
                  <a:pt x="543" y="9677"/>
                </a:cubicBezTo>
                <a:lnTo>
                  <a:pt x="543" y="9707"/>
                </a:lnTo>
                <a:cubicBezTo>
                  <a:pt x="543" y="9776"/>
                  <a:pt x="501" y="9835"/>
                  <a:pt x="440" y="9859"/>
                </a:cubicBezTo>
                <a:cubicBezTo>
                  <a:pt x="437" y="9860"/>
                  <a:pt x="92" y="9979"/>
                  <a:pt x="92" y="9979"/>
                </a:cubicBezTo>
                <a:cubicBezTo>
                  <a:pt x="92" y="9979"/>
                  <a:pt x="0" y="10010"/>
                  <a:pt x="0" y="10127"/>
                </a:cubicBezTo>
                <a:cubicBezTo>
                  <a:pt x="0" y="10194"/>
                  <a:pt x="40" y="10252"/>
                  <a:pt x="101" y="10277"/>
                </a:cubicBezTo>
                <a:cubicBezTo>
                  <a:pt x="105" y="10279"/>
                  <a:pt x="440" y="10394"/>
                  <a:pt x="440" y="10394"/>
                </a:cubicBezTo>
                <a:cubicBezTo>
                  <a:pt x="440" y="10394"/>
                  <a:pt x="543" y="10431"/>
                  <a:pt x="543" y="10547"/>
                </a:cubicBezTo>
                <a:cubicBezTo>
                  <a:pt x="543" y="10616"/>
                  <a:pt x="501" y="10675"/>
                  <a:pt x="440" y="10699"/>
                </a:cubicBezTo>
                <a:cubicBezTo>
                  <a:pt x="437" y="10700"/>
                  <a:pt x="96" y="10817"/>
                  <a:pt x="96" y="10817"/>
                </a:cubicBezTo>
                <a:cubicBezTo>
                  <a:pt x="96" y="10817"/>
                  <a:pt x="0" y="10849"/>
                  <a:pt x="0" y="10965"/>
                </a:cubicBezTo>
                <a:cubicBezTo>
                  <a:pt x="0" y="11033"/>
                  <a:pt x="40" y="11091"/>
                  <a:pt x="101" y="11116"/>
                </a:cubicBezTo>
                <a:cubicBezTo>
                  <a:pt x="105" y="11117"/>
                  <a:pt x="440" y="11233"/>
                  <a:pt x="440" y="11233"/>
                </a:cubicBezTo>
                <a:cubicBezTo>
                  <a:pt x="440" y="11233"/>
                  <a:pt x="543" y="11269"/>
                  <a:pt x="543" y="11385"/>
                </a:cubicBezTo>
                <a:cubicBezTo>
                  <a:pt x="543" y="11455"/>
                  <a:pt x="501" y="11514"/>
                  <a:pt x="440" y="11538"/>
                </a:cubicBezTo>
                <a:cubicBezTo>
                  <a:pt x="437" y="11539"/>
                  <a:pt x="96" y="11655"/>
                  <a:pt x="96" y="11655"/>
                </a:cubicBezTo>
                <a:cubicBezTo>
                  <a:pt x="96" y="11655"/>
                  <a:pt x="0" y="11695"/>
                  <a:pt x="0" y="11802"/>
                </a:cubicBezTo>
                <a:cubicBezTo>
                  <a:pt x="0" y="11870"/>
                  <a:pt x="40" y="11928"/>
                  <a:pt x="101" y="11953"/>
                </a:cubicBezTo>
                <a:cubicBezTo>
                  <a:pt x="105" y="11954"/>
                  <a:pt x="440" y="12070"/>
                  <a:pt x="440" y="12070"/>
                </a:cubicBezTo>
                <a:cubicBezTo>
                  <a:pt x="440" y="12070"/>
                  <a:pt x="543" y="12106"/>
                  <a:pt x="543" y="12222"/>
                </a:cubicBezTo>
                <a:cubicBezTo>
                  <a:pt x="543" y="12291"/>
                  <a:pt x="501" y="12351"/>
                  <a:pt x="440" y="12374"/>
                </a:cubicBezTo>
                <a:cubicBezTo>
                  <a:pt x="437" y="12376"/>
                  <a:pt x="96" y="12493"/>
                  <a:pt x="96" y="12493"/>
                </a:cubicBezTo>
                <a:cubicBezTo>
                  <a:pt x="96" y="12493"/>
                  <a:pt x="0" y="12524"/>
                  <a:pt x="0" y="12641"/>
                </a:cubicBezTo>
                <a:cubicBezTo>
                  <a:pt x="0" y="12709"/>
                  <a:pt x="40" y="12767"/>
                  <a:pt x="101" y="12792"/>
                </a:cubicBezTo>
                <a:cubicBezTo>
                  <a:pt x="105" y="12793"/>
                  <a:pt x="440" y="12908"/>
                  <a:pt x="440" y="12908"/>
                </a:cubicBezTo>
                <a:cubicBezTo>
                  <a:pt x="440" y="12908"/>
                  <a:pt x="543" y="12945"/>
                  <a:pt x="543" y="13061"/>
                </a:cubicBezTo>
                <a:cubicBezTo>
                  <a:pt x="543" y="13130"/>
                  <a:pt x="501" y="13189"/>
                  <a:pt x="440" y="13213"/>
                </a:cubicBezTo>
                <a:cubicBezTo>
                  <a:pt x="437" y="13214"/>
                  <a:pt x="96" y="13331"/>
                  <a:pt x="96" y="13331"/>
                </a:cubicBezTo>
                <a:cubicBezTo>
                  <a:pt x="96" y="13331"/>
                  <a:pt x="0" y="13371"/>
                  <a:pt x="0" y="13480"/>
                </a:cubicBezTo>
                <a:cubicBezTo>
                  <a:pt x="0" y="13548"/>
                  <a:pt x="40" y="13605"/>
                  <a:pt x="101" y="13631"/>
                </a:cubicBezTo>
                <a:cubicBezTo>
                  <a:pt x="105" y="13632"/>
                  <a:pt x="440" y="13747"/>
                  <a:pt x="440" y="13747"/>
                </a:cubicBezTo>
                <a:cubicBezTo>
                  <a:pt x="440" y="13747"/>
                  <a:pt x="543" y="13784"/>
                  <a:pt x="543" y="13900"/>
                </a:cubicBezTo>
                <a:cubicBezTo>
                  <a:pt x="543" y="13969"/>
                  <a:pt x="501" y="14028"/>
                  <a:pt x="440" y="14052"/>
                </a:cubicBezTo>
                <a:cubicBezTo>
                  <a:pt x="437" y="14053"/>
                  <a:pt x="96" y="14170"/>
                  <a:pt x="96" y="14170"/>
                </a:cubicBezTo>
                <a:cubicBezTo>
                  <a:pt x="96" y="14170"/>
                  <a:pt x="10" y="14198"/>
                  <a:pt x="1" y="14300"/>
                </a:cubicBezTo>
                <a:lnTo>
                  <a:pt x="2700" y="14300"/>
                </a:lnTo>
                <a:lnTo>
                  <a:pt x="2700" y="0"/>
                </a:lnTo>
                <a:lnTo>
                  <a:pt x="3" y="0"/>
                </a:ln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E2323FD9-352A-4835-98D7-DD509935976A}" type="datetime1">
              <a:rPr lang="fi-FI" smtClean="0"/>
              <a:pPr>
                <a:defRPr/>
              </a:pPr>
              <a:t>26.11.2019</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BC07CC06-851D-494B-8F62-AB2B3F95EC63}" type="slidenum">
              <a:rPr lang="fi-FI"/>
              <a:pPr>
                <a:defRPr/>
              </a:pPr>
              <a:t>‹#›</a:t>
            </a:fld>
            <a:endParaRPr lang="fi-FI"/>
          </a:p>
        </p:txBody>
      </p:sp>
    </p:spTree>
    <p:extLst>
      <p:ext uri="{BB962C8B-B14F-4D97-AF65-F5344CB8AC3E}">
        <p14:creationId xmlns:p14="http://schemas.microsoft.com/office/powerpoint/2010/main" val="3810083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ansi 3">
    <p:bg>
      <p:bgPr>
        <a:solidFill>
          <a:srgbClr val="FFC61E"/>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7305675" cy="6858000"/>
          </a:xfrm>
          <a:custGeom>
            <a:avLst/>
            <a:gdLst>
              <a:gd name="T0" fmla="*/ 7305472 w 15203"/>
              <a:gd name="T1" fmla="*/ 6858000 h 14300"/>
              <a:gd name="T2" fmla="*/ 6736046 w 15203"/>
              <a:gd name="T3" fmla="*/ 6003388 h 14300"/>
              <a:gd name="T4" fmla="*/ 7305472 w 15203"/>
              <a:gd name="T5" fmla="*/ 5142061 h 14300"/>
              <a:gd name="T6" fmla="*/ 6736046 w 15203"/>
              <a:gd name="T7" fmla="*/ 4280735 h 14300"/>
              <a:gd name="T8" fmla="*/ 7305472 w 15203"/>
              <a:gd name="T9" fmla="*/ 3419888 h 14300"/>
              <a:gd name="T10" fmla="*/ 6736046 w 15203"/>
              <a:gd name="T11" fmla="*/ 2558562 h 14300"/>
              <a:gd name="T12" fmla="*/ 7305472 w 15203"/>
              <a:gd name="T13" fmla="*/ 1697715 h 14300"/>
              <a:gd name="T14" fmla="*/ 6736046 w 15203"/>
              <a:gd name="T15" fmla="*/ 836388 h 14300"/>
              <a:gd name="T16" fmla="*/ 7304991 w 15203"/>
              <a:gd name="T17" fmla="*/ 0 h 14300"/>
              <a:gd name="T18" fmla="*/ 0 w 15203"/>
              <a:gd name="T19" fmla="*/ 0 h 14300"/>
              <a:gd name="T20" fmla="*/ 0 w 15203"/>
              <a:gd name="T21" fmla="*/ 1568708 h 14300"/>
              <a:gd name="T22" fmla="*/ 0 w 15203"/>
              <a:gd name="T23" fmla="*/ 6858000 h 14300"/>
              <a:gd name="T24" fmla="*/ 7305472 w 15203"/>
              <a:gd name="T25" fmla="*/ 6858000 h 143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03" h="14300">
                <a:moveTo>
                  <a:pt x="15203" y="14300"/>
                </a:moveTo>
                <a:cubicBezTo>
                  <a:pt x="15197" y="13500"/>
                  <a:pt x="14711" y="12814"/>
                  <a:pt x="14018" y="12518"/>
                </a:cubicBezTo>
                <a:cubicBezTo>
                  <a:pt x="14714" y="12219"/>
                  <a:pt x="15203" y="11528"/>
                  <a:pt x="15203" y="10722"/>
                </a:cubicBezTo>
                <a:cubicBezTo>
                  <a:pt x="15203" y="9916"/>
                  <a:pt x="14714" y="9225"/>
                  <a:pt x="14018" y="8926"/>
                </a:cubicBezTo>
                <a:cubicBezTo>
                  <a:pt x="14714" y="8628"/>
                  <a:pt x="15203" y="7937"/>
                  <a:pt x="15203" y="7131"/>
                </a:cubicBezTo>
                <a:cubicBezTo>
                  <a:pt x="15203" y="6325"/>
                  <a:pt x="14714" y="5634"/>
                  <a:pt x="14018" y="5335"/>
                </a:cubicBezTo>
                <a:cubicBezTo>
                  <a:pt x="14714" y="5037"/>
                  <a:pt x="15203" y="4345"/>
                  <a:pt x="15203" y="3540"/>
                </a:cubicBezTo>
                <a:cubicBezTo>
                  <a:pt x="15203" y="2734"/>
                  <a:pt x="14714" y="2042"/>
                  <a:pt x="14018" y="1744"/>
                </a:cubicBezTo>
                <a:cubicBezTo>
                  <a:pt x="14699" y="1452"/>
                  <a:pt x="15182" y="784"/>
                  <a:pt x="15202" y="0"/>
                </a:cubicBezTo>
                <a:lnTo>
                  <a:pt x="0" y="0"/>
                </a:lnTo>
                <a:lnTo>
                  <a:pt x="0" y="3271"/>
                </a:lnTo>
                <a:lnTo>
                  <a:pt x="0" y="14300"/>
                </a:lnTo>
                <a:lnTo>
                  <a:pt x="15203" y="14300"/>
                </a:ln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8563" y="5808617"/>
            <a:ext cx="1220411" cy="605630"/>
          </a:xfrm>
          <a:prstGeom prst="rect">
            <a:avLst/>
          </a:prstGeom>
        </p:spPr>
      </p:pic>
    </p:spTree>
    <p:extLst>
      <p:ext uri="{BB962C8B-B14F-4D97-AF65-F5344CB8AC3E}">
        <p14:creationId xmlns:p14="http://schemas.microsoft.com/office/powerpoint/2010/main" val="22559215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Otsikko ja sisältö G">
    <p:spTree>
      <p:nvGrpSpPr>
        <p:cNvPr id="1" name=""/>
        <p:cNvGrpSpPr/>
        <p:nvPr/>
      </p:nvGrpSpPr>
      <p:grpSpPr>
        <a:xfrm>
          <a:off x="0" y="0"/>
          <a:ext cx="0" cy="0"/>
          <a:chOff x="0" y="0"/>
          <a:chExt cx="0" cy="0"/>
        </a:xfrm>
      </p:grpSpPr>
      <p:sp>
        <p:nvSpPr>
          <p:cNvPr id="4" name="Freeform 5"/>
          <p:cNvSpPr>
            <a:spLocks noChangeAspect="1"/>
          </p:cNvSpPr>
          <p:nvPr/>
        </p:nvSpPr>
        <p:spPr bwMode="auto">
          <a:xfrm>
            <a:off x="10902950" y="0"/>
            <a:ext cx="1290638" cy="6858000"/>
          </a:xfrm>
          <a:custGeom>
            <a:avLst/>
            <a:gdLst>
              <a:gd name="T0" fmla="*/ 175739 w 2658"/>
              <a:gd name="T1" fmla="*/ 0 h 14271"/>
              <a:gd name="T2" fmla="*/ 0 w 2658"/>
              <a:gd name="T3" fmla="*/ 263825 h 14271"/>
              <a:gd name="T4" fmla="*/ 175739 w 2658"/>
              <a:gd name="T5" fmla="*/ 527649 h 14271"/>
              <a:gd name="T6" fmla="*/ 0 w 2658"/>
              <a:gd name="T7" fmla="*/ 791474 h 14271"/>
              <a:gd name="T8" fmla="*/ 175739 w 2658"/>
              <a:gd name="T9" fmla="*/ 1055299 h 14271"/>
              <a:gd name="T10" fmla="*/ 0 w 2658"/>
              <a:gd name="T11" fmla="*/ 1319123 h 14271"/>
              <a:gd name="T12" fmla="*/ 175739 w 2658"/>
              <a:gd name="T13" fmla="*/ 1582468 h 14271"/>
              <a:gd name="T14" fmla="*/ 0 w 2658"/>
              <a:gd name="T15" fmla="*/ 1846292 h 14271"/>
              <a:gd name="T16" fmla="*/ 175739 w 2658"/>
              <a:gd name="T17" fmla="*/ 2110117 h 14271"/>
              <a:gd name="T18" fmla="*/ 0 w 2658"/>
              <a:gd name="T19" fmla="*/ 2373942 h 14271"/>
              <a:gd name="T20" fmla="*/ 175739 w 2658"/>
              <a:gd name="T21" fmla="*/ 2637766 h 14271"/>
              <a:gd name="T22" fmla="*/ 0 w 2658"/>
              <a:gd name="T23" fmla="*/ 2901591 h 14271"/>
              <a:gd name="T24" fmla="*/ 175739 w 2658"/>
              <a:gd name="T25" fmla="*/ 3165416 h 14271"/>
              <a:gd name="T26" fmla="*/ 0 w 2658"/>
              <a:gd name="T27" fmla="*/ 3429240 h 14271"/>
              <a:gd name="T28" fmla="*/ 175739 w 2658"/>
              <a:gd name="T29" fmla="*/ 3693065 h 14271"/>
              <a:gd name="T30" fmla="*/ 0 w 2658"/>
              <a:gd name="T31" fmla="*/ 3956890 h 14271"/>
              <a:gd name="T32" fmla="*/ 175739 w 2658"/>
              <a:gd name="T33" fmla="*/ 4220234 h 14271"/>
              <a:gd name="T34" fmla="*/ 0 w 2658"/>
              <a:gd name="T35" fmla="*/ 4484058 h 14271"/>
              <a:gd name="T36" fmla="*/ 175739 w 2658"/>
              <a:gd name="T37" fmla="*/ 4747883 h 14271"/>
              <a:gd name="T38" fmla="*/ 0 w 2658"/>
              <a:gd name="T39" fmla="*/ 5011708 h 14271"/>
              <a:gd name="T40" fmla="*/ 175739 w 2658"/>
              <a:gd name="T41" fmla="*/ 5275532 h 14271"/>
              <a:gd name="T42" fmla="*/ 0 w 2658"/>
              <a:gd name="T43" fmla="*/ 5539357 h 14271"/>
              <a:gd name="T44" fmla="*/ 175739 w 2658"/>
              <a:gd name="T45" fmla="*/ 5803182 h 14271"/>
              <a:gd name="T46" fmla="*/ 0 w 2658"/>
              <a:gd name="T47" fmla="*/ 6067007 h 14271"/>
              <a:gd name="T48" fmla="*/ 175739 w 2658"/>
              <a:gd name="T49" fmla="*/ 6330831 h 14271"/>
              <a:gd name="T50" fmla="*/ 0 w 2658"/>
              <a:gd name="T51" fmla="*/ 6594175 h 14271"/>
              <a:gd name="T52" fmla="*/ 175739 w 2658"/>
              <a:gd name="T53" fmla="*/ 6858000 h 14271"/>
              <a:gd name="T54" fmla="*/ 1290370 w 2658"/>
              <a:gd name="T55" fmla="*/ 6858000 h 14271"/>
              <a:gd name="T56" fmla="*/ 1290370 w 2658"/>
              <a:gd name="T57" fmla="*/ 481 h 14271"/>
              <a:gd name="T58" fmla="*/ 175739 w 2658"/>
              <a:gd name="T59" fmla="*/ 0 h 1427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658" h="14271">
                <a:moveTo>
                  <a:pt x="362" y="0"/>
                </a:moveTo>
                <a:cubicBezTo>
                  <a:pt x="362" y="246"/>
                  <a:pt x="213" y="458"/>
                  <a:pt x="0" y="549"/>
                </a:cubicBezTo>
                <a:cubicBezTo>
                  <a:pt x="213" y="640"/>
                  <a:pt x="362" y="852"/>
                  <a:pt x="362" y="1098"/>
                </a:cubicBezTo>
                <a:cubicBezTo>
                  <a:pt x="362" y="1344"/>
                  <a:pt x="213" y="1556"/>
                  <a:pt x="0" y="1647"/>
                </a:cubicBezTo>
                <a:cubicBezTo>
                  <a:pt x="213" y="1738"/>
                  <a:pt x="362" y="1949"/>
                  <a:pt x="362" y="2196"/>
                </a:cubicBezTo>
                <a:cubicBezTo>
                  <a:pt x="362" y="2442"/>
                  <a:pt x="213" y="2653"/>
                  <a:pt x="0" y="2745"/>
                </a:cubicBezTo>
                <a:cubicBezTo>
                  <a:pt x="213" y="2836"/>
                  <a:pt x="362" y="3047"/>
                  <a:pt x="362" y="3293"/>
                </a:cubicBezTo>
                <a:cubicBezTo>
                  <a:pt x="362" y="3540"/>
                  <a:pt x="213" y="3751"/>
                  <a:pt x="0" y="3842"/>
                </a:cubicBezTo>
                <a:cubicBezTo>
                  <a:pt x="213" y="3934"/>
                  <a:pt x="362" y="4145"/>
                  <a:pt x="362" y="4391"/>
                </a:cubicBezTo>
                <a:cubicBezTo>
                  <a:pt x="362" y="4638"/>
                  <a:pt x="213" y="4849"/>
                  <a:pt x="0" y="4940"/>
                </a:cubicBezTo>
                <a:cubicBezTo>
                  <a:pt x="213" y="5031"/>
                  <a:pt x="362" y="5243"/>
                  <a:pt x="362" y="5489"/>
                </a:cubicBezTo>
                <a:cubicBezTo>
                  <a:pt x="362" y="5735"/>
                  <a:pt x="213" y="5947"/>
                  <a:pt x="0" y="6038"/>
                </a:cubicBezTo>
                <a:cubicBezTo>
                  <a:pt x="213" y="6129"/>
                  <a:pt x="362" y="6341"/>
                  <a:pt x="362" y="6587"/>
                </a:cubicBezTo>
                <a:cubicBezTo>
                  <a:pt x="362" y="6833"/>
                  <a:pt x="213" y="7045"/>
                  <a:pt x="0" y="7136"/>
                </a:cubicBezTo>
                <a:cubicBezTo>
                  <a:pt x="213" y="7227"/>
                  <a:pt x="362" y="7438"/>
                  <a:pt x="362" y="7685"/>
                </a:cubicBezTo>
                <a:cubicBezTo>
                  <a:pt x="362" y="7931"/>
                  <a:pt x="213" y="8142"/>
                  <a:pt x="0" y="8234"/>
                </a:cubicBezTo>
                <a:cubicBezTo>
                  <a:pt x="213" y="8325"/>
                  <a:pt x="362" y="8536"/>
                  <a:pt x="362" y="8782"/>
                </a:cubicBezTo>
                <a:cubicBezTo>
                  <a:pt x="362" y="9029"/>
                  <a:pt x="213" y="9240"/>
                  <a:pt x="0" y="9331"/>
                </a:cubicBezTo>
                <a:cubicBezTo>
                  <a:pt x="213" y="9423"/>
                  <a:pt x="362" y="9634"/>
                  <a:pt x="362" y="9880"/>
                </a:cubicBezTo>
                <a:cubicBezTo>
                  <a:pt x="362" y="10127"/>
                  <a:pt x="213" y="10338"/>
                  <a:pt x="0" y="10429"/>
                </a:cubicBezTo>
                <a:cubicBezTo>
                  <a:pt x="213" y="10520"/>
                  <a:pt x="362" y="10732"/>
                  <a:pt x="362" y="10978"/>
                </a:cubicBezTo>
                <a:cubicBezTo>
                  <a:pt x="362" y="11224"/>
                  <a:pt x="213" y="11436"/>
                  <a:pt x="0" y="11527"/>
                </a:cubicBezTo>
                <a:cubicBezTo>
                  <a:pt x="213" y="11618"/>
                  <a:pt x="362" y="11829"/>
                  <a:pt x="362" y="12076"/>
                </a:cubicBezTo>
                <a:cubicBezTo>
                  <a:pt x="362" y="12322"/>
                  <a:pt x="213" y="12533"/>
                  <a:pt x="0" y="12625"/>
                </a:cubicBezTo>
                <a:cubicBezTo>
                  <a:pt x="213" y="12716"/>
                  <a:pt x="362" y="12927"/>
                  <a:pt x="362" y="13174"/>
                </a:cubicBezTo>
                <a:cubicBezTo>
                  <a:pt x="362" y="13420"/>
                  <a:pt x="213" y="13631"/>
                  <a:pt x="0" y="13722"/>
                </a:cubicBezTo>
                <a:cubicBezTo>
                  <a:pt x="213" y="13814"/>
                  <a:pt x="362" y="14025"/>
                  <a:pt x="362" y="14271"/>
                </a:cubicBezTo>
                <a:lnTo>
                  <a:pt x="2658" y="14271"/>
                </a:lnTo>
                <a:lnTo>
                  <a:pt x="2658" y="1"/>
                </a:lnTo>
                <a:lnTo>
                  <a:pt x="362"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Tree>
    <p:extLst>
      <p:ext uri="{BB962C8B-B14F-4D97-AF65-F5344CB8AC3E}">
        <p14:creationId xmlns:p14="http://schemas.microsoft.com/office/powerpoint/2010/main" val="418416950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195200"/>
            <a:ext cx="5364000" cy="4982400"/>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Sisällön paikkamerkki 3"/>
          <p:cNvSpPr>
            <a:spLocks noGrp="1"/>
          </p:cNvSpPr>
          <p:nvPr>
            <p:ph sz="half" idx="2"/>
          </p:nvPr>
        </p:nvSpPr>
        <p:spPr>
          <a:xfrm>
            <a:off x="6172200" y="1195200"/>
            <a:ext cx="5364000" cy="4982400"/>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3"/>
          <p:cNvSpPr>
            <a:spLocks noGrp="1"/>
          </p:cNvSpPr>
          <p:nvPr>
            <p:ph type="dt" sz="half" idx="10"/>
          </p:nvPr>
        </p:nvSpPr>
        <p:spPr/>
        <p:txBody>
          <a:bodyPr/>
          <a:lstStyle>
            <a:lvl1pPr>
              <a:defRPr/>
            </a:lvl1pPr>
          </a:lstStyle>
          <a:p>
            <a:pPr>
              <a:defRPr/>
            </a:pPr>
            <a:fld id="{9E648161-4274-44DE-93D2-5AD3B5A0DC1C}" type="datetime1">
              <a:rPr lang="fi-FI" smtClean="0"/>
              <a:pPr>
                <a:defRPr/>
              </a:pPr>
              <a:t>26.11.2019</a:t>
            </a:fld>
            <a:endParaRPr lang="fi-FI" dirty="0"/>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endParaRPr lang="fi-FI" dirty="0"/>
          </a:p>
        </p:txBody>
      </p:sp>
      <p:sp>
        <p:nvSpPr>
          <p:cNvPr id="7" name="Dian numeron paikkamerkki 5"/>
          <p:cNvSpPr>
            <a:spLocks noGrp="1"/>
          </p:cNvSpPr>
          <p:nvPr>
            <p:ph type="sldNum" sz="quarter" idx="12"/>
          </p:nvPr>
        </p:nvSpPr>
        <p:spPr/>
        <p:txBody>
          <a:bodyPr/>
          <a:lstStyle>
            <a:lvl1pPr>
              <a:defRPr/>
            </a:lvl1pPr>
          </a:lstStyle>
          <a:p>
            <a:pPr>
              <a:defRPr/>
            </a:pPr>
            <a:fld id="{B030A10C-24A2-4288-9FAB-E3776AEC9CC0}" type="slidenum">
              <a:rPr lang="fi-FI"/>
              <a:pPr>
                <a:defRPr/>
              </a:pPr>
              <a:t>‹#›</a:t>
            </a:fld>
            <a:endParaRPr lang="fi-FI" dirty="0"/>
          </a:p>
        </p:txBody>
      </p:sp>
    </p:spTree>
    <p:extLst>
      <p:ext uri="{BB962C8B-B14F-4D97-AF65-F5344CB8AC3E}">
        <p14:creationId xmlns:p14="http://schemas.microsoft.com/office/powerpoint/2010/main" val="4279724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935804"/>
            <a:ext cx="5364000" cy="4241795"/>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Sisällön paikkamerkki 3"/>
          <p:cNvSpPr>
            <a:spLocks noGrp="1"/>
          </p:cNvSpPr>
          <p:nvPr>
            <p:ph sz="half" idx="2"/>
          </p:nvPr>
        </p:nvSpPr>
        <p:spPr>
          <a:xfrm>
            <a:off x="6172200" y="1935804"/>
            <a:ext cx="5364000" cy="4241795"/>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0" name="Tekstin paikkamerkki 9"/>
          <p:cNvSpPr>
            <a:spLocks noGrp="1"/>
          </p:cNvSpPr>
          <p:nvPr>
            <p:ph type="body" sz="quarter" idx="13"/>
          </p:nvPr>
        </p:nvSpPr>
        <p:spPr>
          <a:xfrm>
            <a:off x="457200" y="1555784"/>
            <a:ext cx="5364163" cy="409203"/>
          </a:xfrm>
        </p:spPr>
        <p:txBody>
          <a:bodyPr/>
          <a:lstStyle>
            <a:lvl1pPr marL="0" indent="0">
              <a:buNone/>
              <a:defRPr>
                <a:latin typeface="Arial Black" panose="020B0A04020102020204" pitchFamily="34" charset="0"/>
              </a:defRPr>
            </a:lvl1pPr>
          </a:lstStyle>
          <a:p>
            <a:pPr lvl="0"/>
            <a:r>
              <a:rPr lang="fi-FI" smtClean="0"/>
              <a:t>Muokkaa tekstin perustyylejä</a:t>
            </a:r>
          </a:p>
        </p:txBody>
      </p:sp>
      <p:sp>
        <p:nvSpPr>
          <p:cNvPr id="11" name="Tekstin paikkamerkki 9"/>
          <p:cNvSpPr>
            <a:spLocks noGrp="1"/>
          </p:cNvSpPr>
          <p:nvPr>
            <p:ph type="body" sz="quarter" idx="14"/>
          </p:nvPr>
        </p:nvSpPr>
        <p:spPr>
          <a:xfrm>
            <a:off x="6174000" y="1555784"/>
            <a:ext cx="5364163" cy="409203"/>
          </a:xfrm>
        </p:spPr>
        <p:txBody>
          <a:bodyPr/>
          <a:lstStyle>
            <a:lvl1pPr marL="0" indent="0">
              <a:buNone/>
              <a:defRPr>
                <a:latin typeface="Arial Black" panose="020B0A04020102020204" pitchFamily="34" charset="0"/>
              </a:defRPr>
            </a:lvl1pPr>
          </a:lstStyle>
          <a:p>
            <a:pPr lvl="0"/>
            <a:r>
              <a:rPr lang="fi-FI" smtClean="0"/>
              <a:t>Muokkaa tekstin perustyylejä</a:t>
            </a:r>
          </a:p>
        </p:txBody>
      </p:sp>
      <p:sp>
        <p:nvSpPr>
          <p:cNvPr id="7" name="Päivämäärän paikkamerkki 3"/>
          <p:cNvSpPr>
            <a:spLocks noGrp="1"/>
          </p:cNvSpPr>
          <p:nvPr>
            <p:ph type="dt" sz="half" idx="15"/>
          </p:nvPr>
        </p:nvSpPr>
        <p:spPr/>
        <p:txBody>
          <a:bodyPr/>
          <a:lstStyle>
            <a:lvl1pPr>
              <a:defRPr/>
            </a:lvl1pPr>
          </a:lstStyle>
          <a:p>
            <a:pPr>
              <a:defRPr/>
            </a:pPr>
            <a:fld id="{A241C049-A55E-4389-A006-D278AB3A198D}" type="datetime1">
              <a:rPr lang="fi-FI" smtClean="0"/>
              <a:pPr>
                <a:defRPr/>
              </a:pPr>
              <a:t>26.11.2019</a:t>
            </a:fld>
            <a:endParaRPr lang="fi-FI" dirty="0"/>
          </a:p>
        </p:txBody>
      </p:sp>
      <p:sp>
        <p:nvSpPr>
          <p:cNvPr id="8" name="Alatunnisteen paikkamerkki 4"/>
          <p:cNvSpPr>
            <a:spLocks noGrp="1"/>
          </p:cNvSpPr>
          <p:nvPr>
            <p:ph type="ftr" sz="quarter" idx="16"/>
          </p:nvPr>
        </p:nvSpPr>
        <p:spPr/>
        <p:txBody>
          <a:bodyPr/>
          <a:lstStyle>
            <a:lvl1pPr>
              <a:defRPr/>
            </a:lvl1pPr>
          </a:lstStyle>
          <a:p>
            <a:pPr>
              <a:defRPr/>
            </a:pPr>
            <a:r>
              <a:rPr lang="fi-FI"/>
              <a:t>Etunimi Sukunimi</a:t>
            </a:r>
            <a:endParaRPr lang="fi-FI" dirty="0"/>
          </a:p>
        </p:txBody>
      </p:sp>
      <p:sp>
        <p:nvSpPr>
          <p:cNvPr id="9" name="Dian numeron paikkamerkki 5"/>
          <p:cNvSpPr>
            <a:spLocks noGrp="1"/>
          </p:cNvSpPr>
          <p:nvPr>
            <p:ph type="sldNum" sz="quarter" idx="17"/>
          </p:nvPr>
        </p:nvSpPr>
        <p:spPr/>
        <p:txBody>
          <a:bodyPr/>
          <a:lstStyle>
            <a:lvl1pPr>
              <a:defRPr/>
            </a:lvl1pPr>
          </a:lstStyle>
          <a:p>
            <a:pPr>
              <a:defRPr/>
            </a:pPr>
            <a:fld id="{709F8766-CBBC-4CC5-868E-6079E10C3193}" type="slidenum">
              <a:rPr lang="fi-FI"/>
              <a:pPr>
                <a:defRPr/>
              </a:pPr>
              <a:t>‹#›</a:t>
            </a:fld>
            <a:endParaRPr lang="fi-FI" dirty="0"/>
          </a:p>
        </p:txBody>
      </p:sp>
    </p:spTree>
    <p:extLst>
      <p:ext uri="{BB962C8B-B14F-4D97-AF65-F5344CB8AC3E}">
        <p14:creationId xmlns:p14="http://schemas.microsoft.com/office/powerpoint/2010/main" val="36927429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2"/>
            <a:ext cx="6371618" cy="787615"/>
          </a:xfrm>
        </p:spPr>
        <p:txBody>
          <a:bodyPr/>
          <a:lstStyle/>
          <a:p>
            <a:r>
              <a:rPr lang="fi-FI" smtClean="0"/>
              <a:t>Muokkaa perustyyl. napsautt.</a:t>
            </a:r>
            <a:endParaRPr lang="fi-FI" dirty="0"/>
          </a:p>
        </p:txBody>
      </p:sp>
      <p:sp>
        <p:nvSpPr>
          <p:cNvPr id="3" name="Sisällön paikkamerkki 2"/>
          <p:cNvSpPr>
            <a:spLocks noGrp="1"/>
          </p:cNvSpPr>
          <p:nvPr>
            <p:ph sz="half" idx="1"/>
          </p:nvPr>
        </p:nvSpPr>
        <p:spPr>
          <a:xfrm>
            <a:off x="457200" y="1195200"/>
            <a:ext cx="6371618" cy="4982400"/>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0" name="Kuvan paikkamerkki 9"/>
          <p:cNvSpPr>
            <a:spLocks noGrp="1"/>
          </p:cNvSpPr>
          <p:nvPr>
            <p:ph type="pic" sz="quarter" idx="13"/>
          </p:nvPr>
        </p:nvSpPr>
        <p:spPr>
          <a:xfrm>
            <a:off x="7131050" y="0"/>
            <a:ext cx="5060950" cy="6858000"/>
          </a:xfrm>
          <a:solidFill>
            <a:schemeClr val="bg1">
              <a:lumMod val="85000"/>
            </a:schemeClr>
          </a:solidFill>
        </p:spPr>
        <p:txBody>
          <a:bodyPr rtlCol="0">
            <a:noAutofit/>
          </a:bodyPr>
          <a:lstStyle>
            <a:lvl1pPr marL="0" indent="0" algn="r">
              <a:buNone/>
              <a:defRPr/>
            </a:lvl1pPr>
          </a:lstStyle>
          <a:p>
            <a:pPr lvl="0"/>
            <a:r>
              <a:rPr lang="fi-FI" noProof="0" smtClean="0"/>
              <a:t>Lisää kuva napsauttamalla kuvaketta</a:t>
            </a:r>
            <a:endParaRPr lang="fi-FI" noProof="0"/>
          </a:p>
        </p:txBody>
      </p:sp>
      <p:sp>
        <p:nvSpPr>
          <p:cNvPr id="5" name="Päivämäärän paikkamerkki 3"/>
          <p:cNvSpPr>
            <a:spLocks noGrp="1"/>
          </p:cNvSpPr>
          <p:nvPr>
            <p:ph type="dt" sz="half" idx="14"/>
          </p:nvPr>
        </p:nvSpPr>
        <p:spPr/>
        <p:txBody>
          <a:bodyPr/>
          <a:lstStyle>
            <a:lvl1pPr>
              <a:defRPr/>
            </a:lvl1pPr>
          </a:lstStyle>
          <a:p>
            <a:pPr>
              <a:defRPr/>
            </a:pPr>
            <a:fld id="{F55A926F-8205-4DD0-9CE7-68938D2B709F}" type="datetime1">
              <a:rPr lang="fi-FI" smtClean="0"/>
              <a:pPr>
                <a:defRPr/>
              </a:pPr>
              <a:t>26.11.2019</a:t>
            </a:fld>
            <a:endParaRPr lang="fi-FI" dirty="0"/>
          </a:p>
        </p:txBody>
      </p:sp>
      <p:sp>
        <p:nvSpPr>
          <p:cNvPr id="6" name="Alatunnisteen paikkamerkki 4"/>
          <p:cNvSpPr>
            <a:spLocks noGrp="1"/>
          </p:cNvSpPr>
          <p:nvPr>
            <p:ph type="ftr" sz="quarter" idx="15"/>
          </p:nvPr>
        </p:nvSpPr>
        <p:spPr/>
        <p:txBody>
          <a:bodyPr/>
          <a:lstStyle>
            <a:lvl1pPr>
              <a:defRPr/>
            </a:lvl1pPr>
          </a:lstStyle>
          <a:p>
            <a:pPr>
              <a:defRPr/>
            </a:pPr>
            <a:r>
              <a:rPr lang="fi-FI"/>
              <a:t>Etunimi Sukunimi</a:t>
            </a:r>
            <a:endParaRPr lang="fi-FI" dirty="0"/>
          </a:p>
        </p:txBody>
      </p:sp>
      <p:sp>
        <p:nvSpPr>
          <p:cNvPr id="7" name="Dian numeron paikkamerkki 5"/>
          <p:cNvSpPr>
            <a:spLocks noGrp="1"/>
          </p:cNvSpPr>
          <p:nvPr>
            <p:ph type="sldNum" sz="quarter" idx="16"/>
          </p:nvPr>
        </p:nvSpPr>
        <p:spPr/>
        <p:txBody>
          <a:bodyPr/>
          <a:lstStyle>
            <a:lvl1pPr>
              <a:defRPr/>
            </a:lvl1pPr>
          </a:lstStyle>
          <a:p>
            <a:pPr>
              <a:defRPr/>
            </a:pPr>
            <a:fld id="{045F3CC9-B38B-4D23-823F-36F31877383E}" type="slidenum">
              <a:rPr lang="fi-FI"/>
              <a:pPr>
                <a:defRPr/>
              </a:pPr>
              <a:t>‹#›</a:t>
            </a:fld>
            <a:endParaRPr lang="fi-FI" dirty="0"/>
          </a:p>
        </p:txBody>
      </p:sp>
    </p:spTree>
    <p:extLst>
      <p:ext uri="{BB962C8B-B14F-4D97-AF65-F5344CB8AC3E}">
        <p14:creationId xmlns:p14="http://schemas.microsoft.com/office/powerpoint/2010/main" val="35094142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so kuv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5428642"/>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smtClean="0"/>
              <a:t>Muokkaa perustyyl. napsautt.</a:t>
            </a:r>
            <a:endParaRPr lang="fi-FI" dirty="0"/>
          </a:p>
        </p:txBody>
      </p:sp>
      <p:sp>
        <p:nvSpPr>
          <p:cNvPr id="4" name="Päivämäärän paikkamerkki 3"/>
          <p:cNvSpPr>
            <a:spLocks noGrp="1"/>
          </p:cNvSpPr>
          <p:nvPr>
            <p:ph type="dt" sz="half" idx="14"/>
          </p:nvPr>
        </p:nvSpPr>
        <p:spPr/>
        <p:txBody>
          <a:bodyPr/>
          <a:lstStyle>
            <a:lvl1pPr>
              <a:defRPr/>
            </a:lvl1pPr>
          </a:lstStyle>
          <a:p>
            <a:pPr>
              <a:defRPr/>
            </a:pPr>
            <a:fld id="{DA0A2304-974E-4D25-BF73-BF249ACC7CC9}" type="datetime1">
              <a:rPr lang="fi-FI" smtClean="0"/>
              <a:pPr>
                <a:defRPr/>
              </a:pPr>
              <a:t>26.11.2019</a:t>
            </a:fld>
            <a:endParaRPr lang="fi-FI" dirty="0"/>
          </a:p>
        </p:txBody>
      </p:sp>
      <p:sp>
        <p:nvSpPr>
          <p:cNvPr id="5" name="Alatunnisteen paikkamerkki 4"/>
          <p:cNvSpPr>
            <a:spLocks noGrp="1"/>
          </p:cNvSpPr>
          <p:nvPr>
            <p:ph type="ftr" sz="quarter" idx="15"/>
          </p:nvPr>
        </p:nvSpPr>
        <p:spPr/>
        <p:txBody>
          <a:bodyPr/>
          <a:lstStyle>
            <a:lvl1pPr>
              <a:defRPr/>
            </a:lvl1pPr>
          </a:lstStyle>
          <a:p>
            <a:pPr>
              <a:defRPr/>
            </a:pPr>
            <a:r>
              <a:rPr lang="fi-FI"/>
              <a:t>Etunimi Sukunimi</a:t>
            </a:r>
            <a:endParaRPr lang="fi-FI" dirty="0"/>
          </a:p>
        </p:txBody>
      </p:sp>
      <p:sp>
        <p:nvSpPr>
          <p:cNvPr id="6" name="Dian numeron paikkamerkki 5"/>
          <p:cNvSpPr>
            <a:spLocks noGrp="1"/>
          </p:cNvSpPr>
          <p:nvPr>
            <p:ph type="sldNum" sz="quarter" idx="16"/>
          </p:nvPr>
        </p:nvSpPr>
        <p:spPr/>
        <p:txBody>
          <a:bodyPr/>
          <a:lstStyle>
            <a:lvl1pPr>
              <a:defRPr/>
            </a:lvl1pPr>
          </a:lstStyle>
          <a:p>
            <a:pPr>
              <a:defRPr/>
            </a:pPr>
            <a:fld id="{F6440CB0-1FFC-4963-978D-4F284376FE7C}" type="slidenum">
              <a:rPr lang="fi-FI"/>
              <a:pPr>
                <a:defRPr/>
              </a:pPr>
              <a:t>‹#›</a:t>
            </a:fld>
            <a:endParaRPr lang="fi-FI" dirty="0"/>
          </a:p>
        </p:txBody>
      </p:sp>
    </p:spTree>
    <p:extLst>
      <p:ext uri="{BB962C8B-B14F-4D97-AF65-F5344CB8AC3E}">
        <p14:creationId xmlns:p14="http://schemas.microsoft.com/office/powerpoint/2010/main" val="6540343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olme kuvaa 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254000" y="431800"/>
            <a:ext cx="3683000" cy="4943084"/>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smtClean="0"/>
              <a:t>Muokkaa perustyyl. napsautt.</a:t>
            </a:r>
            <a:endParaRPr lang="fi-FI" dirty="0"/>
          </a:p>
        </p:txBody>
      </p:sp>
      <p:sp>
        <p:nvSpPr>
          <p:cNvPr id="10" name="Picture Placeholder 7"/>
          <p:cNvSpPr>
            <a:spLocks noGrp="1"/>
          </p:cNvSpPr>
          <p:nvPr>
            <p:ph type="pic" sz="quarter" idx="14"/>
          </p:nvPr>
        </p:nvSpPr>
        <p:spPr>
          <a:xfrm>
            <a:off x="4258733" y="431800"/>
            <a:ext cx="3683000" cy="4943084"/>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12" name="Picture Placeholder 7"/>
          <p:cNvSpPr>
            <a:spLocks noGrp="1"/>
          </p:cNvSpPr>
          <p:nvPr>
            <p:ph type="pic" sz="quarter" idx="15"/>
          </p:nvPr>
        </p:nvSpPr>
        <p:spPr>
          <a:xfrm>
            <a:off x="8271933" y="431800"/>
            <a:ext cx="3683000" cy="4943084"/>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6" name="Päivämäärän paikkamerkki 3"/>
          <p:cNvSpPr>
            <a:spLocks noGrp="1"/>
          </p:cNvSpPr>
          <p:nvPr>
            <p:ph type="dt" sz="half" idx="16"/>
          </p:nvPr>
        </p:nvSpPr>
        <p:spPr/>
        <p:txBody>
          <a:bodyPr/>
          <a:lstStyle>
            <a:lvl1pPr>
              <a:defRPr/>
            </a:lvl1pPr>
          </a:lstStyle>
          <a:p>
            <a:pPr>
              <a:defRPr/>
            </a:pPr>
            <a:fld id="{879F767E-0F86-486D-AC96-311CF3CB4723}" type="datetime1">
              <a:rPr lang="fi-FI" smtClean="0"/>
              <a:pPr>
                <a:defRPr/>
              </a:pPr>
              <a:t>26.11.2019</a:t>
            </a:fld>
            <a:endParaRPr lang="fi-FI" dirty="0"/>
          </a:p>
        </p:txBody>
      </p:sp>
      <p:sp>
        <p:nvSpPr>
          <p:cNvPr id="7" name="Alatunnisteen paikkamerkki 4"/>
          <p:cNvSpPr>
            <a:spLocks noGrp="1"/>
          </p:cNvSpPr>
          <p:nvPr>
            <p:ph type="ftr" sz="quarter" idx="17"/>
          </p:nvPr>
        </p:nvSpPr>
        <p:spPr/>
        <p:txBody>
          <a:bodyPr/>
          <a:lstStyle>
            <a:lvl1pPr>
              <a:defRPr/>
            </a:lvl1pPr>
          </a:lstStyle>
          <a:p>
            <a:pPr>
              <a:defRPr/>
            </a:pPr>
            <a:r>
              <a:rPr lang="fi-FI"/>
              <a:t>Etunimi Sukunimi</a:t>
            </a:r>
            <a:endParaRPr lang="fi-FI" dirty="0"/>
          </a:p>
        </p:txBody>
      </p:sp>
      <p:sp>
        <p:nvSpPr>
          <p:cNvPr id="9" name="Dian numeron paikkamerkki 5"/>
          <p:cNvSpPr>
            <a:spLocks noGrp="1"/>
          </p:cNvSpPr>
          <p:nvPr>
            <p:ph type="sldNum" sz="quarter" idx="18"/>
          </p:nvPr>
        </p:nvSpPr>
        <p:spPr/>
        <p:txBody>
          <a:bodyPr/>
          <a:lstStyle>
            <a:lvl1pPr>
              <a:defRPr/>
            </a:lvl1pPr>
          </a:lstStyle>
          <a:p>
            <a:pPr>
              <a:defRPr/>
            </a:pPr>
            <a:fld id="{113BC935-1408-40BC-9433-41B5DADB44EE}" type="slidenum">
              <a:rPr lang="fi-FI"/>
              <a:pPr>
                <a:defRPr/>
              </a:pPr>
              <a:t>‹#›</a:t>
            </a:fld>
            <a:endParaRPr lang="fi-FI" dirty="0"/>
          </a:p>
        </p:txBody>
      </p:sp>
    </p:spTree>
    <p:extLst>
      <p:ext uri="{BB962C8B-B14F-4D97-AF65-F5344CB8AC3E}">
        <p14:creationId xmlns:p14="http://schemas.microsoft.com/office/powerpoint/2010/main" val="8533457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Kolme kuvaa B">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046538" cy="5428642"/>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dirty="0"/>
          </a:p>
        </p:txBody>
      </p:sp>
      <p:sp>
        <p:nvSpPr>
          <p:cNvPr id="9" name="Picture Placeholder 7"/>
          <p:cNvSpPr>
            <a:spLocks noGrp="1"/>
          </p:cNvSpPr>
          <p:nvPr>
            <p:ph type="pic" sz="quarter" idx="14"/>
          </p:nvPr>
        </p:nvSpPr>
        <p:spPr>
          <a:xfrm>
            <a:off x="8132324" y="0"/>
            <a:ext cx="4059676" cy="5428642"/>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11" name="Picture Placeholder 10"/>
          <p:cNvSpPr>
            <a:spLocks noGrp="1"/>
          </p:cNvSpPr>
          <p:nvPr>
            <p:ph type="pic" sz="quarter" idx="15"/>
          </p:nvPr>
        </p:nvSpPr>
        <p:spPr>
          <a:xfrm>
            <a:off x="4046537" y="0"/>
            <a:ext cx="4085785" cy="5428642"/>
          </a:xfrm>
          <a:solidFill>
            <a:schemeClr val="bg1">
              <a:lumMod val="85000"/>
            </a:schemeClr>
          </a:solidFill>
        </p:spPr>
        <p:txBody>
          <a:bodyPr rtlCol="0">
            <a:noAutofit/>
          </a:bodyPr>
          <a:lstStyle>
            <a:lvl1pPr marL="0" indent="0">
              <a:buNone/>
              <a:defRPr/>
            </a:lvl1pPr>
          </a:lstStyle>
          <a:p>
            <a:pPr lvl="0"/>
            <a:r>
              <a:rPr lang="fi-FI" noProof="0" smtClean="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smtClean="0"/>
              <a:t>Muokkaa perustyyl. napsautt.</a:t>
            </a:r>
            <a:endParaRPr lang="fi-FI" dirty="0"/>
          </a:p>
        </p:txBody>
      </p:sp>
      <p:sp>
        <p:nvSpPr>
          <p:cNvPr id="6" name="Päivämäärän paikkamerkki 3"/>
          <p:cNvSpPr>
            <a:spLocks noGrp="1"/>
          </p:cNvSpPr>
          <p:nvPr>
            <p:ph type="dt" sz="half" idx="16"/>
          </p:nvPr>
        </p:nvSpPr>
        <p:spPr/>
        <p:txBody>
          <a:bodyPr/>
          <a:lstStyle>
            <a:lvl1pPr>
              <a:defRPr/>
            </a:lvl1pPr>
          </a:lstStyle>
          <a:p>
            <a:pPr>
              <a:defRPr/>
            </a:pPr>
            <a:fld id="{D80CE6FB-312E-480D-821A-0B3A10B8BB0D}" type="datetime1">
              <a:rPr lang="fi-FI" smtClean="0"/>
              <a:pPr>
                <a:defRPr/>
              </a:pPr>
              <a:t>26.11.2019</a:t>
            </a:fld>
            <a:endParaRPr lang="fi-FI" dirty="0"/>
          </a:p>
        </p:txBody>
      </p:sp>
      <p:sp>
        <p:nvSpPr>
          <p:cNvPr id="7" name="Alatunnisteen paikkamerkki 4"/>
          <p:cNvSpPr>
            <a:spLocks noGrp="1"/>
          </p:cNvSpPr>
          <p:nvPr>
            <p:ph type="ftr" sz="quarter" idx="17"/>
          </p:nvPr>
        </p:nvSpPr>
        <p:spPr/>
        <p:txBody>
          <a:bodyPr/>
          <a:lstStyle>
            <a:lvl1pPr>
              <a:defRPr/>
            </a:lvl1pPr>
          </a:lstStyle>
          <a:p>
            <a:pPr>
              <a:defRPr/>
            </a:pPr>
            <a:r>
              <a:rPr lang="fi-FI"/>
              <a:t>Etunimi Sukunimi</a:t>
            </a:r>
            <a:endParaRPr lang="fi-FI" dirty="0"/>
          </a:p>
        </p:txBody>
      </p:sp>
      <p:sp>
        <p:nvSpPr>
          <p:cNvPr id="10" name="Dian numeron paikkamerkki 5"/>
          <p:cNvSpPr>
            <a:spLocks noGrp="1"/>
          </p:cNvSpPr>
          <p:nvPr>
            <p:ph type="sldNum" sz="quarter" idx="18"/>
          </p:nvPr>
        </p:nvSpPr>
        <p:spPr/>
        <p:txBody>
          <a:bodyPr/>
          <a:lstStyle>
            <a:lvl1pPr>
              <a:defRPr/>
            </a:lvl1pPr>
          </a:lstStyle>
          <a:p>
            <a:pPr>
              <a:defRPr/>
            </a:pPr>
            <a:fld id="{86B5FEBC-3B00-4698-B91F-97EB303EA602}" type="slidenum">
              <a:rPr lang="fi-FI"/>
              <a:pPr>
                <a:defRPr/>
              </a:pPr>
              <a:t>‹#›</a:t>
            </a:fld>
            <a:endParaRPr lang="fi-FI" dirty="0"/>
          </a:p>
        </p:txBody>
      </p:sp>
    </p:spTree>
    <p:extLst>
      <p:ext uri="{BB962C8B-B14F-4D97-AF65-F5344CB8AC3E}">
        <p14:creationId xmlns:p14="http://schemas.microsoft.com/office/powerpoint/2010/main" val="31332834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Kuusi kuva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046538" cy="2714625"/>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9" name="Picture Placeholder 7"/>
          <p:cNvSpPr>
            <a:spLocks noGrp="1"/>
          </p:cNvSpPr>
          <p:nvPr>
            <p:ph type="pic" sz="quarter" idx="14"/>
          </p:nvPr>
        </p:nvSpPr>
        <p:spPr>
          <a:xfrm>
            <a:off x="8132324" y="0"/>
            <a:ext cx="4059676" cy="2714625"/>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11" name="Picture Placeholder 10"/>
          <p:cNvSpPr>
            <a:spLocks noGrp="1"/>
          </p:cNvSpPr>
          <p:nvPr>
            <p:ph type="pic" sz="quarter" idx="15"/>
          </p:nvPr>
        </p:nvSpPr>
        <p:spPr>
          <a:xfrm>
            <a:off x="4046537" y="0"/>
            <a:ext cx="4085785" cy="2714625"/>
          </a:xfrm>
          <a:solidFill>
            <a:schemeClr val="bg1">
              <a:lumMod val="85000"/>
            </a:schemeClr>
          </a:solidFill>
        </p:spPr>
        <p:txBody>
          <a:bodyPr rtlCol="0">
            <a:noAutofit/>
          </a:bodyPr>
          <a:lstStyle>
            <a:lvl1pPr marL="0" indent="0">
              <a:buNone/>
              <a:defRPr/>
            </a:lvl1pPr>
          </a:lstStyle>
          <a:p>
            <a:pPr lvl="0"/>
            <a:r>
              <a:rPr lang="fi-FI" noProof="0" smtClean="0"/>
              <a:t>Lisää kuva napsauttamalla kuvaketta</a:t>
            </a:r>
            <a:endParaRPr lang="en-GB" noProof="0"/>
          </a:p>
        </p:txBody>
      </p:sp>
      <p:sp>
        <p:nvSpPr>
          <p:cNvPr id="12" name="Picture Placeholder 7"/>
          <p:cNvSpPr>
            <a:spLocks noGrp="1"/>
          </p:cNvSpPr>
          <p:nvPr>
            <p:ph type="pic" sz="quarter" idx="16"/>
          </p:nvPr>
        </p:nvSpPr>
        <p:spPr>
          <a:xfrm>
            <a:off x="0" y="2714017"/>
            <a:ext cx="4046538" cy="2714625"/>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13" name="Picture Placeholder 7"/>
          <p:cNvSpPr>
            <a:spLocks noGrp="1"/>
          </p:cNvSpPr>
          <p:nvPr>
            <p:ph type="pic" sz="quarter" idx="17"/>
          </p:nvPr>
        </p:nvSpPr>
        <p:spPr>
          <a:xfrm>
            <a:off x="8132324" y="2714017"/>
            <a:ext cx="4059676" cy="2714625"/>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14" name="Picture Placeholder 10"/>
          <p:cNvSpPr>
            <a:spLocks noGrp="1"/>
          </p:cNvSpPr>
          <p:nvPr>
            <p:ph type="pic" sz="quarter" idx="18"/>
          </p:nvPr>
        </p:nvSpPr>
        <p:spPr>
          <a:xfrm>
            <a:off x="4046537" y="2714017"/>
            <a:ext cx="4085785" cy="2714625"/>
          </a:xfrm>
          <a:solidFill>
            <a:schemeClr val="bg1">
              <a:lumMod val="85000"/>
            </a:schemeClr>
          </a:solidFill>
        </p:spPr>
        <p:txBody>
          <a:bodyPr rtlCol="0">
            <a:noAutofit/>
          </a:bodyPr>
          <a:lstStyle>
            <a:lvl1pPr marL="0" indent="0">
              <a:buNone/>
              <a:defRPr/>
            </a:lvl1pPr>
          </a:lstStyle>
          <a:p>
            <a:pPr lvl="0"/>
            <a:r>
              <a:rPr lang="fi-FI" noProof="0" smtClean="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smtClean="0"/>
              <a:t>Muokkaa perustyyl. napsautt.</a:t>
            </a:r>
            <a:endParaRPr lang="fi-FI" dirty="0"/>
          </a:p>
        </p:txBody>
      </p:sp>
      <p:sp>
        <p:nvSpPr>
          <p:cNvPr id="10" name="Päivämäärän paikkamerkki 3"/>
          <p:cNvSpPr>
            <a:spLocks noGrp="1"/>
          </p:cNvSpPr>
          <p:nvPr>
            <p:ph type="dt" sz="half" idx="19"/>
          </p:nvPr>
        </p:nvSpPr>
        <p:spPr/>
        <p:txBody>
          <a:bodyPr/>
          <a:lstStyle>
            <a:lvl1pPr>
              <a:defRPr/>
            </a:lvl1pPr>
          </a:lstStyle>
          <a:p>
            <a:pPr>
              <a:defRPr/>
            </a:pPr>
            <a:fld id="{6E6C9D59-A550-44E1-B0BB-3E9A1D5A27BC}" type="datetime1">
              <a:rPr lang="fi-FI" smtClean="0"/>
              <a:pPr>
                <a:defRPr/>
              </a:pPr>
              <a:t>26.11.2019</a:t>
            </a:fld>
            <a:endParaRPr lang="fi-FI" dirty="0"/>
          </a:p>
        </p:txBody>
      </p:sp>
      <p:sp>
        <p:nvSpPr>
          <p:cNvPr id="15" name="Alatunnisteen paikkamerkki 4"/>
          <p:cNvSpPr>
            <a:spLocks noGrp="1"/>
          </p:cNvSpPr>
          <p:nvPr>
            <p:ph type="ftr" sz="quarter" idx="20"/>
          </p:nvPr>
        </p:nvSpPr>
        <p:spPr/>
        <p:txBody>
          <a:bodyPr/>
          <a:lstStyle>
            <a:lvl1pPr>
              <a:defRPr/>
            </a:lvl1pPr>
          </a:lstStyle>
          <a:p>
            <a:pPr>
              <a:defRPr/>
            </a:pPr>
            <a:r>
              <a:rPr lang="fi-FI"/>
              <a:t>Etunimi Sukunimi</a:t>
            </a:r>
            <a:endParaRPr lang="fi-FI" dirty="0"/>
          </a:p>
        </p:txBody>
      </p:sp>
      <p:sp>
        <p:nvSpPr>
          <p:cNvPr id="16" name="Dian numeron paikkamerkki 5"/>
          <p:cNvSpPr>
            <a:spLocks noGrp="1"/>
          </p:cNvSpPr>
          <p:nvPr>
            <p:ph type="sldNum" sz="quarter" idx="21"/>
          </p:nvPr>
        </p:nvSpPr>
        <p:spPr/>
        <p:txBody>
          <a:bodyPr/>
          <a:lstStyle>
            <a:lvl1pPr>
              <a:defRPr/>
            </a:lvl1pPr>
          </a:lstStyle>
          <a:p>
            <a:pPr>
              <a:defRPr/>
            </a:pPr>
            <a:fld id="{02FA2097-508B-4C50-AEB7-B649CA763896}" type="slidenum">
              <a:rPr lang="fi-FI"/>
              <a:pPr>
                <a:defRPr/>
              </a:pPr>
              <a:t>‹#›</a:t>
            </a:fld>
            <a:endParaRPr lang="fi-FI" dirty="0"/>
          </a:p>
        </p:txBody>
      </p:sp>
    </p:spTree>
    <p:extLst>
      <p:ext uri="{BB962C8B-B14F-4D97-AF65-F5344CB8AC3E}">
        <p14:creationId xmlns:p14="http://schemas.microsoft.com/office/powerpoint/2010/main" val="21674625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Kuva aaltokuviolla">
    <p:bg>
      <p:bgPr>
        <a:solidFill>
          <a:srgbClr val="D9D9D9"/>
        </a:solidFill>
        <a:effectLst/>
      </p:bgPr>
    </p:bg>
    <p:spTree>
      <p:nvGrpSpPr>
        <p:cNvPr id="1" name=""/>
        <p:cNvGrpSpPr/>
        <p:nvPr/>
      </p:nvGrpSpPr>
      <p:grpSpPr>
        <a:xfrm>
          <a:off x="0" y="0"/>
          <a:ext cx="0" cy="0"/>
          <a:chOff x="0" y="0"/>
          <a:chExt cx="0" cy="0"/>
        </a:xfrm>
      </p:grpSpPr>
      <p:sp>
        <p:nvSpPr>
          <p:cNvPr id="3" name="Freeform 5"/>
          <p:cNvSpPr>
            <a:spLocks/>
          </p:cNvSpPr>
          <p:nvPr/>
        </p:nvSpPr>
        <p:spPr bwMode="auto">
          <a:xfrm>
            <a:off x="0" y="5199063"/>
            <a:ext cx="12193588" cy="1646237"/>
          </a:xfrm>
          <a:custGeom>
            <a:avLst/>
            <a:gdLst>
              <a:gd name="T0" fmla="*/ 12193200 w 25400"/>
              <a:gd name="T1" fmla="*/ 87335 h 3411"/>
              <a:gd name="T2" fmla="*/ 11746276 w 25400"/>
              <a:gd name="T3" fmla="*/ 217131 h 3411"/>
              <a:gd name="T4" fmla="*/ 11704992 w 25400"/>
              <a:gd name="T5" fmla="*/ 217131 h 3411"/>
              <a:gd name="T6" fmla="*/ 10892272 w 25400"/>
              <a:gd name="T7" fmla="*/ 0 h 3411"/>
              <a:gd name="T8" fmla="*/ 10079552 w 25400"/>
              <a:gd name="T9" fmla="*/ 217131 h 3411"/>
              <a:gd name="T10" fmla="*/ 9266832 w 25400"/>
              <a:gd name="T11" fmla="*/ 0 h 3411"/>
              <a:gd name="T12" fmla="*/ 8454112 w 25400"/>
              <a:gd name="T13" fmla="*/ 217131 h 3411"/>
              <a:gd name="T14" fmla="*/ 7641872 w 25400"/>
              <a:gd name="T15" fmla="*/ 0 h 3411"/>
              <a:gd name="T16" fmla="*/ 6829152 w 25400"/>
              <a:gd name="T17" fmla="*/ 217131 h 3411"/>
              <a:gd name="T18" fmla="*/ 6016432 w 25400"/>
              <a:gd name="T19" fmla="*/ 0 h 3411"/>
              <a:gd name="T20" fmla="*/ 5203712 w 25400"/>
              <a:gd name="T21" fmla="*/ 217131 h 3411"/>
              <a:gd name="T22" fmla="*/ 4390992 w 25400"/>
              <a:gd name="T23" fmla="*/ 0 h 3411"/>
              <a:gd name="T24" fmla="*/ 3578272 w 25400"/>
              <a:gd name="T25" fmla="*/ 217131 h 3411"/>
              <a:gd name="T26" fmla="*/ 2765552 w 25400"/>
              <a:gd name="T27" fmla="*/ 0 h 3411"/>
              <a:gd name="T28" fmla="*/ 1952832 w 25400"/>
              <a:gd name="T29" fmla="*/ 217131 h 3411"/>
              <a:gd name="T30" fmla="*/ 1140592 w 25400"/>
              <a:gd name="T31" fmla="*/ 0 h 3411"/>
              <a:gd name="T32" fmla="*/ 327872 w 25400"/>
              <a:gd name="T33" fmla="*/ 217131 h 3411"/>
              <a:gd name="T34" fmla="*/ 0 w 25400"/>
              <a:gd name="T35" fmla="*/ 148614 h 3411"/>
              <a:gd name="T36" fmla="*/ 0 w 25400"/>
              <a:gd name="T37" fmla="*/ 1645854 h 3411"/>
              <a:gd name="T38" fmla="*/ 12193200 w 25400"/>
              <a:gd name="T39" fmla="*/ 1645854 h 3411"/>
              <a:gd name="T40" fmla="*/ 12193200 w 25400"/>
              <a:gd name="T41" fmla="*/ 87335 h 34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400" h="3411">
                <a:moveTo>
                  <a:pt x="25400" y="181"/>
                </a:moveTo>
                <a:cubicBezTo>
                  <a:pt x="25156" y="306"/>
                  <a:pt x="24948" y="450"/>
                  <a:pt x="24469" y="450"/>
                </a:cubicBezTo>
                <a:lnTo>
                  <a:pt x="24383" y="450"/>
                </a:lnTo>
                <a:cubicBezTo>
                  <a:pt x="23537" y="450"/>
                  <a:pt x="23537" y="0"/>
                  <a:pt x="22690" y="0"/>
                </a:cubicBezTo>
                <a:cubicBezTo>
                  <a:pt x="21844" y="0"/>
                  <a:pt x="21844" y="450"/>
                  <a:pt x="20997" y="450"/>
                </a:cubicBezTo>
                <a:cubicBezTo>
                  <a:pt x="20151" y="450"/>
                  <a:pt x="20151" y="0"/>
                  <a:pt x="19304" y="0"/>
                </a:cubicBezTo>
                <a:cubicBezTo>
                  <a:pt x="18458" y="0"/>
                  <a:pt x="18458" y="450"/>
                  <a:pt x="17611" y="450"/>
                </a:cubicBezTo>
                <a:cubicBezTo>
                  <a:pt x="16765" y="450"/>
                  <a:pt x="16765" y="0"/>
                  <a:pt x="15919" y="0"/>
                </a:cubicBezTo>
                <a:cubicBezTo>
                  <a:pt x="15072" y="0"/>
                  <a:pt x="15072" y="450"/>
                  <a:pt x="14226" y="450"/>
                </a:cubicBezTo>
                <a:cubicBezTo>
                  <a:pt x="13379" y="450"/>
                  <a:pt x="13379" y="0"/>
                  <a:pt x="12533" y="0"/>
                </a:cubicBezTo>
                <a:cubicBezTo>
                  <a:pt x="11686" y="0"/>
                  <a:pt x="11686" y="450"/>
                  <a:pt x="10840" y="450"/>
                </a:cubicBezTo>
                <a:cubicBezTo>
                  <a:pt x="9993" y="450"/>
                  <a:pt x="9993" y="0"/>
                  <a:pt x="9147" y="0"/>
                </a:cubicBezTo>
                <a:cubicBezTo>
                  <a:pt x="8300" y="0"/>
                  <a:pt x="8300" y="450"/>
                  <a:pt x="7454" y="450"/>
                </a:cubicBezTo>
                <a:cubicBezTo>
                  <a:pt x="6607" y="450"/>
                  <a:pt x="6607" y="0"/>
                  <a:pt x="5761" y="0"/>
                </a:cubicBezTo>
                <a:cubicBezTo>
                  <a:pt x="4914" y="0"/>
                  <a:pt x="4914" y="450"/>
                  <a:pt x="4068" y="450"/>
                </a:cubicBezTo>
                <a:cubicBezTo>
                  <a:pt x="3223" y="450"/>
                  <a:pt x="3223" y="0"/>
                  <a:pt x="2376" y="0"/>
                </a:cubicBezTo>
                <a:cubicBezTo>
                  <a:pt x="1530" y="0"/>
                  <a:pt x="1530" y="450"/>
                  <a:pt x="683" y="450"/>
                </a:cubicBezTo>
                <a:cubicBezTo>
                  <a:pt x="367" y="450"/>
                  <a:pt x="168" y="387"/>
                  <a:pt x="0" y="308"/>
                </a:cubicBezTo>
                <a:lnTo>
                  <a:pt x="0" y="3411"/>
                </a:lnTo>
                <a:lnTo>
                  <a:pt x="25400" y="3411"/>
                </a:lnTo>
                <a:lnTo>
                  <a:pt x="25400" y="1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4" name="Ryhmä 8"/>
          <p:cNvGrpSpPr>
            <a:grpSpLocks/>
          </p:cNvGrpSpPr>
          <p:nvPr/>
        </p:nvGrpSpPr>
        <p:grpSpPr bwMode="auto">
          <a:xfrm>
            <a:off x="465138" y="6221413"/>
            <a:ext cx="804862" cy="374650"/>
            <a:chOff x="228601" y="704851"/>
            <a:chExt cx="11734800" cy="5449888"/>
          </a:xfrm>
        </p:grpSpPr>
        <p:sp>
          <p:nvSpPr>
            <p:cNvPr id="5" name="Freeform 5"/>
            <p:cNvSpPr>
              <a:spLocks noEditPoints="1"/>
            </p:cNvSpPr>
            <p:nvPr/>
          </p:nvSpPr>
          <p:spPr bwMode="black">
            <a:xfrm>
              <a:off x="228601" y="704851"/>
              <a:ext cx="11734800" cy="5449888"/>
            </a:xfrm>
            <a:custGeom>
              <a:avLst/>
              <a:gdLst>
                <a:gd name="T0" fmla="*/ 6084818 w 32573"/>
                <a:gd name="T1" fmla="*/ 5272503 h 15116"/>
                <a:gd name="T2" fmla="*/ 6988354 w 32573"/>
                <a:gd name="T3" fmla="*/ 4899347 h 15116"/>
                <a:gd name="T4" fmla="*/ 10296636 w 32573"/>
                <a:gd name="T5" fmla="*/ 4899347 h 15116"/>
                <a:gd name="T6" fmla="*/ 11734800 w 32573"/>
                <a:gd name="T7" fmla="*/ 3475584 h 15116"/>
                <a:gd name="T8" fmla="*/ 11734800 w 32573"/>
                <a:gd name="T9" fmla="*/ 0 h 15116"/>
                <a:gd name="T10" fmla="*/ 0 w 32573"/>
                <a:gd name="T11" fmla="*/ 0 h 15116"/>
                <a:gd name="T12" fmla="*/ 0 w 32573"/>
                <a:gd name="T13" fmla="*/ 3475584 h 15116"/>
                <a:gd name="T14" fmla="*/ 1429518 w 32573"/>
                <a:gd name="T15" fmla="*/ 4899347 h 15116"/>
                <a:gd name="T16" fmla="*/ 4825343 w 32573"/>
                <a:gd name="T17" fmla="*/ 4899347 h 15116"/>
                <a:gd name="T18" fmla="*/ 5728879 w 32573"/>
                <a:gd name="T19" fmla="*/ 5272503 h 15116"/>
                <a:gd name="T20" fmla="*/ 5907209 w 32573"/>
                <a:gd name="T21" fmla="*/ 5449888 h 15116"/>
                <a:gd name="T22" fmla="*/ 6084818 w 32573"/>
                <a:gd name="T23" fmla="*/ 5272503 h 15116"/>
                <a:gd name="T24" fmla="*/ 11396514 w 32573"/>
                <a:gd name="T25" fmla="*/ 338545 h 15116"/>
                <a:gd name="T26" fmla="*/ 11396514 w 32573"/>
                <a:gd name="T27" fmla="*/ 3475584 h 15116"/>
                <a:gd name="T28" fmla="*/ 10296636 w 32573"/>
                <a:gd name="T29" fmla="*/ 4560802 h 15116"/>
                <a:gd name="T30" fmla="*/ 6988354 w 32573"/>
                <a:gd name="T31" fmla="*/ 4560802 h 15116"/>
                <a:gd name="T32" fmla="*/ 5907209 w 32573"/>
                <a:gd name="T33" fmla="*/ 4974699 h 15116"/>
                <a:gd name="T34" fmla="*/ 4825343 w 32573"/>
                <a:gd name="T35" fmla="*/ 4560802 h 15116"/>
                <a:gd name="T36" fmla="*/ 1429518 w 32573"/>
                <a:gd name="T37" fmla="*/ 4560802 h 15116"/>
                <a:gd name="T38" fmla="*/ 338286 w 32573"/>
                <a:gd name="T39" fmla="*/ 3475584 h 15116"/>
                <a:gd name="T40" fmla="*/ 338286 w 32573"/>
                <a:gd name="T41" fmla="*/ 338545 h 15116"/>
                <a:gd name="T42" fmla="*/ 11396514 w 32573"/>
                <a:gd name="T43" fmla="*/ 338545 h 15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6" name="Freeform 6"/>
            <p:cNvSpPr>
              <a:spLocks/>
            </p:cNvSpPr>
            <p:nvPr/>
          </p:nvSpPr>
          <p:spPr bwMode="black">
            <a:xfrm>
              <a:off x="9961563" y="2287588"/>
              <a:ext cx="377825" cy="363538"/>
            </a:xfrm>
            <a:custGeom>
              <a:avLst/>
              <a:gdLst>
                <a:gd name="T0" fmla="*/ 377825 w 1048"/>
                <a:gd name="T1" fmla="*/ 181589 h 1009"/>
                <a:gd name="T2" fmla="*/ 189273 w 1048"/>
                <a:gd name="T3" fmla="*/ 363538 h 1009"/>
                <a:gd name="T4" fmla="*/ 0 w 1048"/>
                <a:gd name="T5" fmla="*/ 181589 h 1009"/>
                <a:gd name="T6" fmla="*/ 189273 w 1048"/>
                <a:gd name="T7" fmla="*/ 0 h 1009"/>
                <a:gd name="T8" fmla="*/ 377825 w 1048"/>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7" name="Rectangle 7"/>
            <p:cNvSpPr>
              <a:spLocks noChangeArrowheads="1"/>
            </p:cNvSpPr>
            <p:nvPr/>
          </p:nvSpPr>
          <p:spPr bwMode="black">
            <a:xfrm>
              <a:off x="9986963"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fi-FI" altLang="fi-FI">
                <a:solidFill>
                  <a:prstClr val="black"/>
                </a:solidFill>
              </a:endParaRPr>
            </a:p>
          </p:txBody>
        </p:sp>
        <p:sp>
          <p:nvSpPr>
            <p:cNvPr id="8" name="Freeform 8"/>
            <p:cNvSpPr>
              <a:spLocks/>
            </p:cNvSpPr>
            <p:nvPr/>
          </p:nvSpPr>
          <p:spPr bwMode="black">
            <a:xfrm>
              <a:off x="8709026" y="2282826"/>
              <a:ext cx="1119188" cy="1668463"/>
            </a:xfrm>
            <a:custGeom>
              <a:avLst/>
              <a:gdLst>
                <a:gd name="T0" fmla="*/ 693140 w 3105"/>
                <a:gd name="T1" fmla="*/ 967889 h 4625"/>
                <a:gd name="T2" fmla="*/ 1119188 w 3105"/>
                <a:gd name="T3" fmla="*/ 1668463 h 4625"/>
                <a:gd name="T4" fmla="*/ 764508 w 3105"/>
                <a:gd name="T5" fmla="*/ 1668463 h 4625"/>
                <a:gd name="T6" fmla="*/ 478674 w 3105"/>
                <a:gd name="T7" fmla="*/ 1203097 h 4625"/>
                <a:gd name="T8" fmla="*/ 324763 w 3105"/>
                <a:gd name="T9" fmla="*/ 1398984 h 4625"/>
                <a:gd name="T10" fmla="*/ 324763 w 3105"/>
                <a:gd name="T11" fmla="*/ 1668463 h 4625"/>
                <a:gd name="T12" fmla="*/ 0 w 3105"/>
                <a:gd name="T13" fmla="*/ 1668463 h 4625"/>
                <a:gd name="T14" fmla="*/ 0 w 3105"/>
                <a:gd name="T15" fmla="*/ 0 h 4625"/>
                <a:gd name="T16" fmla="*/ 324763 w 3105"/>
                <a:gd name="T17" fmla="*/ 0 h 4625"/>
                <a:gd name="T18" fmla="*/ 324763 w 3105"/>
                <a:gd name="T19" fmla="*/ 769838 h 4625"/>
                <a:gd name="T20" fmla="*/ 308543 w 3105"/>
                <a:gd name="T21" fmla="*/ 1055551 h 4625"/>
                <a:gd name="T22" fmla="*/ 315391 w 3105"/>
                <a:gd name="T23" fmla="*/ 1055551 h 4625"/>
                <a:gd name="T24" fmla="*/ 455965 w 3105"/>
                <a:gd name="T25" fmla="*/ 838741 h 4625"/>
                <a:gd name="T26" fmla="*/ 704674 w 3105"/>
                <a:gd name="T27" fmla="*/ 506852 h 4625"/>
                <a:gd name="T28" fmla="*/ 1084585 w 3105"/>
                <a:gd name="T29" fmla="*/ 506852 h 4625"/>
                <a:gd name="T30" fmla="*/ 693140 w 3105"/>
                <a:gd name="T31" fmla="*/ 967889 h 46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9" name="Freeform 9"/>
            <p:cNvSpPr>
              <a:spLocks/>
            </p:cNvSpPr>
            <p:nvPr/>
          </p:nvSpPr>
          <p:spPr bwMode="black">
            <a:xfrm>
              <a:off x="7353301" y="2762251"/>
              <a:ext cx="1027113" cy="1189038"/>
            </a:xfrm>
            <a:custGeom>
              <a:avLst/>
              <a:gdLst>
                <a:gd name="T0" fmla="*/ 1027113 w 2850"/>
                <a:gd name="T1" fmla="*/ 444446 h 3296"/>
                <a:gd name="T2" fmla="*/ 663119 w 2850"/>
                <a:gd name="T3" fmla="*/ 0 h 3296"/>
                <a:gd name="T4" fmla="*/ 315702 w 2850"/>
                <a:gd name="T5" fmla="*/ 218976 h 3296"/>
                <a:gd name="T6" fmla="*/ 308494 w 2850"/>
                <a:gd name="T7" fmla="*/ 218976 h 3296"/>
                <a:gd name="T8" fmla="*/ 324712 w 2850"/>
                <a:gd name="T9" fmla="*/ 27417 h 3296"/>
                <a:gd name="T10" fmla="*/ 0 w 2850"/>
                <a:gd name="T11" fmla="*/ 27417 h 3296"/>
                <a:gd name="T12" fmla="*/ 0 w 2850"/>
                <a:gd name="T13" fmla="*/ 1189038 h 3296"/>
                <a:gd name="T14" fmla="*/ 324712 w 2850"/>
                <a:gd name="T15" fmla="*/ 1189038 h 3296"/>
                <a:gd name="T16" fmla="*/ 324712 w 2850"/>
                <a:gd name="T17" fmla="*/ 500002 h 3296"/>
                <a:gd name="T18" fmla="*/ 525089 w 2850"/>
                <a:gd name="T19" fmla="*/ 274171 h 3296"/>
                <a:gd name="T20" fmla="*/ 699878 w 2850"/>
                <a:gd name="T21" fmla="*/ 509382 h 3296"/>
                <a:gd name="T22" fmla="*/ 699878 w 2850"/>
                <a:gd name="T23" fmla="*/ 1189038 h 3296"/>
                <a:gd name="T24" fmla="*/ 1027113 w 2850"/>
                <a:gd name="T25" fmla="*/ 1189038 h 3296"/>
                <a:gd name="T26" fmla="*/ 1027113 w 2850"/>
                <a:gd name="T27" fmla="*/ 444446 h 32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10" name="Freeform 10"/>
            <p:cNvSpPr>
              <a:spLocks/>
            </p:cNvSpPr>
            <p:nvPr/>
          </p:nvSpPr>
          <p:spPr bwMode="black">
            <a:xfrm>
              <a:off x="6664326" y="2287588"/>
              <a:ext cx="377825" cy="363538"/>
            </a:xfrm>
            <a:custGeom>
              <a:avLst/>
              <a:gdLst>
                <a:gd name="T0" fmla="*/ 377825 w 1047"/>
                <a:gd name="T1" fmla="*/ 181589 h 1009"/>
                <a:gd name="T2" fmla="*/ 189093 w 1047"/>
                <a:gd name="T3" fmla="*/ 363538 h 1009"/>
                <a:gd name="T4" fmla="*/ 0 w 1047"/>
                <a:gd name="T5" fmla="*/ 181589 h 1009"/>
                <a:gd name="T6" fmla="*/ 189093 w 1047"/>
                <a:gd name="T7" fmla="*/ 0 h 1009"/>
                <a:gd name="T8" fmla="*/ 377825 w 1047"/>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11" name="Rectangle 11"/>
            <p:cNvSpPr>
              <a:spLocks noChangeArrowheads="1"/>
            </p:cNvSpPr>
            <p:nvPr/>
          </p:nvSpPr>
          <p:spPr bwMode="black">
            <a:xfrm>
              <a:off x="6689726"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fi-FI" altLang="fi-FI">
                <a:solidFill>
                  <a:prstClr val="black"/>
                </a:solidFill>
              </a:endParaRPr>
            </a:p>
          </p:txBody>
        </p:sp>
        <p:sp>
          <p:nvSpPr>
            <p:cNvPr id="12" name="Freeform 12"/>
            <p:cNvSpPr>
              <a:spLocks/>
            </p:cNvSpPr>
            <p:nvPr/>
          </p:nvSpPr>
          <p:spPr bwMode="black">
            <a:xfrm>
              <a:off x="5399088" y="2762251"/>
              <a:ext cx="1047750" cy="1216025"/>
            </a:xfrm>
            <a:custGeom>
              <a:avLst/>
              <a:gdLst>
                <a:gd name="T0" fmla="*/ 729857 w 2907"/>
                <a:gd name="T1" fmla="*/ 865963 h 3373"/>
                <a:gd name="T2" fmla="*/ 451610 w 2907"/>
                <a:gd name="T3" fmla="*/ 711661 h 3373"/>
                <a:gd name="T4" fmla="*/ 57668 w 2907"/>
                <a:gd name="T5" fmla="*/ 356912 h 3373"/>
                <a:gd name="T6" fmla="*/ 515765 w 2907"/>
                <a:gd name="T7" fmla="*/ 0 h 3373"/>
                <a:gd name="T8" fmla="*/ 1047750 w 2907"/>
                <a:gd name="T9" fmla="*/ 264620 h 3373"/>
                <a:gd name="T10" fmla="*/ 768783 w 2907"/>
                <a:gd name="T11" fmla="*/ 421445 h 3373"/>
                <a:gd name="T12" fmla="*/ 527299 w 2907"/>
                <a:gd name="T13" fmla="*/ 236860 h 3373"/>
                <a:gd name="T14" fmla="*/ 375561 w 2907"/>
                <a:gd name="T15" fmla="*/ 340689 h 3373"/>
                <a:gd name="T16" fmla="*/ 700302 w 2907"/>
                <a:gd name="T17" fmla="*/ 492827 h 3373"/>
                <a:gd name="T18" fmla="*/ 1047750 w 2907"/>
                <a:gd name="T19" fmla="*/ 845053 h 3373"/>
                <a:gd name="T20" fmla="*/ 580281 w 2907"/>
                <a:gd name="T21" fmla="*/ 1216025 h 3373"/>
                <a:gd name="T22" fmla="*/ 0 w 2907"/>
                <a:gd name="T23" fmla="*/ 916796 h 3373"/>
                <a:gd name="T24" fmla="*/ 283293 w 2907"/>
                <a:gd name="T25" fmla="*/ 757807 h 3373"/>
                <a:gd name="T26" fmla="*/ 575956 w 2907"/>
                <a:gd name="T27" fmla="*/ 978805 h 3373"/>
                <a:gd name="T28" fmla="*/ 729857 w 2907"/>
                <a:gd name="T29" fmla="*/ 865963 h 33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13" name="Freeform 13"/>
            <p:cNvSpPr>
              <a:spLocks/>
            </p:cNvSpPr>
            <p:nvPr/>
          </p:nvSpPr>
          <p:spPr bwMode="black">
            <a:xfrm>
              <a:off x="4770438" y="2295526"/>
              <a:ext cx="563563" cy="1677988"/>
            </a:xfrm>
            <a:custGeom>
              <a:avLst/>
              <a:gdLst>
                <a:gd name="T0" fmla="*/ 326614 w 1565"/>
                <a:gd name="T1" fmla="*/ 0 h 4657"/>
                <a:gd name="T2" fmla="*/ 0 w 1565"/>
                <a:gd name="T3" fmla="*/ 0 h 4657"/>
                <a:gd name="T4" fmla="*/ 0 w 1565"/>
                <a:gd name="T5" fmla="*/ 1335328 h 4657"/>
                <a:gd name="T6" fmla="*/ 77062 w 1565"/>
                <a:gd name="T7" fmla="*/ 1596196 h 4657"/>
                <a:gd name="T8" fmla="*/ 321933 w 1565"/>
                <a:gd name="T9" fmla="*/ 1677988 h 4657"/>
                <a:gd name="T10" fmla="*/ 439327 w 1565"/>
                <a:gd name="T11" fmla="*/ 1665377 h 4657"/>
                <a:gd name="T12" fmla="*/ 535835 w 1565"/>
                <a:gd name="T13" fmla="*/ 1629706 h 4657"/>
                <a:gd name="T14" fmla="*/ 563563 w 1565"/>
                <a:gd name="T15" fmla="*/ 1410994 h 4657"/>
                <a:gd name="T16" fmla="*/ 495863 w 1565"/>
                <a:gd name="T17" fmla="*/ 1430451 h 4657"/>
                <a:gd name="T18" fmla="*/ 427804 w 1565"/>
                <a:gd name="T19" fmla="*/ 1436216 h 4657"/>
                <a:gd name="T20" fmla="*/ 350741 w 1565"/>
                <a:gd name="T21" fmla="*/ 1404148 h 4657"/>
                <a:gd name="T22" fmla="*/ 326614 w 1565"/>
                <a:gd name="T23" fmla="*/ 1288848 h 4657"/>
                <a:gd name="T24" fmla="*/ 326614 w 1565"/>
                <a:gd name="T25" fmla="*/ 0 h 46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14" name="Freeform 14"/>
            <p:cNvSpPr>
              <a:spLocks noEditPoints="1"/>
            </p:cNvSpPr>
            <p:nvPr/>
          </p:nvSpPr>
          <p:spPr bwMode="black">
            <a:xfrm>
              <a:off x="3455988" y="2762251"/>
              <a:ext cx="1073150" cy="1216025"/>
            </a:xfrm>
            <a:custGeom>
              <a:avLst/>
              <a:gdLst>
                <a:gd name="T0" fmla="*/ 555140 w 2977"/>
                <a:gd name="T1" fmla="*/ 234697 h 3373"/>
                <a:gd name="T2" fmla="*/ 313257 w 2977"/>
                <a:gd name="T3" fmla="*/ 478767 h 3373"/>
                <a:gd name="T4" fmla="*/ 771428 w 2977"/>
                <a:gd name="T5" fmla="*/ 478767 h 3373"/>
                <a:gd name="T6" fmla="*/ 555140 w 2977"/>
                <a:gd name="T7" fmla="*/ 234697 h 3373"/>
                <a:gd name="T8" fmla="*/ 1056928 w 2977"/>
                <a:gd name="T9" fmla="*/ 695438 h 3373"/>
                <a:gd name="T10" fmla="*/ 306408 w 2977"/>
                <a:gd name="T11" fmla="*/ 695438 h 3373"/>
                <a:gd name="T12" fmla="*/ 561989 w 2977"/>
                <a:gd name="T13" fmla="*/ 976281 h 3373"/>
                <a:gd name="T14" fmla="*/ 785487 w 2977"/>
                <a:gd name="T15" fmla="*/ 785207 h 3373"/>
                <a:gd name="T16" fmla="*/ 1059091 w 2977"/>
                <a:gd name="T17" fmla="*/ 939508 h 3373"/>
                <a:gd name="T18" fmla="*/ 561989 w 2977"/>
                <a:gd name="T19" fmla="*/ 1216025 h 3373"/>
                <a:gd name="T20" fmla="*/ 0 w 2977"/>
                <a:gd name="T21" fmla="*/ 607832 h 3373"/>
                <a:gd name="T22" fmla="*/ 555140 w 2977"/>
                <a:gd name="T23" fmla="*/ 0 h 3373"/>
                <a:gd name="T24" fmla="*/ 1073150 w 2977"/>
                <a:gd name="T25" fmla="*/ 536450 h 3373"/>
                <a:gd name="T26" fmla="*/ 1056928 w 2977"/>
                <a:gd name="T27" fmla="*/ 695438 h 33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15" name="Freeform 15"/>
            <p:cNvSpPr>
              <a:spLocks/>
            </p:cNvSpPr>
            <p:nvPr/>
          </p:nvSpPr>
          <p:spPr bwMode="black">
            <a:xfrm>
              <a:off x="1879601" y="2357438"/>
              <a:ext cx="1311275" cy="1593850"/>
            </a:xfrm>
            <a:custGeom>
              <a:avLst/>
              <a:gdLst>
                <a:gd name="T0" fmla="*/ 973102 w 3641"/>
                <a:gd name="T1" fmla="*/ 1593850 h 4420"/>
                <a:gd name="T2" fmla="*/ 1311275 w 3641"/>
                <a:gd name="T3" fmla="*/ 1593850 h 4420"/>
                <a:gd name="T4" fmla="*/ 1311275 w 3641"/>
                <a:gd name="T5" fmla="*/ 0 h 4420"/>
                <a:gd name="T6" fmla="*/ 973102 w 3641"/>
                <a:gd name="T7" fmla="*/ 0 h 4420"/>
                <a:gd name="T8" fmla="*/ 973102 w 3641"/>
                <a:gd name="T9" fmla="*/ 631049 h 4420"/>
                <a:gd name="T10" fmla="*/ 338173 w 3641"/>
                <a:gd name="T11" fmla="*/ 631049 h 4420"/>
                <a:gd name="T12" fmla="*/ 338173 w 3641"/>
                <a:gd name="T13" fmla="*/ 0 h 4420"/>
                <a:gd name="T14" fmla="*/ 0 w 3641"/>
                <a:gd name="T15" fmla="*/ 0 h 4420"/>
                <a:gd name="T16" fmla="*/ 0 w 3641"/>
                <a:gd name="T17" fmla="*/ 1593850 h 4420"/>
                <a:gd name="T18" fmla="*/ 338173 w 3641"/>
                <a:gd name="T19" fmla="*/ 1593850 h 4420"/>
                <a:gd name="T20" fmla="*/ 338173 w 3641"/>
                <a:gd name="T21" fmla="*/ 932510 h 4420"/>
                <a:gd name="T22" fmla="*/ 973102 w 3641"/>
                <a:gd name="T23" fmla="*/ 932510 h 4420"/>
                <a:gd name="T24" fmla="*/ 973102 w 3641"/>
                <a:gd name="T25" fmla="*/ 1593850 h 44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gr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smtClean="0"/>
              <a:t>Muokkaa perustyyl. napsautt.</a:t>
            </a:r>
            <a:endParaRPr lang="fi-FI" dirty="0"/>
          </a:p>
        </p:txBody>
      </p:sp>
      <p:sp>
        <p:nvSpPr>
          <p:cNvPr id="16" name="Päivämäärän paikkamerkki 2"/>
          <p:cNvSpPr>
            <a:spLocks noGrp="1"/>
          </p:cNvSpPr>
          <p:nvPr>
            <p:ph type="dt" sz="half" idx="10"/>
          </p:nvPr>
        </p:nvSpPr>
        <p:spPr/>
        <p:txBody>
          <a:bodyPr/>
          <a:lstStyle>
            <a:lvl1pPr>
              <a:defRPr/>
            </a:lvl1pPr>
          </a:lstStyle>
          <a:p>
            <a:pPr>
              <a:defRPr/>
            </a:pPr>
            <a:fld id="{6560EC48-4538-4CE2-B854-8A1E9027D344}" type="datetime1">
              <a:rPr lang="fi-FI" smtClean="0"/>
              <a:pPr>
                <a:defRPr/>
              </a:pPr>
              <a:t>26.11.2019</a:t>
            </a:fld>
            <a:endParaRPr lang="fi-FI"/>
          </a:p>
        </p:txBody>
      </p:sp>
      <p:sp>
        <p:nvSpPr>
          <p:cNvPr id="17" name="Alatunnisteen paikkamerkki 3"/>
          <p:cNvSpPr>
            <a:spLocks noGrp="1"/>
          </p:cNvSpPr>
          <p:nvPr>
            <p:ph type="ftr" sz="quarter" idx="11"/>
          </p:nvPr>
        </p:nvSpPr>
        <p:spPr/>
        <p:txBody>
          <a:bodyPr/>
          <a:lstStyle>
            <a:lvl1pPr>
              <a:defRPr/>
            </a:lvl1pPr>
          </a:lstStyle>
          <a:p>
            <a:pPr>
              <a:defRPr/>
            </a:pPr>
            <a:r>
              <a:rPr lang="fi-FI"/>
              <a:t>Etunimi Sukunimi</a:t>
            </a:r>
          </a:p>
        </p:txBody>
      </p:sp>
      <p:sp>
        <p:nvSpPr>
          <p:cNvPr id="18" name="Dian numeron paikkamerkki 4"/>
          <p:cNvSpPr>
            <a:spLocks noGrp="1"/>
          </p:cNvSpPr>
          <p:nvPr>
            <p:ph type="sldNum" sz="quarter" idx="12"/>
          </p:nvPr>
        </p:nvSpPr>
        <p:spPr/>
        <p:txBody>
          <a:bodyPr/>
          <a:lstStyle>
            <a:lvl1pPr>
              <a:defRPr/>
            </a:lvl1pPr>
          </a:lstStyle>
          <a:p>
            <a:pPr>
              <a:defRPr/>
            </a:pPr>
            <a:fld id="{46BEEC35-8536-4D5E-9F36-099BA48DABF0}" type="slidenum">
              <a:rPr lang="fi-FI"/>
              <a:pPr>
                <a:defRPr/>
              </a:pPr>
              <a:t>‹#›</a:t>
            </a:fld>
            <a:endParaRPr lang="fi-FI"/>
          </a:p>
        </p:txBody>
      </p:sp>
    </p:spTree>
    <p:extLst>
      <p:ext uri="{BB962C8B-B14F-4D97-AF65-F5344CB8AC3E}">
        <p14:creationId xmlns:p14="http://schemas.microsoft.com/office/powerpoint/2010/main" val="31053771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Kuva aaltokuviolla B">
    <p:bg>
      <p:bgPr>
        <a:solidFill>
          <a:srgbClr val="D9D9D9"/>
        </a:solidFill>
        <a:effectLst/>
      </p:bgPr>
    </p:bg>
    <p:spTree>
      <p:nvGrpSpPr>
        <p:cNvPr id="1" name=""/>
        <p:cNvGrpSpPr/>
        <p:nvPr/>
      </p:nvGrpSpPr>
      <p:grpSpPr>
        <a:xfrm>
          <a:off x="0" y="0"/>
          <a:ext cx="0" cy="0"/>
          <a:chOff x="0" y="0"/>
          <a:chExt cx="0" cy="0"/>
        </a:xfrm>
      </p:grpSpPr>
      <p:sp>
        <p:nvSpPr>
          <p:cNvPr id="3" name="Freeform 5"/>
          <p:cNvSpPr>
            <a:spLocks/>
          </p:cNvSpPr>
          <p:nvPr/>
        </p:nvSpPr>
        <p:spPr bwMode="auto">
          <a:xfrm>
            <a:off x="8715375" y="3384550"/>
            <a:ext cx="3460750" cy="3475038"/>
          </a:xfrm>
          <a:custGeom>
            <a:avLst/>
            <a:gdLst>
              <a:gd name="T0" fmla="*/ 0 w 7208"/>
              <a:gd name="T1" fmla="*/ 3474385 h 7249"/>
              <a:gd name="T2" fmla="*/ 3459636 w 7208"/>
              <a:gd name="T3" fmla="*/ 3474385 h 7249"/>
              <a:gd name="T4" fmla="*/ 3459636 w 7208"/>
              <a:gd name="T5" fmla="*/ 0 h 7249"/>
              <a:gd name="T6" fmla="*/ 3210051 w 7208"/>
              <a:gd name="T7" fmla="*/ 476895 h 7249"/>
              <a:gd name="T8" fmla="*/ 3210051 w 7208"/>
              <a:gd name="T9" fmla="*/ 476895 h 7249"/>
              <a:gd name="T10" fmla="*/ 2482414 w 7208"/>
              <a:gd name="T11" fmla="*/ 898193 h 7249"/>
              <a:gd name="T12" fmla="*/ 2482414 w 7208"/>
              <a:gd name="T13" fmla="*/ 898193 h 7249"/>
              <a:gd name="T14" fmla="*/ 2060519 w 7208"/>
              <a:gd name="T15" fmla="*/ 1624319 h 7249"/>
              <a:gd name="T16" fmla="*/ 2060519 w 7208"/>
              <a:gd name="T17" fmla="*/ 1624319 h 7249"/>
              <a:gd name="T18" fmla="*/ 1333361 w 7208"/>
              <a:gd name="T19" fmla="*/ 2045617 h 7249"/>
              <a:gd name="T20" fmla="*/ 1333361 w 7208"/>
              <a:gd name="T21" fmla="*/ 2045617 h 7249"/>
              <a:gd name="T22" fmla="*/ 911466 w 7208"/>
              <a:gd name="T23" fmla="*/ 2771743 h 7249"/>
              <a:gd name="T24" fmla="*/ 911466 w 7208"/>
              <a:gd name="T25" fmla="*/ 2771743 h 7249"/>
              <a:gd name="T26" fmla="*/ 184309 w 7208"/>
              <a:gd name="T27" fmla="*/ 3193041 h 7249"/>
              <a:gd name="T28" fmla="*/ 184309 w 7208"/>
              <a:gd name="T29" fmla="*/ 3193041 h 7249"/>
              <a:gd name="T30" fmla="*/ 0 w 7208"/>
              <a:gd name="T31" fmla="*/ 3474385 h 72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208" h="7249">
                <a:moveTo>
                  <a:pt x="0" y="7249"/>
                </a:moveTo>
                <a:lnTo>
                  <a:pt x="7208" y="7249"/>
                </a:lnTo>
                <a:lnTo>
                  <a:pt x="7208" y="0"/>
                </a:lnTo>
                <a:cubicBezTo>
                  <a:pt x="7078" y="318"/>
                  <a:pt x="7089" y="594"/>
                  <a:pt x="6688" y="995"/>
                </a:cubicBezTo>
                <a:cubicBezTo>
                  <a:pt x="6089" y="1593"/>
                  <a:pt x="5771" y="1275"/>
                  <a:pt x="5172" y="1874"/>
                </a:cubicBezTo>
                <a:cubicBezTo>
                  <a:pt x="4574" y="2472"/>
                  <a:pt x="4892" y="2790"/>
                  <a:pt x="4293" y="3389"/>
                </a:cubicBezTo>
                <a:cubicBezTo>
                  <a:pt x="3695" y="3988"/>
                  <a:pt x="3377" y="3669"/>
                  <a:pt x="2778" y="4268"/>
                </a:cubicBezTo>
                <a:cubicBezTo>
                  <a:pt x="2180" y="4867"/>
                  <a:pt x="2498" y="5185"/>
                  <a:pt x="1899" y="5783"/>
                </a:cubicBezTo>
                <a:cubicBezTo>
                  <a:pt x="1301" y="6382"/>
                  <a:pt x="983" y="6064"/>
                  <a:pt x="384" y="6662"/>
                </a:cubicBezTo>
                <a:cubicBezTo>
                  <a:pt x="159" y="6887"/>
                  <a:pt x="63" y="7073"/>
                  <a:pt x="0" y="7249"/>
                </a:cubicBezTo>
                <a:close/>
              </a:path>
            </a:pathLst>
          </a:custGeom>
          <a:solidFill>
            <a:srgbClr val="9FC9EB"/>
          </a:solidFill>
          <a:ln>
            <a:noFill/>
          </a:ln>
        </p:spPr>
        <p:txBody>
          <a:bodyPr/>
          <a:lstStyle/>
          <a:p>
            <a:pPr eaLnBrk="0" fontAlgn="base" hangingPunct="0">
              <a:spcBef>
                <a:spcPct val="0"/>
              </a:spcBef>
              <a:spcAft>
                <a:spcPct val="0"/>
              </a:spcAft>
            </a:pPr>
            <a:endParaRPr lang="fi-FI">
              <a:solidFill>
                <a:prstClr val="black"/>
              </a:solidFill>
            </a:endParaRPr>
          </a:p>
        </p:txBody>
      </p:sp>
      <p:grpSp>
        <p:nvGrpSpPr>
          <p:cNvPr id="4" name="Ryhmä 36"/>
          <p:cNvGrpSpPr/>
          <p:nvPr/>
        </p:nvGrpSpPr>
        <p:grpSpPr bwMode="black">
          <a:xfrm>
            <a:off x="472152" y="6228511"/>
            <a:ext cx="804333" cy="373549"/>
            <a:chOff x="228601" y="704851"/>
            <a:chExt cx="11734800" cy="5449888"/>
          </a:xfrm>
          <a:solidFill>
            <a:schemeClr val="bg1"/>
          </a:solidFill>
        </p:grpSpPr>
        <p:sp>
          <p:nvSpPr>
            <p:cNvPr id="5"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6"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8"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9"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2"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4"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title"/>
          </p:nvPr>
        </p:nvSpPr>
        <p:spPr>
          <a:xfrm>
            <a:off x="10408599" y="5457217"/>
            <a:ext cx="1420237" cy="670884"/>
          </a:xfrm>
        </p:spPr>
        <p:txBody>
          <a:bodyPr anchor="ctr"/>
          <a:lstStyle>
            <a:lvl1pPr algn="ctr">
              <a:defRPr sz="1400" b="0">
                <a:latin typeface="+mn-lt"/>
              </a:defRPr>
            </a:lvl1pPr>
          </a:lstStyle>
          <a:p>
            <a:r>
              <a:rPr lang="fi-FI" smtClean="0"/>
              <a:t>Muokkaa perustyyl. napsautt.</a:t>
            </a:r>
            <a:endParaRPr lang="fi-FI" dirty="0"/>
          </a:p>
        </p:txBody>
      </p:sp>
    </p:spTree>
    <p:extLst>
      <p:ext uri="{BB962C8B-B14F-4D97-AF65-F5344CB8AC3E}">
        <p14:creationId xmlns:p14="http://schemas.microsoft.com/office/powerpoint/2010/main" val="179941688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nsi 3 B">
    <p:bg>
      <p:bgPr>
        <a:solidFill>
          <a:srgbClr val="FFC61E"/>
        </a:solidFill>
        <a:effectLst/>
      </p:bgPr>
    </p:bg>
    <p:spTree>
      <p:nvGrpSpPr>
        <p:cNvPr id="1" name=""/>
        <p:cNvGrpSpPr/>
        <p:nvPr/>
      </p:nvGrpSpPr>
      <p:grpSpPr>
        <a:xfrm>
          <a:off x="0" y="0"/>
          <a:ext cx="0" cy="0"/>
          <a:chOff x="0" y="0"/>
          <a:chExt cx="0" cy="0"/>
        </a:xfrm>
      </p:grpSpPr>
      <p:sp>
        <p:nvSpPr>
          <p:cNvPr id="4" name="Freeform 18"/>
          <p:cNvSpPr>
            <a:spLocks/>
          </p:cNvSpPr>
          <p:nvPr userDrawn="1"/>
        </p:nvSpPr>
        <p:spPr bwMode="auto">
          <a:xfrm>
            <a:off x="0" y="0"/>
            <a:ext cx="9678988" cy="6858000"/>
          </a:xfrm>
          <a:custGeom>
            <a:avLst/>
            <a:gdLst>
              <a:gd name="T0" fmla="*/ 0 w 20142"/>
              <a:gd name="T1" fmla="*/ 0 h 14300"/>
              <a:gd name="T2" fmla="*/ 0 w 20142"/>
              <a:gd name="T3" fmla="*/ 6858000 h 14300"/>
              <a:gd name="T4" fmla="*/ 9678540 w 20142"/>
              <a:gd name="T5" fmla="*/ 6858000 h 14300"/>
              <a:gd name="T6" fmla="*/ 9109582 w 20142"/>
              <a:gd name="T7" fmla="*/ 6003388 h 14300"/>
              <a:gd name="T8" fmla="*/ 9679021 w 20142"/>
              <a:gd name="T9" fmla="*/ 5142061 h 14300"/>
              <a:gd name="T10" fmla="*/ 9109582 w 20142"/>
              <a:gd name="T11" fmla="*/ 4280735 h 14300"/>
              <a:gd name="T12" fmla="*/ 9679021 w 20142"/>
              <a:gd name="T13" fmla="*/ 3419888 h 14300"/>
              <a:gd name="T14" fmla="*/ 9109582 w 20142"/>
              <a:gd name="T15" fmla="*/ 2558562 h 14300"/>
              <a:gd name="T16" fmla="*/ 9679021 w 20142"/>
              <a:gd name="T17" fmla="*/ 1697715 h 14300"/>
              <a:gd name="T18" fmla="*/ 9109582 w 20142"/>
              <a:gd name="T19" fmla="*/ 836388 h 14300"/>
              <a:gd name="T20" fmla="*/ 9678540 w 20142"/>
              <a:gd name="T21" fmla="*/ 0 h 14300"/>
              <a:gd name="T22" fmla="*/ 0 w 20142"/>
              <a:gd name="T23" fmla="*/ 0 h 14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142" h="1430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8563" y="5808617"/>
            <a:ext cx="1220411" cy="605630"/>
          </a:xfrm>
          <a:prstGeom prst="rect">
            <a:avLst/>
          </a:prstGeom>
        </p:spPr>
      </p:pic>
    </p:spTree>
    <p:extLst>
      <p:ext uri="{BB962C8B-B14F-4D97-AF65-F5344CB8AC3E}">
        <p14:creationId xmlns:p14="http://schemas.microsoft.com/office/powerpoint/2010/main" val="42094014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uva">
    <p:spTree>
      <p:nvGrpSpPr>
        <p:cNvPr id="1" name=""/>
        <p:cNvGrpSpPr/>
        <p:nvPr/>
      </p:nvGrpSpPr>
      <p:grpSpPr>
        <a:xfrm>
          <a:off x="0" y="0"/>
          <a:ext cx="0" cy="0"/>
          <a:chOff x="0" y="0"/>
          <a:chExt cx="0" cy="0"/>
        </a:xfrm>
      </p:grpSpPr>
      <p:sp>
        <p:nvSpPr>
          <p:cNvPr id="6" name="Picture Placeholder 7"/>
          <p:cNvSpPr>
            <a:spLocks noGrp="1"/>
          </p:cNvSpPr>
          <p:nvPr>
            <p:ph type="pic" sz="quarter" idx="13"/>
          </p:nvPr>
        </p:nvSpPr>
        <p:spPr>
          <a:xfrm>
            <a:off x="0" y="0"/>
            <a:ext cx="12192000" cy="6858000"/>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2" name="Otsikko 1"/>
          <p:cNvSpPr>
            <a:spLocks noGrp="1"/>
          </p:cNvSpPr>
          <p:nvPr>
            <p:ph type="title"/>
          </p:nvPr>
        </p:nvSpPr>
        <p:spPr/>
        <p:txBody>
          <a:bodyPr/>
          <a:lstStyle/>
          <a:p>
            <a:r>
              <a:rPr lang="fi-FI" smtClean="0"/>
              <a:t>Muokkaa perustyyl. napsautt.</a:t>
            </a:r>
            <a:endParaRPr lang="fi-FI"/>
          </a:p>
        </p:txBody>
      </p:sp>
    </p:spTree>
    <p:extLst>
      <p:ext uri="{BB962C8B-B14F-4D97-AF65-F5344CB8AC3E}">
        <p14:creationId xmlns:p14="http://schemas.microsoft.com/office/powerpoint/2010/main" val="29556629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3"/>
          <p:cNvSpPr>
            <a:spLocks noGrp="1"/>
          </p:cNvSpPr>
          <p:nvPr>
            <p:ph type="dt" sz="half" idx="10"/>
          </p:nvPr>
        </p:nvSpPr>
        <p:spPr/>
        <p:txBody>
          <a:bodyPr/>
          <a:lstStyle>
            <a:lvl1pPr>
              <a:defRPr/>
            </a:lvl1pPr>
          </a:lstStyle>
          <a:p>
            <a:pPr>
              <a:defRPr/>
            </a:pPr>
            <a:fld id="{DB352218-ACF1-49CA-B68A-5C4D4EE76EB5}" type="datetime1">
              <a:rPr lang="fi-FI" smtClean="0"/>
              <a:pPr>
                <a:defRPr/>
              </a:pPr>
              <a:t>26.11.2019</a:t>
            </a:fld>
            <a:endParaRPr lang="fi-FI" dirty="0"/>
          </a:p>
        </p:txBody>
      </p:sp>
      <p:sp>
        <p:nvSpPr>
          <p:cNvPr id="4" name="Alatunnisteen paikkamerkki 4"/>
          <p:cNvSpPr>
            <a:spLocks noGrp="1"/>
          </p:cNvSpPr>
          <p:nvPr>
            <p:ph type="ftr" sz="quarter" idx="11"/>
          </p:nvPr>
        </p:nvSpPr>
        <p:spPr/>
        <p:txBody>
          <a:bodyPr/>
          <a:lstStyle>
            <a:lvl1pPr>
              <a:defRPr/>
            </a:lvl1pPr>
          </a:lstStyle>
          <a:p>
            <a:pPr>
              <a:defRPr/>
            </a:pPr>
            <a:r>
              <a:rPr lang="fi-FI"/>
              <a:t>Etunimi Sukunimi</a:t>
            </a:r>
            <a:endParaRPr lang="fi-FI" dirty="0"/>
          </a:p>
        </p:txBody>
      </p:sp>
      <p:sp>
        <p:nvSpPr>
          <p:cNvPr id="5" name="Dian numeron paikkamerkki 5"/>
          <p:cNvSpPr>
            <a:spLocks noGrp="1"/>
          </p:cNvSpPr>
          <p:nvPr>
            <p:ph type="sldNum" sz="quarter" idx="12"/>
          </p:nvPr>
        </p:nvSpPr>
        <p:spPr/>
        <p:txBody>
          <a:bodyPr/>
          <a:lstStyle>
            <a:lvl1pPr>
              <a:defRPr/>
            </a:lvl1pPr>
          </a:lstStyle>
          <a:p>
            <a:pPr>
              <a:defRPr/>
            </a:pPr>
            <a:fld id="{CE2C5C8F-ADE2-4447-810F-D500E66A7636}" type="slidenum">
              <a:rPr lang="fi-FI"/>
              <a:pPr>
                <a:defRPr/>
              </a:pPr>
              <a:t>‹#›</a:t>
            </a:fld>
            <a:endParaRPr lang="fi-FI" dirty="0"/>
          </a:p>
        </p:txBody>
      </p:sp>
    </p:spTree>
    <p:extLst>
      <p:ext uri="{BB962C8B-B14F-4D97-AF65-F5344CB8AC3E}">
        <p14:creationId xmlns:p14="http://schemas.microsoft.com/office/powerpoint/2010/main" val="41979099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pPr>
              <a:defRPr/>
            </a:pPr>
            <a:fld id="{CEE4C3D4-6059-441A-8A6A-DB6618421007}" type="datetime1">
              <a:rPr lang="fi-FI" smtClean="0"/>
              <a:pPr>
                <a:defRPr/>
              </a:pPr>
              <a:t>26.11.2019</a:t>
            </a:fld>
            <a:endParaRPr lang="fi-FI" dirty="0"/>
          </a:p>
        </p:txBody>
      </p:sp>
      <p:sp>
        <p:nvSpPr>
          <p:cNvPr id="3" name="Alatunnisteen paikkamerkki 4"/>
          <p:cNvSpPr>
            <a:spLocks noGrp="1"/>
          </p:cNvSpPr>
          <p:nvPr>
            <p:ph type="ftr" sz="quarter" idx="11"/>
          </p:nvPr>
        </p:nvSpPr>
        <p:spPr/>
        <p:txBody>
          <a:bodyPr/>
          <a:lstStyle>
            <a:lvl1pPr>
              <a:defRPr/>
            </a:lvl1pPr>
          </a:lstStyle>
          <a:p>
            <a:pPr>
              <a:defRPr/>
            </a:pPr>
            <a:r>
              <a:rPr lang="fi-FI"/>
              <a:t>Etunimi Sukunimi</a:t>
            </a:r>
            <a:endParaRPr lang="fi-FI" dirty="0"/>
          </a:p>
        </p:txBody>
      </p:sp>
      <p:sp>
        <p:nvSpPr>
          <p:cNvPr id="4" name="Dian numeron paikkamerkki 5"/>
          <p:cNvSpPr>
            <a:spLocks noGrp="1"/>
          </p:cNvSpPr>
          <p:nvPr>
            <p:ph type="sldNum" sz="quarter" idx="12"/>
          </p:nvPr>
        </p:nvSpPr>
        <p:spPr/>
        <p:txBody>
          <a:bodyPr/>
          <a:lstStyle>
            <a:lvl1pPr>
              <a:defRPr/>
            </a:lvl1pPr>
          </a:lstStyle>
          <a:p>
            <a:pPr>
              <a:defRPr/>
            </a:pPr>
            <a:fld id="{76EA58B6-E548-4A14-A7AC-06E65D0F607B}" type="slidenum">
              <a:rPr lang="fi-FI"/>
              <a:pPr>
                <a:defRPr/>
              </a:pPr>
              <a:t>‹#›</a:t>
            </a:fld>
            <a:endParaRPr lang="fi-FI" dirty="0"/>
          </a:p>
        </p:txBody>
      </p:sp>
    </p:spTree>
    <p:extLst>
      <p:ext uri="{BB962C8B-B14F-4D97-AF65-F5344CB8AC3E}">
        <p14:creationId xmlns:p14="http://schemas.microsoft.com/office/powerpoint/2010/main" val="11385253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Kansi 1">
    <p:bg>
      <p:bgPr>
        <a:solidFill>
          <a:srgbClr val="0001BE"/>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393238" cy="6858000"/>
          </a:xfrm>
          <a:custGeom>
            <a:avLst/>
            <a:gdLst>
              <a:gd name="T0" fmla="*/ 2504148 w 19559"/>
              <a:gd name="T1" fmla="*/ 6858000 h 14300"/>
              <a:gd name="T2" fmla="*/ 2712107 w 19559"/>
              <a:gd name="T3" fmla="*/ 6505508 h 14300"/>
              <a:gd name="T4" fmla="*/ 3439722 w 19559"/>
              <a:gd name="T5" fmla="*/ 6083957 h 14300"/>
              <a:gd name="T6" fmla="*/ 3861883 w 19559"/>
              <a:gd name="T7" fmla="*/ 5357393 h 14300"/>
              <a:gd name="T8" fmla="*/ 4589498 w 19559"/>
              <a:gd name="T9" fmla="*/ 4935842 h 14300"/>
              <a:gd name="T10" fmla="*/ 5011659 w 19559"/>
              <a:gd name="T11" fmla="*/ 4209277 h 14300"/>
              <a:gd name="T12" fmla="*/ 5739754 w 19559"/>
              <a:gd name="T13" fmla="*/ 3787726 h 14300"/>
              <a:gd name="T14" fmla="*/ 6161915 w 19559"/>
              <a:gd name="T15" fmla="*/ 3060682 h 14300"/>
              <a:gd name="T16" fmla="*/ 6889530 w 19559"/>
              <a:gd name="T17" fmla="*/ 2639131 h 14300"/>
              <a:gd name="T18" fmla="*/ 7311690 w 19559"/>
              <a:gd name="T19" fmla="*/ 1912567 h 14300"/>
              <a:gd name="T20" fmla="*/ 8039305 w 19559"/>
              <a:gd name="T21" fmla="*/ 1491016 h 14300"/>
              <a:gd name="T22" fmla="*/ 8461466 w 19559"/>
              <a:gd name="T23" fmla="*/ 764451 h 14300"/>
              <a:gd name="T24" fmla="*/ 9188601 w 19559"/>
              <a:gd name="T25" fmla="*/ 343380 h 14300"/>
              <a:gd name="T26" fmla="*/ 9393678 w 19559"/>
              <a:gd name="T27" fmla="*/ 0 h 14300"/>
              <a:gd name="T28" fmla="*/ 0 w 19559"/>
              <a:gd name="T29" fmla="*/ 0 h 14300"/>
              <a:gd name="T30" fmla="*/ 0 w 19559"/>
              <a:gd name="T31" fmla="*/ 6858000 h 14300"/>
              <a:gd name="T32" fmla="*/ 2504148 w 19559"/>
              <a:gd name="T33" fmla="*/ 685800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559" h="14300">
                <a:moveTo>
                  <a:pt x="5214" y="14300"/>
                </a:moveTo>
                <a:cubicBezTo>
                  <a:pt x="5282" y="14078"/>
                  <a:pt x="5358" y="13854"/>
                  <a:pt x="5647" y="13565"/>
                </a:cubicBezTo>
                <a:cubicBezTo>
                  <a:pt x="6246" y="12966"/>
                  <a:pt x="6564" y="13285"/>
                  <a:pt x="7162" y="12686"/>
                </a:cubicBezTo>
                <a:cubicBezTo>
                  <a:pt x="7761" y="12087"/>
                  <a:pt x="7443" y="11769"/>
                  <a:pt x="8041" y="11171"/>
                </a:cubicBezTo>
                <a:cubicBezTo>
                  <a:pt x="8640" y="10572"/>
                  <a:pt x="8958" y="10890"/>
                  <a:pt x="9556" y="10292"/>
                </a:cubicBezTo>
                <a:cubicBezTo>
                  <a:pt x="10155" y="9693"/>
                  <a:pt x="9837" y="9375"/>
                  <a:pt x="10435" y="8777"/>
                </a:cubicBezTo>
                <a:cubicBezTo>
                  <a:pt x="11034" y="8178"/>
                  <a:pt x="11352" y="8496"/>
                  <a:pt x="11951" y="7898"/>
                </a:cubicBezTo>
                <a:cubicBezTo>
                  <a:pt x="12549" y="7299"/>
                  <a:pt x="12231" y="6981"/>
                  <a:pt x="12830" y="6382"/>
                </a:cubicBezTo>
                <a:cubicBezTo>
                  <a:pt x="13428" y="5784"/>
                  <a:pt x="13746" y="6102"/>
                  <a:pt x="14345" y="5503"/>
                </a:cubicBezTo>
                <a:cubicBezTo>
                  <a:pt x="14943" y="4905"/>
                  <a:pt x="14625" y="4587"/>
                  <a:pt x="15224" y="3988"/>
                </a:cubicBezTo>
                <a:cubicBezTo>
                  <a:pt x="15822" y="3390"/>
                  <a:pt x="16140" y="3708"/>
                  <a:pt x="16739" y="3109"/>
                </a:cubicBezTo>
                <a:cubicBezTo>
                  <a:pt x="17338" y="2511"/>
                  <a:pt x="17020" y="2192"/>
                  <a:pt x="17618" y="1594"/>
                </a:cubicBezTo>
                <a:cubicBezTo>
                  <a:pt x="18216" y="996"/>
                  <a:pt x="18534" y="1314"/>
                  <a:pt x="19132" y="716"/>
                </a:cubicBezTo>
                <a:cubicBezTo>
                  <a:pt x="19413" y="435"/>
                  <a:pt x="19492" y="216"/>
                  <a:pt x="19559" y="0"/>
                </a:cubicBezTo>
                <a:lnTo>
                  <a:pt x="0" y="0"/>
                </a:lnTo>
                <a:lnTo>
                  <a:pt x="0" y="14300"/>
                </a:lnTo>
                <a:lnTo>
                  <a:pt x="5214" y="1430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a:t>
            </a:r>
          </a:p>
        </p:txBody>
      </p:sp>
    </p:spTree>
    <p:extLst>
      <p:ext uri="{BB962C8B-B14F-4D97-AF65-F5344CB8AC3E}">
        <p14:creationId xmlns:p14="http://schemas.microsoft.com/office/powerpoint/2010/main" val="1501848839"/>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Kansi 1 B">
    <p:bg>
      <p:bgPr>
        <a:solidFill>
          <a:srgbClr val="0001BE"/>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2000" cy="6858000"/>
          </a:xfrm>
          <a:custGeom>
            <a:avLst/>
            <a:gdLst>
              <a:gd name="T0" fmla="*/ 5313600 w 25400"/>
              <a:gd name="T1" fmla="*/ 6858000 h 14300"/>
              <a:gd name="T2" fmla="*/ 5521440 w 25400"/>
              <a:gd name="T3" fmla="*/ 6505508 h 14300"/>
              <a:gd name="T4" fmla="*/ 6248640 w 25400"/>
              <a:gd name="T5" fmla="*/ 6083957 h 14300"/>
              <a:gd name="T6" fmla="*/ 6670560 w 25400"/>
              <a:gd name="T7" fmla="*/ 5357393 h 14300"/>
              <a:gd name="T8" fmla="*/ 7397760 w 25400"/>
              <a:gd name="T9" fmla="*/ 4935842 h 14300"/>
              <a:gd name="T10" fmla="*/ 7819680 w 25400"/>
              <a:gd name="T11" fmla="*/ 4209277 h 14300"/>
              <a:gd name="T12" fmla="*/ 8547360 w 25400"/>
              <a:gd name="T13" fmla="*/ 3787726 h 14300"/>
              <a:gd name="T14" fmla="*/ 8969280 w 25400"/>
              <a:gd name="T15" fmla="*/ 3060682 h 14300"/>
              <a:gd name="T16" fmla="*/ 9696480 w 25400"/>
              <a:gd name="T17" fmla="*/ 2639131 h 14300"/>
              <a:gd name="T18" fmla="*/ 10118400 w 25400"/>
              <a:gd name="T19" fmla="*/ 1912567 h 14300"/>
              <a:gd name="T20" fmla="*/ 10845600 w 25400"/>
              <a:gd name="T21" fmla="*/ 1491016 h 14300"/>
              <a:gd name="T22" fmla="*/ 11267520 w 25400"/>
              <a:gd name="T23" fmla="*/ 764451 h 14300"/>
              <a:gd name="T24" fmla="*/ 11994240 w 25400"/>
              <a:gd name="T25" fmla="*/ 343380 h 14300"/>
              <a:gd name="T26" fmla="*/ 12192000 w 25400"/>
              <a:gd name="T27" fmla="*/ 23020 h 14300"/>
              <a:gd name="T28" fmla="*/ 12192000 w 25400"/>
              <a:gd name="T29" fmla="*/ 0 h 14300"/>
              <a:gd name="T30" fmla="*/ 0 w 25400"/>
              <a:gd name="T31" fmla="*/ 0 h 14300"/>
              <a:gd name="T32" fmla="*/ 0 w 25400"/>
              <a:gd name="T33" fmla="*/ 6858000 h 14300"/>
              <a:gd name="T34" fmla="*/ 5313600 w 25400"/>
              <a:gd name="T35" fmla="*/ 6858000 h 14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a:t>
            </a:r>
          </a:p>
        </p:txBody>
      </p:sp>
    </p:spTree>
    <p:extLst>
      <p:ext uri="{BB962C8B-B14F-4D97-AF65-F5344CB8AC3E}">
        <p14:creationId xmlns:p14="http://schemas.microsoft.com/office/powerpoint/2010/main" val="2069254257"/>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Kansi 2">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12192000" cy="3887788"/>
          </a:xfrm>
          <a:custGeom>
            <a:avLst/>
            <a:gdLst>
              <a:gd name="T0" fmla="*/ 0 w 25400"/>
              <a:gd name="T1" fmla="*/ 3079742 h 8063"/>
              <a:gd name="T2" fmla="*/ 1219200 w 25400"/>
              <a:gd name="T3" fmla="*/ 3888500 h 8063"/>
              <a:gd name="T4" fmla="*/ 2438400 w 25400"/>
              <a:gd name="T5" fmla="*/ 3079742 h 8063"/>
              <a:gd name="T6" fmla="*/ 3657600 w 25400"/>
              <a:gd name="T7" fmla="*/ 3888500 h 8063"/>
              <a:gd name="T8" fmla="*/ 4876800 w 25400"/>
              <a:gd name="T9" fmla="*/ 3079742 h 8063"/>
              <a:gd name="T10" fmla="*/ 6096000 w 25400"/>
              <a:gd name="T11" fmla="*/ 3888500 h 8063"/>
              <a:gd name="T12" fmla="*/ 7315200 w 25400"/>
              <a:gd name="T13" fmla="*/ 3079742 h 8063"/>
              <a:gd name="T14" fmla="*/ 8534400 w 25400"/>
              <a:gd name="T15" fmla="*/ 3888500 h 8063"/>
              <a:gd name="T16" fmla="*/ 9753600 w 25400"/>
              <a:gd name="T17" fmla="*/ 3079742 h 8063"/>
              <a:gd name="T18" fmla="*/ 10972800 w 25400"/>
              <a:gd name="T19" fmla="*/ 3888500 h 8063"/>
              <a:gd name="T20" fmla="*/ 12192000 w 25400"/>
              <a:gd name="T21" fmla="*/ 3079742 h 8063"/>
              <a:gd name="T22" fmla="*/ 12192000 w 25400"/>
              <a:gd name="T23" fmla="*/ 0 h 8063"/>
              <a:gd name="T24" fmla="*/ 0 w 25400"/>
              <a:gd name="T25" fmla="*/ 0 h 8063"/>
              <a:gd name="T26" fmla="*/ 0 w 25400"/>
              <a:gd name="T27" fmla="*/ 3079742 h 80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8063">
                <a:moveTo>
                  <a:pt x="0" y="6386"/>
                </a:moveTo>
                <a:cubicBezTo>
                  <a:pt x="1140" y="6386"/>
                  <a:pt x="2118" y="7077"/>
                  <a:pt x="2540" y="8063"/>
                </a:cubicBezTo>
                <a:cubicBezTo>
                  <a:pt x="2962" y="7077"/>
                  <a:pt x="3940" y="6386"/>
                  <a:pt x="5080" y="6386"/>
                </a:cubicBezTo>
                <a:cubicBezTo>
                  <a:pt x="6220" y="6386"/>
                  <a:pt x="7198" y="7077"/>
                  <a:pt x="7620" y="8063"/>
                </a:cubicBezTo>
                <a:cubicBezTo>
                  <a:pt x="8042" y="7077"/>
                  <a:pt x="9020" y="6386"/>
                  <a:pt x="10160" y="6386"/>
                </a:cubicBezTo>
                <a:cubicBezTo>
                  <a:pt x="11300" y="6386"/>
                  <a:pt x="12278" y="7077"/>
                  <a:pt x="12700" y="8063"/>
                </a:cubicBezTo>
                <a:cubicBezTo>
                  <a:pt x="13122" y="7077"/>
                  <a:pt x="14100" y="6386"/>
                  <a:pt x="15240" y="6386"/>
                </a:cubicBezTo>
                <a:cubicBezTo>
                  <a:pt x="16380" y="6386"/>
                  <a:pt x="17358" y="7077"/>
                  <a:pt x="17780" y="8063"/>
                </a:cubicBezTo>
                <a:cubicBezTo>
                  <a:pt x="18202" y="7077"/>
                  <a:pt x="19180" y="6386"/>
                  <a:pt x="20320" y="6386"/>
                </a:cubicBezTo>
                <a:cubicBezTo>
                  <a:pt x="21460" y="6386"/>
                  <a:pt x="22438" y="7077"/>
                  <a:pt x="22860" y="8063"/>
                </a:cubicBezTo>
                <a:cubicBezTo>
                  <a:pt x="23282" y="7077"/>
                  <a:pt x="24260" y="6386"/>
                  <a:pt x="25400" y="6386"/>
                </a:cubicBezTo>
                <a:lnTo>
                  <a:pt x="25400" y="0"/>
                </a:lnTo>
                <a:lnTo>
                  <a:pt x="0" y="0"/>
                </a:lnTo>
                <a:lnTo>
                  <a:pt x="0" y="6386"/>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a:t>
            </a:r>
          </a:p>
        </p:txBody>
      </p:sp>
    </p:spTree>
    <p:extLst>
      <p:ext uri="{BB962C8B-B14F-4D97-AF65-F5344CB8AC3E}">
        <p14:creationId xmlns:p14="http://schemas.microsoft.com/office/powerpoint/2010/main" val="145394869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Kansi 2 B">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3588" cy="5572125"/>
          </a:xfrm>
          <a:custGeom>
            <a:avLst/>
            <a:gdLst>
              <a:gd name="T0" fmla="*/ 0 w 25400"/>
              <a:gd name="T1" fmla="*/ 4766642 h 11590"/>
              <a:gd name="T2" fmla="*/ 1219320 w 25400"/>
              <a:gd name="T3" fmla="*/ 5572461 h 11590"/>
              <a:gd name="T4" fmla="*/ 2438640 w 25400"/>
              <a:gd name="T5" fmla="*/ 4766642 h 11590"/>
              <a:gd name="T6" fmla="*/ 3657960 w 25400"/>
              <a:gd name="T7" fmla="*/ 5572461 h 11590"/>
              <a:gd name="T8" fmla="*/ 4877280 w 25400"/>
              <a:gd name="T9" fmla="*/ 4766642 h 11590"/>
              <a:gd name="T10" fmla="*/ 6096600 w 25400"/>
              <a:gd name="T11" fmla="*/ 5572461 h 11590"/>
              <a:gd name="T12" fmla="*/ 7315920 w 25400"/>
              <a:gd name="T13" fmla="*/ 4766642 h 11590"/>
              <a:gd name="T14" fmla="*/ 8535240 w 25400"/>
              <a:gd name="T15" fmla="*/ 5572461 h 11590"/>
              <a:gd name="T16" fmla="*/ 9754560 w 25400"/>
              <a:gd name="T17" fmla="*/ 4766642 h 11590"/>
              <a:gd name="T18" fmla="*/ 10973880 w 25400"/>
              <a:gd name="T19" fmla="*/ 5572461 h 11590"/>
              <a:gd name="T20" fmla="*/ 12193200 w 25400"/>
              <a:gd name="T21" fmla="*/ 4766642 h 11590"/>
              <a:gd name="T22" fmla="*/ 12193200 w 25400"/>
              <a:gd name="T23" fmla="*/ 0 h 11590"/>
              <a:gd name="T24" fmla="*/ 0 w 25400"/>
              <a:gd name="T25" fmla="*/ 0 h 11590"/>
              <a:gd name="T26" fmla="*/ 0 w 25400"/>
              <a:gd name="T27" fmla="*/ 4766642 h 11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a:t>
            </a:r>
          </a:p>
        </p:txBody>
      </p:sp>
    </p:spTree>
    <p:extLst>
      <p:ext uri="{BB962C8B-B14F-4D97-AF65-F5344CB8AC3E}">
        <p14:creationId xmlns:p14="http://schemas.microsoft.com/office/powerpoint/2010/main" val="90536730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Kansi 3">
    <p:bg>
      <p:bgPr>
        <a:solidFill>
          <a:srgbClr val="FFC61E"/>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7305675" cy="6858000"/>
          </a:xfrm>
          <a:custGeom>
            <a:avLst/>
            <a:gdLst>
              <a:gd name="T0" fmla="*/ 7305472 w 15203"/>
              <a:gd name="T1" fmla="*/ 6858000 h 14300"/>
              <a:gd name="T2" fmla="*/ 6736046 w 15203"/>
              <a:gd name="T3" fmla="*/ 6003388 h 14300"/>
              <a:gd name="T4" fmla="*/ 7305472 w 15203"/>
              <a:gd name="T5" fmla="*/ 5142061 h 14300"/>
              <a:gd name="T6" fmla="*/ 6736046 w 15203"/>
              <a:gd name="T7" fmla="*/ 4280735 h 14300"/>
              <a:gd name="T8" fmla="*/ 7305472 w 15203"/>
              <a:gd name="T9" fmla="*/ 3419888 h 14300"/>
              <a:gd name="T10" fmla="*/ 6736046 w 15203"/>
              <a:gd name="T11" fmla="*/ 2558562 h 14300"/>
              <a:gd name="T12" fmla="*/ 7305472 w 15203"/>
              <a:gd name="T13" fmla="*/ 1697715 h 14300"/>
              <a:gd name="T14" fmla="*/ 6736046 w 15203"/>
              <a:gd name="T15" fmla="*/ 836388 h 14300"/>
              <a:gd name="T16" fmla="*/ 7304991 w 15203"/>
              <a:gd name="T17" fmla="*/ 0 h 14300"/>
              <a:gd name="T18" fmla="*/ 0 w 15203"/>
              <a:gd name="T19" fmla="*/ 0 h 14300"/>
              <a:gd name="T20" fmla="*/ 0 w 15203"/>
              <a:gd name="T21" fmla="*/ 1568708 h 14300"/>
              <a:gd name="T22" fmla="*/ 0 w 15203"/>
              <a:gd name="T23" fmla="*/ 6858000 h 14300"/>
              <a:gd name="T24" fmla="*/ 7305472 w 15203"/>
              <a:gd name="T25" fmla="*/ 6858000 h 143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03" h="14300">
                <a:moveTo>
                  <a:pt x="15203" y="14300"/>
                </a:moveTo>
                <a:cubicBezTo>
                  <a:pt x="15197" y="13500"/>
                  <a:pt x="14711" y="12814"/>
                  <a:pt x="14018" y="12518"/>
                </a:cubicBezTo>
                <a:cubicBezTo>
                  <a:pt x="14714" y="12219"/>
                  <a:pt x="15203" y="11528"/>
                  <a:pt x="15203" y="10722"/>
                </a:cubicBezTo>
                <a:cubicBezTo>
                  <a:pt x="15203" y="9916"/>
                  <a:pt x="14714" y="9225"/>
                  <a:pt x="14018" y="8926"/>
                </a:cubicBezTo>
                <a:cubicBezTo>
                  <a:pt x="14714" y="8628"/>
                  <a:pt x="15203" y="7937"/>
                  <a:pt x="15203" y="7131"/>
                </a:cubicBezTo>
                <a:cubicBezTo>
                  <a:pt x="15203" y="6325"/>
                  <a:pt x="14714" y="5634"/>
                  <a:pt x="14018" y="5335"/>
                </a:cubicBezTo>
                <a:cubicBezTo>
                  <a:pt x="14714" y="5037"/>
                  <a:pt x="15203" y="4345"/>
                  <a:pt x="15203" y="3540"/>
                </a:cubicBezTo>
                <a:cubicBezTo>
                  <a:pt x="15203" y="2734"/>
                  <a:pt x="14714" y="2042"/>
                  <a:pt x="14018" y="1744"/>
                </a:cubicBezTo>
                <a:cubicBezTo>
                  <a:pt x="14699" y="1452"/>
                  <a:pt x="15182" y="784"/>
                  <a:pt x="15202" y="0"/>
                </a:cubicBezTo>
                <a:lnTo>
                  <a:pt x="0" y="0"/>
                </a:lnTo>
                <a:lnTo>
                  <a:pt x="0" y="3271"/>
                </a:lnTo>
                <a:lnTo>
                  <a:pt x="0" y="14300"/>
                </a:lnTo>
                <a:lnTo>
                  <a:pt x="15203" y="14300"/>
                </a:ln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a:t>
            </a:r>
          </a:p>
        </p:txBody>
      </p:sp>
    </p:spTree>
    <p:extLst>
      <p:ext uri="{BB962C8B-B14F-4D97-AF65-F5344CB8AC3E}">
        <p14:creationId xmlns:p14="http://schemas.microsoft.com/office/powerpoint/2010/main" val="1571184782"/>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Kansi 3 B">
    <p:bg>
      <p:bgPr>
        <a:solidFill>
          <a:srgbClr val="FFC61E"/>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0" y="0"/>
            <a:ext cx="9678988" cy="6858000"/>
          </a:xfrm>
          <a:custGeom>
            <a:avLst/>
            <a:gdLst>
              <a:gd name="T0" fmla="*/ 0 w 20142"/>
              <a:gd name="T1" fmla="*/ 0 h 14300"/>
              <a:gd name="T2" fmla="*/ 0 w 20142"/>
              <a:gd name="T3" fmla="*/ 6858000 h 14300"/>
              <a:gd name="T4" fmla="*/ 9678540 w 20142"/>
              <a:gd name="T5" fmla="*/ 6858000 h 14300"/>
              <a:gd name="T6" fmla="*/ 9109582 w 20142"/>
              <a:gd name="T7" fmla="*/ 6003388 h 14300"/>
              <a:gd name="T8" fmla="*/ 9679021 w 20142"/>
              <a:gd name="T9" fmla="*/ 5142061 h 14300"/>
              <a:gd name="T10" fmla="*/ 9109582 w 20142"/>
              <a:gd name="T11" fmla="*/ 4280735 h 14300"/>
              <a:gd name="T12" fmla="*/ 9679021 w 20142"/>
              <a:gd name="T13" fmla="*/ 3419888 h 14300"/>
              <a:gd name="T14" fmla="*/ 9109582 w 20142"/>
              <a:gd name="T15" fmla="*/ 2558562 h 14300"/>
              <a:gd name="T16" fmla="*/ 9679021 w 20142"/>
              <a:gd name="T17" fmla="*/ 1697715 h 14300"/>
              <a:gd name="T18" fmla="*/ 9109582 w 20142"/>
              <a:gd name="T19" fmla="*/ 836388 h 14300"/>
              <a:gd name="T20" fmla="*/ 9678540 w 20142"/>
              <a:gd name="T21" fmla="*/ 0 h 14300"/>
              <a:gd name="T22" fmla="*/ 0 w 20142"/>
              <a:gd name="T23" fmla="*/ 0 h 14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142" h="1430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a:t>
            </a:r>
          </a:p>
        </p:txBody>
      </p:sp>
    </p:spTree>
    <p:extLst>
      <p:ext uri="{BB962C8B-B14F-4D97-AF65-F5344CB8AC3E}">
        <p14:creationId xmlns:p14="http://schemas.microsoft.com/office/powerpoint/2010/main" val="2471863780"/>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Kansi 4">
    <p:bg>
      <p:bgPr>
        <a:solidFill>
          <a:srgbClr val="00D7A7"/>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815513" cy="6858000"/>
          </a:xfrm>
          <a:custGeom>
            <a:avLst/>
            <a:gdLst>
              <a:gd name="T0" fmla="*/ 0 w 20470"/>
              <a:gd name="T1" fmla="*/ 6858000 h 14293"/>
              <a:gd name="T2" fmla="*/ 2725435 w 20470"/>
              <a:gd name="T3" fmla="*/ 6858000 h 14293"/>
              <a:gd name="T4" fmla="*/ 2544187 w 20470"/>
              <a:gd name="T5" fmla="*/ 6485663 h 14293"/>
              <a:gd name="T6" fmla="*/ 2623782 w 20470"/>
              <a:gd name="T7" fmla="*/ 6066305 h 14293"/>
              <a:gd name="T8" fmla="*/ 3042379 w 20470"/>
              <a:gd name="T9" fmla="*/ 5987135 h 14293"/>
              <a:gd name="T10" fmla="*/ 3796141 w 20470"/>
              <a:gd name="T11" fmla="*/ 6355154 h 14293"/>
              <a:gd name="T12" fmla="*/ 4196038 w 20470"/>
              <a:gd name="T13" fmla="*/ 6269746 h 14293"/>
              <a:gd name="T14" fmla="*/ 4277552 w 20470"/>
              <a:gd name="T15" fmla="*/ 5859025 h 14293"/>
              <a:gd name="T16" fmla="*/ 3914576 w 20470"/>
              <a:gd name="T17" fmla="*/ 5114351 h 14293"/>
              <a:gd name="T18" fmla="*/ 3994172 w 20470"/>
              <a:gd name="T19" fmla="*/ 4694993 h 14293"/>
              <a:gd name="T20" fmla="*/ 4412768 w 20470"/>
              <a:gd name="T21" fmla="*/ 4615823 h 14293"/>
              <a:gd name="T22" fmla="*/ 5166530 w 20470"/>
              <a:gd name="T23" fmla="*/ 4983841 h 14293"/>
              <a:gd name="T24" fmla="*/ 5566427 w 20470"/>
              <a:gd name="T25" fmla="*/ 4898434 h 14293"/>
              <a:gd name="T26" fmla="*/ 5648420 w 20470"/>
              <a:gd name="T27" fmla="*/ 4487712 h 14293"/>
              <a:gd name="T28" fmla="*/ 5284965 w 20470"/>
              <a:gd name="T29" fmla="*/ 3743039 h 14293"/>
              <a:gd name="T30" fmla="*/ 5364561 w 20470"/>
              <a:gd name="T31" fmla="*/ 3323681 h 14293"/>
              <a:gd name="T32" fmla="*/ 5783158 w 20470"/>
              <a:gd name="T33" fmla="*/ 3244511 h 14293"/>
              <a:gd name="T34" fmla="*/ 6535961 w 20470"/>
              <a:gd name="T35" fmla="*/ 3613969 h 14293"/>
              <a:gd name="T36" fmla="*/ 6934419 w 20470"/>
              <a:gd name="T37" fmla="*/ 3530001 h 14293"/>
              <a:gd name="T38" fmla="*/ 7015932 w 20470"/>
              <a:gd name="T39" fmla="*/ 3118799 h 14293"/>
              <a:gd name="T40" fmla="*/ 6652957 w 20470"/>
              <a:gd name="T41" fmla="*/ 2374126 h 14293"/>
              <a:gd name="T42" fmla="*/ 6732073 w 20470"/>
              <a:gd name="T43" fmla="*/ 1955247 h 14293"/>
              <a:gd name="T44" fmla="*/ 7150670 w 20470"/>
              <a:gd name="T45" fmla="*/ 1876078 h 14293"/>
              <a:gd name="T46" fmla="*/ 7904911 w 20470"/>
              <a:gd name="T47" fmla="*/ 2243616 h 14293"/>
              <a:gd name="T48" fmla="*/ 8304808 w 20470"/>
              <a:gd name="T49" fmla="*/ 2158689 h 14293"/>
              <a:gd name="T50" fmla="*/ 8386322 w 20470"/>
              <a:gd name="T51" fmla="*/ 1747487 h 14293"/>
              <a:gd name="T52" fmla="*/ 8023346 w 20470"/>
              <a:gd name="T53" fmla="*/ 1002814 h 14293"/>
              <a:gd name="T54" fmla="*/ 8102942 w 20470"/>
              <a:gd name="T55" fmla="*/ 583935 h 14293"/>
              <a:gd name="T56" fmla="*/ 8521539 w 20470"/>
              <a:gd name="T57" fmla="*/ 504286 h 14293"/>
              <a:gd name="T58" fmla="*/ 9275780 w 20470"/>
              <a:gd name="T59" fmla="*/ 872304 h 14293"/>
              <a:gd name="T60" fmla="*/ 9675677 w 20470"/>
              <a:gd name="T61" fmla="*/ 786417 h 14293"/>
              <a:gd name="T62" fmla="*/ 9757190 w 20470"/>
              <a:gd name="T63" fmla="*/ 375695 h 14293"/>
              <a:gd name="T64" fmla="*/ 9574024 w 20470"/>
              <a:gd name="T65" fmla="*/ 0 h 14293"/>
              <a:gd name="T66" fmla="*/ 0 w 20470"/>
              <a:gd name="T67" fmla="*/ 0 h 14293"/>
              <a:gd name="T68" fmla="*/ 0 w 20470"/>
              <a:gd name="T69" fmla="*/ 6858000 h 14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470" h="14293">
                <a:moveTo>
                  <a:pt x="0" y="14293"/>
                </a:moveTo>
                <a:lnTo>
                  <a:pt x="5684" y="14293"/>
                </a:lnTo>
                <a:cubicBezTo>
                  <a:pt x="5495" y="13905"/>
                  <a:pt x="5306" y="13517"/>
                  <a:pt x="5306" y="13517"/>
                </a:cubicBezTo>
                <a:cubicBezTo>
                  <a:pt x="5306" y="13517"/>
                  <a:pt x="5077" y="13038"/>
                  <a:pt x="5472" y="12643"/>
                </a:cubicBezTo>
                <a:cubicBezTo>
                  <a:pt x="5708" y="12407"/>
                  <a:pt x="6053" y="12349"/>
                  <a:pt x="6345" y="12478"/>
                </a:cubicBezTo>
                <a:cubicBezTo>
                  <a:pt x="6357" y="12483"/>
                  <a:pt x="7917" y="13245"/>
                  <a:pt x="7917" y="13245"/>
                </a:cubicBezTo>
                <a:cubicBezTo>
                  <a:pt x="7917" y="13245"/>
                  <a:pt x="8353" y="13466"/>
                  <a:pt x="8751" y="13067"/>
                </a:cubicBezTo>
                <a:cubicBezTo>
                  <a:pt x="8982" y="12837"/>
                  <a:pt x="9042" y="12503"/>
                  <a:pt x="8921" y="12211"/>
                </a:cubicBezTo>
                <a:cubicBezTo>
                  <a:pt x="8913" y="12193"/>
                  <a:pt x="8164" y="10659"/>
                  <a:pt x="8164" y="10659"/>
                </a:cubicBezTo>
                <a:cubicBezTo>
                  <a:pt x="8164" y="10659"/>
                  <a:pt x="7935" y="10180"/>
                  <a:pt x="8330" y="9785"/>
                </a:cubicBezTo>
                <a:cubicBezTo>
                  <a:pt x="8566" y="9549"/>
                  <a:pt x="8912" y="9491"/>
                  <a:pt x="9203" y="9620"/>
                </a:cubicBezTo>
                <a:cubicBezTo>
                  <a:pt x="9215" y="9625"/>
                  <a:pt x="10775" y="10387"/>
                  <a:pt x="10775" y="10387"/>
                </a:cubicBezTo>
                <a:cubicBezTo>
                  <a:pt x="10775" y="10387"/>
                  <a:pt x="11211" y="10608"/>
                  <a:pt x="11609" y="10209"/>
                </a:cubicBezTo>
                <a:cubicBezTo>
                  <a:pt x="11840" y="9979"/>
                  <a:pt x="11901" y="9645"/>
                  <a:pt x="11780" y="9353"/>
                </a:cubicBezTo>
                <a:cubicBezTo>
                  <a:pt x="11771" y="9335"/>
                  <a:pt x="11022" y="7801"/>
                  <a:pt x="11022" y="7801"/>
                </a:cubicBezTo>
                <a:cubicBezTo>
                  <a:pt x="11022" y="7801"/>
                  <a:pt x="10793" y="7322"/>
                  <a:pt x="11188" y="6927"/>
                </a:cubicBezTo>
                <a:cubicBezTo>
                  <a:pt x="11425" y="6691"/>
                  <a:pt x="11770" y="6633"/>
                  <a:pt x="12061" y="6762"/>
                </a:cubicBezTo>
                <a:cubicBezTo>
                  <a:pt x="12074" y="6767"/>
                  <a:pt x="13631" y="7532"/>
                  <a:pt x="13631" y="7532"/>
                </a:cubicBezTo>
                <a:cubicBezTo>
                  <a:pt x="13631" y="7532"/>
                  <a:pt x="14095" y="7723"/>
                  <a:pt x="14462" y="7357"/>
                </a:cubicBezTo>
                <a:cubicBezTo>
                  <a:pt x="14692" y="7127"/>
                  <a:pt x="14753" y="6793"/>
                  <a:pt x="14632" y="6500"/>
                </a:cubicBezTo>
                <a:cubicBezTo>
                  <a:pt x="14623" y="6483"/>
                  <a:pt x="13875" y="4948"/>
                  <a:pt x="13875" y="4948"/>
                </a:cubicBezTo>
                <a:cubicBezTo>
                  <a:pt x="13875" y="4948"/>
                  <a:pt x="13646" y="4470"/>
                  <a:pt x="14040" y="4075"/>
                </a:cubicBezTo>
                <a:cubicBezTo>
                  <a:pt x="14277" y="3838"/>
                  <a:pt x="14622" y="3781"/>
                  <a:pt x="14913" y="3910"/>
                </a:cubicBezTo>
                <a:cubicBezTo>
                  <a:pt x="14926" y="3915"/>
                  <a:pt x="16486" y="4676"/>
                  <a:pt x="16486" y="4676"/>
                </a:cubicBezTo>
                <a:cubicBezTo>
                  <a:pt x="16486" y="4676"/>
                  <a:pt x="16921" y="4897"/>
                  <a:pt x="17320" y="4499"/>
                </a:cubicBezTo>
                <a:cubicBezTo>
                  <a:pt x="17550" y="4268"/>
                  <a:pt x="17611" y="3935"/>
                  <a:pt x="17490" y="3642"/>
                </a:cubicBezTo>
                <a:cubicBezTo>
                  <a:pt x="17481" y="3624"/>
                  <a:pt x="16733" y="2090"/>
                  <a:pt x="16733" y="2090"/>
                </a:cubicBezTo>
                <a:cubicBezTo>
                  <a:pt x="16733" y="2090"/>
                  <a:pt x="16504" y="1611"/>
                  <a:pt x="16899" y="1217"/>
                </a:cubicBezTo>
                <a:cubicBezTo>
                  <a:pt x="17135" y="980"/>
                  <a:pt x="17480" y="922"/>
                  <a:pt x="17772" y="1051"/>
                </a:cubicBezTo>
                <a:cubicBezTo>
                  <a:pt x="17784" y="1056"/>
                  <a:pt x="19345" y="1818"/>
                  <a:pt x="19345" y="1818"/>
                </a:cubicBezTo>
                <a:cubicBezTo>
                  <a:pt x="19345" y="1818"/>
                  <a:pt x="19807" y="2012"/>
                  <a:pt x="20179" y="1639"/>
                </a:cubicBezTo>
                <a:cubicBezTo>
                  <a:pt x="20409" y="1409"/>
                  <a:pt x="20470" y="1075"/>
                  <a:pt x="20349" y="783"/>
                </a:cubicBezTo>
                <a:cubicBezTo>
                  <a:pt x="20345" y="774"/>
                  <a:pt x="20156" y="386"/>
                  <a:pt x="19967" y="0"/>
                </a:cubicBezTo>
                <a:lnTo>
                  <a:pt x="0" y="0"/>
                </a:lnTo>
                <a:lnTo>
                  <a:pt x="0" y="14293"/>
                </a:lnTo>
                <a:close/>
              </a:path>
            </a:pathLst>
          </a:custGeom>
          <a:solidFill>
            <a:srgbClr val="F5A3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a:t>
            </a:r>
          </a:p>
        </p:txBody>
      </p:sp>
    </p:spTree>
    <p:extLst>
      <p:ext uri="{BB962C8B-B14F-4D97-AF65-F5344CB8AC3E}">
        <p14:creationId xmlns:p14="http://schemas.microsoft.com/office/powerpoint/2010/main" val="1812910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Kansi 4">
    <p:bg>
      <p:bgPr>
        <a:solidFill>
          <a:srgbClr val="00D7A7"/>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815513" cy="6858000"/>
          </a:xfrm>
          <a:custGeom>
            <a:avLst/>
            <a:gdLst>
              <a:gd name="T0" fmla="*/ 0 w 20470"/>
              <a:gd name="T1" fmla="*/ 6858000 h 14293"/>
              <a:gd name="T2" fmla="*/ 2725435 w 20470"/>
              <a:gd name="T3" fmla="*/ 6858000 h 14293"/>
              <a:gd name="T4" fmla="*/ 2544187 w 20470"/>
              <a:gd name="T5" fmla="*/ 6485663 h 14293"/>
              <a:gd name="T6" fmla="*/ 2623782 w 20470"/>
              <a:gd name="T7" fmla="*/ 6066305 h 14293"/>
              <a:gd name="T8" fmla="*/ 3042379 w 20470"/>
              <a:gd name="T9" fmla="*/ 5987135 h 14293"/>
              <a:gd name="T10" fmla="*/ 3796141 w 20470"/>
              <a:gd name="T11" fmla="*/ 6355154 h 14293"/>
              <a:gd name="T12" fmla="*/ 4196038 w 20470"/>
              <a:gd name="T13" fmla="*/ 6269746 h 14293"/>
              <a:gd name="T14" fmla="*/ 4277552 w 20470"/>
              <a:gd name="T15" fmla="*/ 5859025 h 14293"/>
              <a:gd name="T16" fmla="*/ 3914576 w 20470"/>
              <a:gd name="T17" fmla="*/ 5114351 h 14293"/>
              <a:gd name="T18" fmla="*/ 3994172 w 20470"/>
              <a:gd name="T19" fmla="*/ 4694993 h 14293"/>
              <a:gd name="T20" fmla="*/ 4412768 w 20470"/>
              <a:gd name="T21" fmla="*/ 4615823 h 14293"/>
              <a:gd name="T22" fmla="*/ 5166530 w 20470"/>
              <a:gd name="T23" fmla="*/ 4983841 h 14293"/>
              <a:gd name="T24" fmla="*/ 5566427 w 20470"/>
              <a:gd name="T25" fmla="*/ 4898434 h 14293"/>
              <a:gd name="T26" fmla="*/ 5648420 w 20470"/>
              <a:gd name="T27" fmla="*/ 4487712 h 14293"/>
              <a:gd name="T28" fmla="*/ 5284965 w 20470"/>
              <a:gd name="T29" fmla="*/ 3743039 h 14293"/>
              <a:gd name="T30" fmla="*/ 5364561 w 20470"/>
              <a:gd name="T31" fmla="*/ 3323681 h 14293"/>
              <a:gd name="T32" fmla="*/ 5783158 w 20470"/>
              <a:gd name="T33" fmla="*/ 3244511 h 14293"/>
              <a:gd name="T34" fmla="*/ 6535961 w 20470"/>
              <a:gd name="T35" fmla="*/ 3613969 h 14293"/>
              <a:gd name="T36" fmla="*/ 6934419 w 20470"/>
              <a:gd name="T37" fmla="*/ 3530001 h 14293"/>
              <a:gd name="T38" fmla="*/ 7015932 w 20470"/>
              <a:gd name="T39" fmla="*/ 3118799 h 14293"/>
              <a:gd name="T40" fmla="*/ 6652957 w 20470"/>
              <a:gd name="T41" fmla="*/ 2374126 h 14293"/>
              <a:gd name="T42" fmla="*/ 6732073 w 20470"/>
              <a:gd name="T43" fmla="*/ 1955247 h 14293"/>
              <a:gd name="T44" fmla="*/ 7150670 w 20470"/>
              <a:gd name="T45" fmla="*/ 1876078 h 14293"/>
              <a:gd name="T46" fmla="*/ 7904911 w 20470"/>
              <a:gd name="T47" fmla="*/ 2243616 h 14293"/>
              <a:gd name="T48" fmla="*/ 8304808 w 20470"/>
              <a:gd name="T49" fmla="*/ 2158689 h 14293"/>
              <a:gd name="T50" fmla="*/ 8386322 w 20470"/>
              <a:gd name="T51" fmla="*/ 1747487 h 14293"/>
              <a:gd name="T52" fmla="*/ 8023346 w 20470"/>
              <a:gd name="T53" fmla="*/ 1002814 h 14293"/>
              <a:gd name="T54" fmla="*/ 8102942 w 20470"/>
              <a:gd name="T55" fmla="*/ 583935 h 14293"/>
              <a:gd name="T56" fmla="*/ 8521539 w 20470"/>
              <a:gd name="T57" fmla="*/ 504286 h 14293"/>
              <a:gd name="T58" fmla="*/ 9275780 w 20470"/>
              <a:gd name="T59" fmla="*/ 872304 h 14293"/>
              <a:gd name="T60" fmla="*/ 9675677 w 20470"/>
              <a:gd name="T61" fmla="*/ 786417 h 14293"/>
              <a:gd name="T62" fmla="*/ 9757190 w 20470"/>
              <a:gd name="T63" fmla="*/ 375695 h 14293"/>
              <a:gd name="T64" fmla="*/ 9574024 w 20470"/>
              <a:gd name="T65" fmla="*/ 0 h 14293"/>
              <a:gd name="T66" fmla="*/ 0 w 20470"/>
              <a:gd name="T67" fmla="*/ 0 h 14293"/>
              <a:gd name="T68" fmla="*/ 0 w 20470"/>
              <a:gd name="T69" fmla="*/ 6858000 h 14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470" h="14293">
                <a:moveTo>
                  <a:pt x="0" y="14293"/>
                </a:moveTo>
                <a:lnTo>
                  <a:pt x="5684" y="14293"/>
                </a:lnTo>
                <a:cubicBezTo>
                  <a:pt x="5495" y="13905"/>
                  <a:pt x="5306" y="13517"/>
                  <a:pt x="5306" y="13517"/>
                </a:cubicBezTo>
                <a:cubicBezTo>
                  <a:pt x="5306" y="13517"/>
                  <a:pt x="5077" y="13038"/>
                  <a:pt x="5472" y="12643"/>
                </a:cubicBezTo>
                <a:cubicBezTo>
                  <a:pt x="5708" y="12407"/>
                  <a:pt x="6053" y="12349"/>
                  <a:pt x="6345" y="12478"/>
                </a:cubicBezTo>
                <a:cubicBezTo>
                  <a:pt x="6357" y="12483"/>
                  <a:pt x="7917" y="13245"/>
                  <a:pt x="7917" y="13245"/>
                </a:cubicBezTo>
                <a:cubicBezTo>
                  <a:pt x="7917" y="13245"/>
                  <a:pt x="8353" y="13466"/>
                  <a:pt x="8751" y="13067"/>
                </a:cubicBezTo>
                <a:cubicBezTo>
                  <a:pt x="8982" y="12837"/>
                  <a:pt x="9042" y="12503"/>
                  <a:pt x="8921" y="12211"/>
                </a:cubicBezTo>
                <a:cubicBezTo>
                  <a:pt x="8913" y="12193"/>
                  <a:pt x="8164" y="10659"/>
                  <a:pt x="8164" y="10659"/>
                </a:cubicBezTo>
                <a:cubicBezTo>
                  <a:pt x="8164" y="10659"/>
                  <a:pt x="7935" y="10180"/>
                  <a:pt x="8330" y="9785"/>
                </a:cubicBezTo>
                <a:cubicBezTo>
                  <a:pt x="8566" y="9549"/>
                  <a:pt x="8912" y="9491"/>
                  <a:pt x="9203" y="9620"/>
                </a:cubicBezTo>
                <a:cubicBezTo>
                  <a:pt x="9215" y="9625"/>
                  <a:pt x="10775" y="10387"/>
                  <a:pt x="10775" y="10387"/>
                </a:cubicBezTo>
                <a:cubicBezTo>
                  <a:pt x="10775" y="10387"/>
                  <a:pt x="11211" y="10608"/>
                  <a:pt x="11609" y="10209"/>
                </a:cubicBezTo>
                <a:cubicBezTo>
                  <a:pt x="11840" y="9979"/>
                  <a:pt x="11901" y="9645"/>
                  <a:pt x="11780" y="9353"/>
                </a:cubicBezTo>
                <a:cubicBezTo>
                  <a:pt x="11771" y="9335"/>
                  <a:pt x="11022" y="7801"/>
                  <a:pt x="11022" y="7801"/>
                </a:cubicBezTo>
                <a:cubicBezTo>
                  <a:pt x="11022" y="7801"/>
                  <a:pt x="10793" y="7322"/>
                  <a:pt x="11188" y="6927"/>
                </a:cubicBezTo>
                <a:cubicBezTo>
                  <a:pt x="11425" y="6691"/>
                  <a:pt x="11770" y="6633"/>
                  <a:pt x="12061" y="6762"/>
                </a:cubicBezTo>
                <a:cubicBezTo>
                  <a:pt x="12074" y="6767"/>
                  <a:pt x="13631" y="7532"/>
                  <a:pt x="13631" y="7532"/>
                </a:cubicBezTo>
                <a:cubicBezTo>
                  <a:pt x="13631" y="7532"/>
                  <a:pt x="14095" y="7723"/>
                  <a:pt x="14462" y="7357"/>
                </a:cubicBezTo>
                <a:cubicBezTo>
                  <a:pt x="14692" y="7127"/>
                  <a:pt x="14753" y="6793"/>
                  <a:pt x="14632" y="6500"/>
                </a:cubicBezTo>
                <a:cubicBezTo>
                  <a:pt x="14623" y="6483"/>
                  <a:pt x="13875" y="4948"/>
                  <a:pt x="13875" y="4948"/>
                </a:cubicBezTo>
                <a:cubicBezTo>
                  <a:pt x="13875" y="4948"/>
                  <a:pt x="13646" y="4470"/>
                  <a:pt x="14040" y="4075"/>
                </a:cubicBezTo>
                <a:cubicBezTo>
                  <a:pt x="14277" y="3838"/>
                  <a:pt x="14622" y="3781"/>
                  <a:pt x="14913" y="3910"/>
                </a:cubicBezTo>
                <a:cubicBezTo>
                  <a:pt x="14926" y="3915"/>
                  <a:pt x="16486" y="4676"/>
                  <a:pt x="16486" y="4676"/>
                </a:cubicBezTo>
                <a:cubicBezTo>
                  <a:pt x="16486" y="4676"/>
                  <a:pt x="16921" y="4897"/>
                  <a:pt x="17320" y="4499"/>
                </a:cubicBezTo>
                <a:cubicBezTo>
                  <a:pt x="17550" y="4268"/>
                  <a:pt x="17611" y="3935"/>
                  <a:pt x="17490" y="3642"/>
                </a:cubicBezTo>
                <a:cubicBezTo>
                  <a:pt x="17481" y="3624"/>
                  <a:pt x="16733" y="2090"/>
                  <a:pt x="16733" y="2090"/>
                </a:cubicBezTo>
                <a:cubicBezTo>
                  <a:pt x="16733" y="2090"/>
                  <a:pt x="16504" y="1611"/>
                  <a:pt x="16899" y="1217"/>
                </a:cubicBezTo>
                <a:cubicBezTo>
                  <a:pt x="17135" y="980"/>
                  <a:pt x="17480" y="922"/>
                  <a:pt x="17772" y="1051"/>
                </a:cubicBezTo>
                <a:cubicBezTo>
                  <a:pt x="17784" y="1056"/>
                  <a:pt x="19345" y="1818"/>
                  <a:pt x="19345" y="1818"/>
                </a:cubicBezTo>
                <a:cubicBezTo>
                  <a:pt x="19345" y="1818"/>
                  <a:pt x="19807" y="2012"/>
                  <a:pt x="20179" y="1639"/>
                </a:cubicBezTo>
                <a:cubicBezTo>
                  <a:pt x="20409" y="1409"/>
                  <a:pt x="20470" y="1075"/>
                  <a:pt x="20349" y="783"/>
                </a:cubicBezTo>
                <a:cubicBezTo>
                  <a:pt x="20345" y="774"/>
                  <a:pt x="20156" y="386"/>
                  <a:pt x="19967" y="0"/>
                </a:cubicBezTo>
                <a:lnTo>
                  <a:pt x="0" y="0"/>
                </a:lnTo>
                <a:lnTo>
                  <a:pt x="0" y="14293"/>
                </a:lnTo>
                <a:close/>
              </a:path>
            </a:pathLst>
          </a:custGeom>
          <a:solidFill>
            <a:srgbClr val="F5A3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8563" y="5808617"/>
            <a:ext cx="1220411" cy="605630"/>
          </a:xfrm>
          <a:prstGeom prst="rect">
            <a:avLst/>
          </a:prstGeom>
        </p:spPr>
      </p:pic>
    </p:spTree>
    <p:extLst>
      <p:ext uri="{BB962C8B-B14F-4D97-AF65-F5344CB8AC3E}">
        <p14:creationId xmlns:p14="http://schemas.microsoft.com/office/powerpoint/2010/main" val="3528736286"/>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Kansi 4 B">
    <p:bg>
      <p:bgPr>
        <a:solidFill>
          <a:srgbClr val="00D7A7"/>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0" y="0"/>
            <a:ext cx="12193588" cy="6858000"/>
          </a:xfrm>
          <a:custGeom>
            <a:avLst/>
            <a:gdLst>
              <a:gd name="T0" fmla="*/ 0 w 25400"/>
              <a:gd name="T1" fmla="*/ 6858000 h 14293"/>
              <a:gd name="T2" fmla="*/ 5607912 w 25400"/>
              <a:gd name="T3" fmla="*/ 6858000 h 14293"/>
              <a:gd name="T4" fmla="*/ 5425974 w 25400"/>
              <a:gd name="T5" fmla="*/ 6485663 h 14293"/>
              <a:gd name="T6" fmla="*/ 5505662 w 25400"/>
              <a:gd name="T7" fmla="*/ 6066305 h 14293"/>
              <a:gd name="T8" fmla="*/ 5924743 w 25400"/>
              <a:gd name="T9" fmla="*/ 5987135 h 14293"/>
              <a:gd name="T10" fmla="*/ 6679377 w 25400"/>
              <a:gd name="T11" fmla="*/ 6355154 h 14293"/>
              <a:gd name="T12" fmla="*/ 7079737 w 25400"/>
              <a:gd name="T13" fmla="*/ 6269746 h 14293"/>
              <a:gd name="T14" fmla="*/ 7161825 w 25400"/>
              <a:gd name="T15" fmla="*/ 5859025 h 14293"/>
              <a:gd name="T16" fmla="*/ 6797949 w 25400"/>
              <a:gd name="T17" fmla="*/ 5114351 h 14293"/>
              <a:gd name="T18" fmla="*/ 6877637 w 25400"/>
              <a:gd name="T19" fmla="*/ 4694993 h 14293"/>
              <a:gd name="T20" fmla="*/ 7296718 w 25400"/>
              <a:gd name="T21" fmla="*/ 4615823 h 14293"/>
              <a:gd name="T22" fmla="*/ 8051832 w 25400"/>
              <a:gd name="T23" fmla="*/ 4983841 h 14293"/>
              <a:gd name="T24" fmla="*/ 8452192 w 25400"/>
              <a:gd name="T25" fmla="*/ 4898434 h 14293"/>
              <a:gd name="T26" fmla="*/ 8533800 w 25400"/>
              <a:gd name="T27" fmla="*/ 4487712 h 14293"/>
              <a:gd name="T28" fmla="*/ 8170404 w 25400"/>
              <a:gd name="T29" fmla="*/ 3743039 h 14293"/>
              <a:gd name="T30" fmla="*/ 8249612 w 25400"/>
              <a:gd name="T31" fmla="*/ 3323681 h 14293"/>
              <a:gd name="T32" fmla="*/ 8668693 w 25400"/>
              <a:gd name="T33" fmla="*/ 3244511 h 14293"/>
              <a:gd name="T34" fmla="*/ 9422367 w 25400"/>
              <a:gd name="T35" fmla="*/ 3613969 h 14293"/>
              <a:gd name="T36" fmla="*/ 9821287 w 25400"/>
              <a:gd name="T37" fmla="*/ 3530001 h 14293"/>
              <a:gd name="T38" fmla="*/ 9902895 w 25400"/>
              <a:gd name="T39" fmla="*/ 3118799 h 14293"/>
              <a:gd name="T40" fmla="*/ 9539499 w 25400"/>
              <a:gd name="T41" fmla="*/ 2374126 h 14293"/>
              <a:gd name="T42" fmla="*/ 9619187 w 25400"/>
              <a:gd name="T43" fmla="*/ 1955247 h 14293"/>
              <a:gd name="T44" fmla="*/ 10038268 w 25400"/>
              <a:gd name="T45" fmla="*/ 1876078 h 14293"/>
              <a:gd name="T46" fmla="*/ 10792902 w 25400"/>
              <a:gd name="T47" fmla="*/ 2243616 h 14293"/>
              <a:gd name="T48" fmla="*/ 11193262 w 25400"/>
              <a:gd name="T49" fmla="*/ 2158689 h 14293"/>
              <a:gd name="T50" fmla="*/ 11274870 w 25400"/>
              <a:gd name="T51" fmla="*/ 1747487 h 14293"/>
              <a:gd name="T52" fmla="*/ 10911474 w 25400"/>
              <a:gd name="T53" fmla="*/ 1002814 h 14293"/>
              <a:gd name="T54" fmla="*/ 10991162 w 25400"/>
              <a:gd name="T55" fmla="*/ 583935 h 14293"/>
              <a:gd name="T56" fmla="*/ 11410243 w 25400"/>
              <a:gd name="T57" fmla="*/ 504286 h 14293"/>
              <a:gd name="T58" fmla="*/ 12165357 w 25400"/>
              <a:gd name="T59" fmla="*/ 872304 h 14293"/>
              <a:gd name="T60" fmla="*/ 12193200 w 25400"/>
              <a:gd name="T61" fmla="*/ 881421 h 14293"/>
              <a:gd name="T62" fmla="*/ 12193200 w 25400"/>
              <a:gd name="T63" fmla="*/ 0 h 14293"/>
              <a:gd name="T64" fmla="*/ 0 w 25400"/>
              <a:gd name="T65" fmla="*/ 0 h 14293"/>
              <a:gd name="T66" fmla="*/ 0 w 25400"/>
              <a:gd name="T67" fmla="*/ 6858000 h 142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400" h="14293">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F5A3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a:t>
            </a:r>
          </a:p>
        </p:txBody>
      </p:sp>
    </p:spTree>
    <p:extLst>
      <p:ext uri="{BB962C8B-B14F-4D97-AF65-F5344CB8AC3E}">
        <p14:creationId xmlns:p14="http://schemas.microsoft.com/office/powerpoint/2010/main" val="39322309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Kansi 5">
    <p:bg>
      <p:bgPr>
        <a:solidFill>
          <a:srgbClr val="9FC9EB"/>
        </a:solidFill>
        <a:effectLst/>
      </p:bgPr>
    </p:bg>
    <p:spTree>
      <p:nvGrpSpPr>
        <p:cNvPr id="1" name=""/>
        <p:cNvGrpSpPr/>
        <p:nvPr/>
      </p:nvGrpSpPr>
      <p:grpSpPr>
        <a:xfrm>
          <a:off x="0" y="0"/>
          <a:ext cx="0" cy="0"/>
          <a:chOff x="0" y="0"/>
          <a:chExt cx="0" cy="0"/>
        </a:xfrm>
      </p:grpSpPr>
      <p:sp>
        <p:nvSpPr>
          <p:cNvPr id="4" name="Freeform 18"/>
          <p:cNvSpPr>
            <a:spLocks noChangeAspect="1"/>
          </p:cNvSpPr>
          <p:nvPr/>
        </p:nvSpPr>
        <p:spPr bwMode="auto">
          <a:xfrm>
            <a:off x="-17463" y="-17463"/>
            <a:ext cx="9726613" cy="6875463"/>
          </a:xfrm>
          <a:custGeom>
            <a:avLst/>
            <a:gdLst>
              <a:gd name="T0" fmla="*/ 12981 w 20233"/>
              <a:gd name="T1" fmla="*/ 6251 h 14300"/>
              <a:gd name="T2" fmla="*/ 12981 w 20233"/>
              <a:gd name="T3" fmla="*/ 6876000 h 14300"/>
              <a:gd name="T4" fmla="*/ 3610270 w 20233"/>
              <a:gd name="T5" fmla="*/ 6876000 h 14300"/>
              <a:gd name="T6" fmla="*/ 3608347 w 20233"/>
              <a:gd name="T7" fmla="*/ 6056169 h 14300"/>
              <a:gd name="T8" fmla="*/ 4484350 w 20233"/>
              <a:gd name="T9" fmla="*/ 6058573 h 14300"/>
              <a:gd name="T10" fmla="*/ 4481946 w 20233"/>
              <a:gd name="T11" fmla="*/ 5182004 h 14300"/>
              <a:gd name="T12" fmla="*/ 5358431 w 20233"/>
              <a:gd name="T13" fmla="*/ 5184408 h 14300"/>
              <a:gd name="T14" fmla="*/ 5356027 w 20233"/>
              <a:gd name="T15" fmla="*/ 4368424 h 14300"/>
              <a:gd name="T16" fmla="*/ 6232031 w 20233"/>
              <a:gd name="T17" fmla="*/ 4370828 h 14300"/>
              <a:gd name="T18" fmla="*/ 6229627 w 20233"/>
              <a:gd name="T19" fmla="*/ 3494258 h 14300"/>
              <a:gd name="T20" fmla="*/ 7106111 w 20233"/>
              <a:gd name="T21" fmla="*/ 3496662 h 14300"/>
              <a:gd name="T22" fmla="*/ 7103707 w 20233"/>
              <a:gd name="T23" fmla="*/ 2620573 h 14300"/>
              <a:gd name="T24" fmla="*/ 7980192 w 20233"/>
              <a:gd name="T25" fmla="*/ 2622978 h 14300"/>
              <a:gd name="T26" fmla="*/ 7977788 w 20233"/>
              <a:gd name="T27" fmla="*/ 1746408 h 14300"/>
              <a:gd name="T28" fmla="*/ 8853791 w 20233"/>
              <a:gd name="T29" fmla="*/ 1748812 h 14300"/>
              <a:gd name="T30" fmla="*/ 8851388 w 20233"/>
              <a:gd name="T31" fmla="*/ 872723 h 14300"/>
              <a:gd name="T32" fmla="*/ 9727872 w 20233"/>
              <a:gd name="T33" fmla="*/ 875127 h 14300"/>
              <a:gd name="T34" fmla="*/ 9725468 w 20233"/>
              <a:gd name="T35" fmla="*/ 0 h 14300"/>
              <a:gd name="T36" fmla="*/ 12981 w 20233"/>
              <a:gd name="T37" fmla="*/ 6251 h 14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233" h="14300">
                <a:moveTo>
                  <a:pt x="27" y="13"/>
                </a:moveTo>
                <a:cubicBezTo>
                  <a:pt x="-68" y="4714"/>
                  <a:pt x="122" y="9599"/>
                  <a:pt x="27" y="14300"/>
                </a:cubicBezTo>
                <a:lnTo>
                  <a:pt x="7509" y="14300"/>
                </a:lnTo>
                <a:cubicBezTo>
                  <a:pt x="7508" y="13732"/>
                  <a:pt x="7506" y="13163"/>
                  <a:pt x="7505" y="12595"/>
                </a:cubicBezTo>
                <a:lnTo>
                  <a:pt x="9327" y="12600"/>
                </a:lnTo>
                <a:cubicBezTo>
                  <a:pt x="9325" y="11992"/>
                  <a:pt x="9324" y="11385"/>
                  <a:pt x="9322" y="10777"/>
                </a:cubicBezTo>
                <a:lnTo>
                  <a:pt x="11145" y="10782"/>
                </a:lnTo>
                <a:cubicBezTo>
                  <a:pt x="11143" y="10216"/>
                  <a:pt x="11142" y="9651"/>
                  <a:pt x="11140" y="9085"/>
                </a:cubicBezTo>
                <a:lnTo>
                  <a:pt x="12962" y="9090"/>
                </a:lnTo>
                <a:cubicBezTo>
                  <a:pt x="12960" y="8482"/>
                  <a:pt x="12959" y="7875"/>
                  <a:pt x="12957" y="7267"/>
                </a:cubicBezTo>
                <a:lnTo>
                  <a:pt x="14780" y="7272"/>
                </a:lnTo>
                <a:cubicBezTo>
                  <a:pt x="14778" y="6665"/>
                  <a:pt x="14777" y="6057"/>
                  <a:pt x="14775" y="5450"/>
                </a:cubicBezTo>
                <a:lnTo>
                  <a:pt x="16598" y="5455"/>
                </a:lnTo>
                <a:cubicBezTo>
                  <a:pt x="16596" y="4847"/>
                  <a:pt x="16595" y="4240"/>
                  <a:pt x="16593" y="3632"/>
                </a:cubicBezTo>
                <a:lnTo>
                  <a:pt x="18415" y="3637"/>
                </a:lnTo>
                <a:cubicBezTo>
                  <a:pt x="18413" y="3030"/>
                  <a:pt x="18412" y="2422"/>
                  <a:pt x="18410" y="1815"/>
                </a:cubicBezTo>
                <a:lnTo>
                  <a:pt x="20233" y="1820"/>
                </a:lnTo>
                <a:cubicBezTo>
                  <a:pt x="20231" y="1213"/>
                  <a:pt x="20230" y="607"/>
                  <a:pt x="20228" y="0"/>
                </a:cubicBezTo>
                <a:lnTo>
                  <a:pt x="27" y="13"/>
                </a:lnTo>
                <a:close/>
              </a:path>
            </a:pathLst>
          </a:custGeom>
          <a:solidFill>
            <a:srgbClr val="DB2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a:t>
            </a:r>
          </a:p>
        </p:txBody>
      </p:sp>
    </p:spTree>
    <p:extLst>
      <p:ext uri="{BB962C8B-B14F-4D97-AF65-F5344CB8AC3E}">
        <p14:creationId xmlns:p14="http://schemas.microsoft.com/office/powerpoint/2010/main" val="19290722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Kansi 5 B">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3588" cy="6858000"/>
          </a:xfrm>
          <a:custGeom>
            <a:avLst/>
            <a:gdLst>
              <a:gd name="T0" fmla="*/ 0 w 25400"/>
              <a:gd name="T1" fmla="*/ 0 h 14300"/>
              <a:gd name="T2" fmla="*/ 0 w 25400"/>
              <a:gd name="T3" fmla="*/ 6858000 h 14300"/>
              <a:gd name="T4" fmla="*/ 6962125 w 25400"/>
              <a:gd name="T5" fmla="*/ 6858000 h 14300"/>
              <a:gd name="T6" fmla="*/ 6959725 w 25400"/>
              <a:gd name="T7" fmla="*/ 6040315 h 14300"/>
              <a:gd name="T8" fmla="*/ 7834851 w 25400"/>
              <a:gd name="T9" fmla="*/ 6042713 h 14300"/>
              <a:gd name="T10" fmla="*/ 7832451 w 25400"/>
              <a:gd name="T11" fmla="*/ 5168438 h 14300"/>
              <a:gd name="T12" fmla="*/ 8707097 w 25400"/>
              <a:gd name="T13" fmla="*/ 5170836 h 14300"/>
              <a:gd name="T14" fmla="*/ 8704697 w 25400"/>
              <a:gd name="T15" fmla="*/ 4356988 h 14300"/>
              <a:gd name="T16" fmla="*/ 9579823 w 25400"/>
              <a:gd name="T17" fmla="*/ 4359386 h 14300"/>
              <a:gd name="T18" fmla="*/ 9577423 w 25400"/>
              <a:gd name="T19" fmla="*/ 3485111 h 14300"/>
              <a:gd name="T20" fmla="*/ 10452069 w 25400"/>
              <a:gd name="T21" fmla="*/ 3487509 h 14300"/>
              <a:gd name="T22" fmla="*/ 10449668 w 25400"/>
              <a:gd name="T23" fmla="*/ 2613713 h 14300"/>
              <a:gd name="T24" fmla="*/ 11324795 w 25400"/>
              <a:gd name="T25" fmla="*/ 2616111 h 14300"/>
              <a:gd name="T26" fmla="*/ 11322394 w 25400"/>
              <a:gd name="T27" fmla="*/ 1741836 h 14300"/>
              <a:gd name="T28" fmla="*/ 12193200 w 25400"/>
              <a:gd name="T29" fmla="*/ 1744234 h 14300"/>
              <a:gd name="T30" fmla="*/ 12193200 w 25400"/>
              <a:gd name="T31" fmla="*/ 0 h 14300"/>
              <a:gd name="T32" fmla="*/ 0 w 25400"/>
              <a:gd name="T33" fmla="*/ 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400" h="14300">
                <a:moveTo>
                  <a:pt x="0" y="0"/>
                </a:moveTo>
                <a:lnTo>
                  <a:pt x="0" y="14300"/>
                </a:lnTo>
                <a:lnTo>
                  <a:pt x="14503" y="14300"/>
                </a:lnTo>
                <a:lnTo>
                  <a:pt x="14498" y="12595"/>
                </a:lnTo>
                <a:lnTo>
                  <a:pt x="16321" y="12600"/>
                </a:lnTo>
                <a:lnTo>
                  <a:pt x="16316" y="10777"/>
                </a:lnTo>
                <a:lnTo>
                  <a:pt x="18138" y="10782"/>
                </a:lnTo>
                <a:lnTo>
                  <a:pt x="18133" y="9085"/>
                </a:lnTo>
                <a:lnTo>
                  <a:pt x="19956" y="9090"/>
                </a:lnTo>
                <a:lnTo>
                  <a:pt x="19951" y="7267"/>
                </a:lnTo>
                <a:lnTo>
                  <a:pt x="21773" y="7272"/>
                </a:lnTo>
                <a:lnTo>
                  <a:pt x="21768" y="5450"/>
                </a:lnTo>
                <a:lnTo>
                  <a:pt x="23591" y="5455"/>
                </a:lnTo>
                <a:lnTo>
                  <a:pt x="23586" y="3632"/>
                </a:lnTo>
                <a:lnTo>
                  <a:pt x="25400" y="3637"/>
                </a:lnTo>
                <a:lnTo>
                  <a:pt x="25400" y="0"/>
                </a:lnTo>
                <a:lnTo>
                  <a:pt x="0" y="0"/>
                </a:lnTo>
                <a:close/>
              </a:path>
            </a:pathLst>
          </a:custGeom>
          <a:solidFill>
            <a:srgbClr val="DB2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a:t>
            </a:r>
          </a:p>
        </p:txBody>
      </p:sp>
    </p:spTree>
    <p:extLst>
      <p:ext uri="{BB962C8B-B14F-4D97-AF65-F5344CB8AC3E}">
        <p14:creationId xmlns:p14="http://schemas.microsoft.com/office/powerpoint/2010/main" val="3387220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Väliotsikko">
    <p:bg>
      <p:bgPr>
        <a:solidFill>
          <a:srgbClr val="0000BF"/>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CEEEEE34-B1DA-4DD4-8153-58D91E115DCD}" type="datetime1">
              <a:rPr lang="fi-FI"/>
              <a:pPr>
                <a:defRPr/>
              </a:pPr>
              <a:t>26.11.2019</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0C7BE434-0A86-442A-84AA-7096547C1526}" type="slidenum">
              <a:rPr lang="fi-FI"/>
              <a:pPr>
                <a:defRPr/>
              </a:pPr>
              <a:t>‹#›</a:t>
            </a:fld>
            <a:endParaRPr lang="fi-FI"/>
          </a:p>
        </p:txBody>
      </p:sp>
    </p:spTree>
    <p:extLst>
      <p:ext uri="{BB962C8B-B14F-4D97-AF65-F5344CB8AC3E}">
        <p14:creationId xmlns:p14="http://schemas.microsoft.com/office/powerpoint/2010/main" val="1188940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5" y="457200"/>
            <a:ext cx="10661515" cy="5136204"/>
          </a:xfrm>
        </p:spPr>
        <p:txBody>
          <a:bodyPr/>
          <a:lstStyle>
            <a:lvl1pPr algn="l">
              <a:lnSpc>
                <a:spcPct val="85000"/>
              </a:lnSpc>
              <a:defRPr sz="7001">
                <a:latin typeface="+mj-lt"/>
              </a:defRPr>
            </a:lvl1pPr>
          </a:lstStyle>
          <a:p>
            <a:r>
              <a:rPr lang="fi-FI" smtClean="0"/>
              <a:t>Muokkaa perustyyl. napsautt.</a:t>
            </a:r>
            <a:endParaRPr lang="fi-FI" dirty="0"/>
          </a:p>
        </p:txBody>
      </p:sp>
      <p:sp>
        <p:nvSpPr>
          <p:cNvPr id="3" name="Päivämäärän paikkamerkki 3"/>
          <p:cNvSpPr>
            <a:spLocks noGrp="1"/>
          </p:cNvSpPr>
          <p:nvPr>
            <p:ph type="dt" sz="half" idx="10"/>
          </p:nvPr>
        </p:nvSpPr>
        <p:spPr/>
        <p:txBody>
          <a:bodyPr/>
          <a:lstStyle>
            <a:lvl1pPr>
              <a:defRPr/>
            </a:lvl1pPr>
          </a:lstStyle>
          <a:p>
            <a:pPr>
              <a:defRPr/>
            </a:pPr>
            <a:fld id="{25A2C359-0C45-4AF4-B687-C0C7F4A10DA7}" type="datetime1">
              <a:rPr lang="fi-FI"/>
              <a:pPr>
                <a:defRPr/>
              </a:pPr>
              <a:t>26.11.2019</a:t>
            </a:fld>
            <a:endParaRPr lang="fi-FI" dirty="0"/>
          </a:p>
        </p:txBody>
      </p:sp>
      <p:sp>
        <p:nvSpPr>
          <p:cNvPr id="4" name="Alatunnisteen paikkamerkki 4"/>
          <p:cNvSpPr>
            <a:spLocks noGrp="1"/>
          </p:cNvSpPr>
          <p:nvPr>
            <p:ph type="ftr" sz="quarter" idx="11"/>
          </p:nvPr>
        </p:nvSpPr>
        <p:spPr/>
        <p:txBody>
          <a:bodyPr/>
          <a:lstStyle>
            <a:lvl1pPr>
              <a:defRPr/>
            </a:lvl1pPr>
          </a:lstStyle>
          <a:p>
            <a:pPr>
              <a:defRPr/>
            </a:pPr>
            <a:r>
              <a:rPr lang="fi-FI"/>
              <a:t>Etunimi Sukunimi</a:t>
            </a:r>
            <a:endParaRPr lang="fi-FI" dirty="0"/>
          </a:p>
        </p:txBody>
      </p:sp>
      <p:sp>
        <p:nvSpPr>
          <p:cNvPr id="5" name="Dian numeron paikkamerkki 5"/>
          <p:cNvSpPr>
            <a:spLocks noGrp="1"/>
          </p:cNvSpPr>
          <p:nvPr>
            <p:ph type="sldNum" sz="quarter" idx="12"/>
          </p:nvPr>
        </p:nvSpPr>
        <p:spPr/>
        <p:txBody>
          <a:bodyPr/>
          <a:lstStyle>
            <a:lvl1pPr>
              <a:defRPr/>
            </a:lvl1pPr>
          </a:lstStyle>
          <a:p>
            <a:pPr>
              <a:defRPr/>
            </a:pPr>
            <a:fld id="{39C93E9C-2EDE-4DB4-BED6-65E172E45C4E}" type="slidenum">
              <a:rPr lang="fi-FI"/>
              <a:pPr>
                <a:defRPr/>
              </a:pPr>
              <a:t>‹#›</a:t>
            </a:fld>
            <a:endParaRPr lang="fi-FI" dirty="0"/>
          </a:p>
        </p:txBody>
      </p:sp>
    </p:spTree>
    <p:extLst>
      <p:ext uri="{BB962C8B-B14F-4D97-AF65-F5344CB8AC3E}">
        <p14:creationId xmlns:p14="http://schemas.microsoft.com/office/powerpoint/2010/main" val="28673089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Otsikkodia nega">
    <p:bg>
      <p:bgPr>
        <a:solidFill>
          <a:srgbClr val="000000"/>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71" y="6222032"/>
            <a:ext cx="804332"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86385" y="457200"/>
            <a:ext cx="10661515" cy="5136204"/>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E6F955A7-CB7A-41E5-A74C-E0B93542B999}" type="datetime1">
              <a:rPr lang="fi-FI"/>
              <a:pPr>
                <a:defRPr/>
              </a:pPr>
              <a:t>26.11.2019</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1335C45F-CEF3-407C-9807-E0CA8DBA170E}" type="slidenum">
              <a:rPr lang="fi-FI"/>
              <a:pPr>
                <a:defRPr/>
              </a:pPr>
              <a:t>‹#›</a:t>
            </a:fld>
            <a:endParaRPr lang="fi-FI"/>
          </a:p>
        </p:txBody>
      </p:sp>
    </p:spTree>
    <p:extLst>
      <p:ext uri="{BB962C8B-B14F-4D97-AF65-F5344CB8AC3E}">
        <p14:creationId xmlns:p14="http://schemas.microsoft.com/office/powerpoint/2010/main" val="35680673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Väliotsikko spåra">
    <p:bg>
      <p:bgPr>
        <a:solidFill>
          <a:srgbClr val="009246"/>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71" y="6222032"/>
            <a:ext cx="804332"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86385" y="457200"/>
            <a:ext cx="10661515" cy="5136204"/>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6658330F-FF5D-4812-8954-9891114AC2FC}" type="datetime1">
              <a:rPr lang="fi-FI"/>
              <a:pPr>
                <a:defRPr/>
              </a:pPr>
              <a:t>26.11.2019</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A46DCD3E-7A95-4E54-947B-C723B90776CA}" type="slidenum">
              <a:rPr lang="fi-FI"/>
              <a:pPr>
                <a:defRPr/>
              </a:pPr>
              <a:t>‹#›</a:t>
            </a:fld>
            <a:endParaRPr lang="fi-FI"/>
          </a:p>
        </p:txBody>
      </p:sp>
    </p:spTree>
    <p:extLst>
      <p:ext uri="{BB962C8B-B14F-4D97-AF65-F5344CB8AC3E}">
        <p14:creationId xmlns:p14="http://schemas.microsoft.com/office/powerpoint/2010/main" val="12246031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Väliotsikko kupari">
    <p:bg>
      <p:bgPr>
        <a:solidFill>
          <a:srgbClr val="00D7A6"/>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71" y="6222032"/>
            <a:ext cx="804332"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86385" y="457200"/>
            <a:ext cx="10661515" cy="5136204"/>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ED28F61E-2E94-496A-80CB-FA6B52399AEB}" type="datetime1">
              <a:rPr lang="fi-FI"/>
              <a:pPr>
                <a:defRPr/>
              </a:pPr>
              <a:t>26.11.2019</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52B2C3C4-38C0-474E-A5E1-741049D07B24}" type="slidenum">
              <a:rPr lang="fi-FI"/>
              <a:pPr>
                <a:defRPr/>
              </a:pPr>
              <a:t>‹#›</a:t>
            </a:fld>
            <a:endParaRPr lang="fi-FI"/>
          </a:p>
        </p:txBody>
      </p:sp>
    </p:spTree>
    <p:extLst>
      <p:ext uri="{BB962C8B-B14F-4D97-AF65-F5344CB8AC3E}">
        <p14:creationId xmlns:p14="http://schemas.microsoft.com/office/powerpoint/2010/main" val="19440160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Väliotsikko vaakuna">
    <p:bg>
      <p:bgPr>
        <a:solidFill>
          <a:srgbClr val="0001BE"/>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71" y="6222032"/>
            <a:ext cx="804332"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86385" y="457200"/>
            <a:ext cx="10661515" cy="5136204"/>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B19CA5D3-8135-4DB6-AF83-5D2A0427D0F0}" type="datetime1">
              <a:rPr lang="fi-FI"/>
              <a:pPr>
                <a:defRPr/>
              </a:pPr>
              <a:t>26.11.2019</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B8403FF7-5756-4700-88C8-C0CF60E72A61}" type="slidenum">
              <a:rPr lang="fi-FI"/>
              <a:pPr>
                <a:defRPr/>
              </a:pPr>
              <a:t>‹#›</a:t>
            </a:fld>
            <a:endParaRPr lang="fi-FI"/>
          </a:p>
        </p:txBody>
      </p:sp>
    </p:spTree>
    <p:extLst>
      <p:ext uri="{BB962C8B-B14F-4D97-AF65-F5344CB8AC3E}">
        <p14:creationId xmlns:p14="http://schemas.microsoft.com/office/powerpoint/2010/main" val="6451783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Väliotsikko tiili">
    <p:bg>
      <p:bgPr>
        <a:solidFill>
          <a:srgbClr val="DB2719"/>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71" y="6222032"/>
            <a:ext cx="804332"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86385" y="457200"/>
            <a:ext cx="10661515" cy="5136204"/>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FFD87A72-7EB4-47C0-84E8-9DDEB8881079}" type="datetime1">
              <a:rPr lang="fi-FI"/>
              <a:pPr>
                <a:defRPr/>
              </a:pPr>
              <a:t>26.11.2019</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760B8187-B768-4167-AA59-7FA7EB79019A}" type="slidenum">
              <a:rPr lang="fi-FI"/>
              <a:pPr>
                <a:defRPr/>
              </a:pPr>
              <a:t>‹#›</a:t>
            </a:fld>
            <a:endParaRPr lang="fi-FI"/>
          </a:p>
        </p:txBody>
      </p:sp>
    </p:spTree>
    <p:extLst>
      <p:ext uri="{BB962C8B-B14F-4D97-AF65-F5344CB8AC3E}">
        <p14:creationId xmlns:p14="http://schemas.microsoft.com/office/powerpoint/2010/main" val="2202762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Kansi 4 B">
    <p:bg>
      <p:bgPr>
        <a:solidFill>
          <a:srgbClr val="00D7A7"/>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0" y="0"/>
            <a:ext cx="12193588" cy="6858000"/>
          </a:xfrm>
          <a:custGeom>
            <a:avLst/>
            <a:gdLst>
              <a:gd name="T0" fmla="*/ 0 w 25400"/>
              <a:gd name="T1" fmla="*/ 6858000 h 14293"/>
              <a:gd name="T2" fmla="*/ 5607912 w 25400"/>
              <a:gd name="T3" fmla="*/ 6858000 h 14293"/>
              <a:gd name="T4" fmla="*/ 5425974 w 25400"/>
              <a:gd name="T5" fmla="*/ 6485663 h 14293"/>
              <a:gd name="T6" fmla="*/ 5505662 w 25400"/>
              <a:gd name="T7" fmla="*/ 6066305 h 14293"/>
              <a:gd name="T8" fmla="*/ 5924743 w 25400"/>
              <a:gd name="T9" fmla="*/ 5987135 h 14293"/>
              <a:gd name="T10" fmla="*/ 6679377 w 25400"/>
              <a:gd name="T11" fmla="*/ 6355154 h 14293"/>
              <a:gd name="T12" fmla="*/ 7079737 w 25400"/>
              <a:gd name="T13" fmla="*/ 6269746 h 14293"/>
              <a:gd name="T14" fmla="*/ 7161825 w 25400"/>
              <a:gd name="T15" fmla="*/ 5859025 h 14293"/>
              <a:gd name="T16" fmla="*/ 6797949 w 25400"/>
              <a:gd name="T17" fmla="*/ 5114351 h 14293"/>
              <a:gd name="T18" fmla="*/ 6877637 w 25400"/>
              <a:gd name="T19" fmla="*/ 4694993 h 14293"/>
              <a:gd name="T20" fmla="*/ 7296718 w 25400"/>
              <a:gd name="T21" fmla="*/ 4615823 h 14293"/>
              <a:gd name="T22" fmla="*/ 8051832 w 25400"/>
              <a:gd name="T23" fmla="*/ 4983841 h 14293"/>
              <a:gd name="T24" fmla="*/ 8452192 w 25400"/>
              <a:gd name="T25" fmla="*/ 4898434 h 14293"/>
              <a:gd name="T26" fmla="*/ 8533800 w 25400"/>
              <a:gd name="T27" fmla="*/ 4487712 h 14293"/>
              <a:gd name="T28" fmla="*/ 8170404 w 25400"/>
              <a:gd name="T29" fmla="*/ 3743039 h 14293"/>
              <a:gd name="T30" fmla="*/ 8249612 w 25400"/>
              <a:gd name="T31" fmla="*/ 3323681 h 14293"/>
              <a:gd name="T32" fmla="*/ 8668693 w 25400"/>
              <a:gd name="T33" fmla="*/ 3244511 h 14293"/>
              <a:gd name="T34" fmla="*/ 9422367 w 25400"/>
              <a:gd name="T35" fmla="*/ 3613969 h 14293"/>
              <a:gd name="T36" fmla="*/ 9821287 w 25400"/>
              <a:gd name="T37" fmla="*/ 3530001 h 14293"/>
              <a:gd name="T38" fmla="*/ 9902895 w 25400"/>
              <a:gd name="T39" fmla="*/ 3118799 h 14293"/>
              <a:gd name="T40" fmla="*/ 9539499 w 25400"/>
              <a:gd name="T41" fmla="*/ 2374126 h 14293"/>
              <a:gd name="T42" fmla="*/ 9619187 w 25400"/>
              <a:gd name="T43" fmla="*/ 1955247 h 14293"/>
              <a:gd name="T44" fmla="*/ 10038268 w 25400"/>
              <a:gd name="T45" fmla="*/ 1876078 h 14293"/>
              <a:gd name="T46" fmla="*/ 10792902 w 25400"/>
              <a:gd name="T47" fmla="*/ 2243616 h 14293"/>
              <a:gd name="T48" fmla="*/ 11193262 w 25400"/>
              <a:gd name="T49" fmla="*/ 2158689 h 14293"/>
              <a:gd name="T50" fmla="*/ 11274870 w 25400"/>
              <a:gd name="T51" fmla="*/ 1747487 h 14293"/>
              <a:gd name="T52" fmla="*/ 10911474 w 25400"/>
              <a:gd name="T53" fmla="*/ 1002814 h 14293"/>
              <a:gd name="T54" fmla="*/ 10991162 w 25400"/>
              <a:gd name="T55" fmla="*/ 583935 h 14293"/>
              <a:gd name="T56" fmla="*/ 11410243 w 25400"/>
              <a:gd name="T57" fmla="*/ 504286 h 14293"/>
              <a:gd name="T58" fmla="*/ 12165357 w 25400"/>
              <a:gd name="T59" fmla="*/ 872304 h 14293"/>
              <a:gd name="T60" fmla="*/ 12193200 w 25400"/>
              <a:gd name="T61" fmla="*/ 881421 h 14293"/>
              <a:gd name="T62" fmla="*/ 12193200 w 25400"/>
              <a:gd name="T63" fmla="*/ 0 h 14293"/>
              <a:gd name="T64" fmla="*/ 0 w 25400"/>
              <a:gd name="T65" fmla="*/ 0 h 14293"/>
              <a:gd name="T66" fmla="*/ 0 w 25400"/>
              <a:gd name="T67" fmla="*/ 6858000 h 142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400" h="14293">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F5A3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8563" y="5808617"/>
            <a:ext cx="1220411" cy="605630"/>
          </a:xfrm>
          <a:prstGeom prst="rect">
            <a:avLst/>
          </a:prstGeom>
        </p:spPr>
      </p:pic>
    </p:spTree>
    <p:extLst>
      <p:ext uri="{BB962C8B-B14F-4D97-AF65-F5344CB8AC3E}">
        <p14:creationId xmlns:p14="http://schemas.microsoft.com/office/powerpoint/2010/main" val="902200102"/>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Väliotsikko sumu">
    <p:bg>
      <p:bgPr>
        <a:solidFill>
          <a:srgbClr val="9FC9EB"/>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71" y="6222032"/>
            <a:ext cx="804332"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86385" y="457200"/>
            <a:ext cx="10661515" cy="5136204"/>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80E4A1FC-5330-4DD9-B65A-B6E236A03D53}" type="datetime1">
              <a:rPr lang="fi-FI"/>
              <a:pPr>
                <a:defRPr/>
              </a:pPr>
              <a:t>26.11.2019</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C5EE7D97-EE6F-4160-9A2D-7913C8297965}" type="slidenum">
              <a:rPr lang="fi-FI"/>
              <a:pPr>
                <a:defRPr/>
              </a:pPr>
              <a:t>‹#›</a:t>
            </a:fld>
            <a:endParaRPr lang="fi-FI"/>
          </a:p>
        </p:txBody>
      </p:sp>
    </p:spTree>
    <p:extLst>
      <p:ext uri="{BB962C8B-B14F-4D97-AF65-F5344CB8AC3E}">
        <p14:creationId xmlns:p14="http://schemas.microsoft.com/office/powerpoint/2010/main" val="3002599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Väliotsikko metro">
    <p:bg>
      <p:bgPr>
        <a:solidFill>
          <a:schemeClr val="accent2"/>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71" y="6222032"/>
            <a:ext cx="804332"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86385" y="457200"/>
            <a:ext cx="10661515" cy="5136204"/>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D73F8AB2-3504-4387-B076-965EBEDAB695}" type="datetime1">
              <a:rPr lang="fi-FI"/>
              <a:pPr>
                <a:defRPr/>
              </a:pPr>
              <a:t>26.11.2019</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25298632-C84B-4231-BF0B-B6DF58B60B06}" type="slidenum">
              <a:rPr lang="fi-FI"/>
              <a:pPr>
                <a:defRPr/>
              </a:pPr>
              <a:t>‹#›</a:t>
            </a:fld>
            <a:endParaRPr lang="fi-FI"/>
          </a:p>
        </p:txBody>
      </p:sp>
    </p:spTree>
    <p:extLst>
      <p:ext uri="{BB962C8B-B14F-4D97-AF65-F5344CB8AC3E}">
        <p14:creationId xmlns:p14="http://schemas.microsoft.com/office/powerpoint/2010/main" val="37351350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Päivämäärän paikkamerkki 3"/>
          <p:cNvSpPr>
            <a:spLocks noGrp="1"/>
          </p:cNvSpPr>
          <p:nvPr>
            <p:ph type="dt" sz="half" idx="10"/>
          </p:nvPr>
        </p:nvSpPr>
        <p:spPr/>
        <p:txBody>
          <a:bodyPr/>
          <a:lstStyle>
            <a:lvl1pPr>
              <a:defRPr/>
            </a:lvl1pPr>
          </a:lstStyle>
          <a:p>
            <a:pPr>
              <a:defRPr/>
            </a:pPr>
            <a:fld id="{0B62DE1C-78C2-4F8B-98B1-E96C3892F8C4}" type="datetime1">
              <a:rPr lang="fi-FI"/>
              <a:pPr>
                <a:defRPr/>
              </a:pPr>
              <a:t>26.11.2019</a:t>
            </a:fld>
            <a:endParaRPr lang="fi-FI" dirty="0"/>
          </a:p>
        </p:txBody>
      </p:sp>
      <p:sp>
        <p:nvSpPr>
          <p:cNvPr id="5" name="Alatunnisteen paikkamerkki 4"/>
          <p:cNvSpPr>
            <a:spLocks noGrp="1"/>
          </p:cNvSpPr>
          <p:nvPr>
            <p:ph type="ftr" sz="quarter" idx="11"/>
          </p:nvPr>
        </p:nvSpPr>
        <p:spPr/>
        <p:txBody>
          <a:bodyPr/>
          <a:lstStyle>
            <a:lvl1pPr>
              <a:defRPr/>
            </a:lvl1pPr>
          </a:lstStyle>
          <a:p>
            <a:pPr>
              <a:defRPr/>
            </a:pPr>
            <a:r>
              <a:rPr lang="fi-FI"/>
              <a:t>Etunimi Sukunimi</a:t>
            </a:r>
            <a:endParaRPr lang="fi-FI" dirty="0"/>
          </a:p>
        </p:txBody>
      </p:sp>
      <p:sp>
        <p:nvSpPr>
          <p:cNvPr id="6" name="Dian numeron paikkamerkki 5"/>
          <p:cNvSpPr>
            <a:spLocks noGrp="1"/>
          </p:cNvSpPr>
          <p:nvPr>
            <p:ph type="sldNum" sz="quarter" idx="12"/>
          </p:nvPr>
        </p:nvSpPr>
        <p:spPr/>
        <p:txBody>
          <a:bodyPr/>
          <a:lstStyle>
            <a:lvl1pPr>
              <a:defRPr/>
            </a:lvl1pPr>
          </a:lstStyle>
          <a:p>
            <a:pPr>
              <a:defRPr/>
            </a:pPr>
            <a:fld id="{00E6AA98-2D23-405D-8D9D-1B6AB2E4293C}" type="slidenum">
              <a:rPr lang="fi-FI"/>
              <a:pPr>
                <a:defRPr/>
              </a:pPr>
              <a:t>‹#›</a:t>
            </a:fld>
            <a:endParaRPr lang="fi-FI" dirty="0"/>
          </a:p>
        </p:txBody>
      </p:sp>
    </p:spTree>
    <p:extLst>
      <p:ext uri="{BB962C8B-B14F-4D97-AF65-F5344CB8AC3E}">
        <p14:creationId xmlns:p14="http://schemas.microsoft.com/office/powerpoint/2010/main" val="16811128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Otsikko ja sisältö B">
    <p:spTree>
      <p:nvGrpSpPr>
        <p:cNvPr id="1" name=""/>
        <p:cNvGrpSpPr/>
        <p:nvPr/>
      </p:nvGrpSpPr>
      <p:grpSpPr>
        <a:xfrm>
          <a:off x="0" y="0"/>
          <a:ext cx="0" cy="0"/>
          <a:chOff x="0" y="0"/>
          <a:chExt cx="0" cy="0"/>
        </a:xfrm>
      </p:grpSpPr>
      <p:sp>
        <p:nvSpPr>
          <p:cNvPr id="4" name="Freeform 9"/>
          <p:cNvSpPr>
            <a:spLocks noChangeAspect="1"/>
          </p:cNvSpPr>
          <p:nvPr/>
        </p:nvSpPr>
        <p:spPr bwMode="auto">
          <a:xfrm>
            <a:off x="11018842" y="0"/>
            <a:ext cx="1189036" cy="6858000"/>
          </a:xfrm>
          <a:custGeom>
            <a:avLst/>
            <a:gdLst>
              <a:gd name="T0" fmla="*/ 107277 w 2460"/>
              <a:gd name="T1" fmla="*/ 0 h 14300"/>
              <a:gd name="T2" fmla="*/ 0 w 2460"/>
              <a:gd name="T3" fmla="*/ 340023 h 14300"/>
              <a:gd name="T4" fmla="*/ 115492 w 2460"/>
              <a:gd name="T5" fmla="*/ 771645 h 14300"/>
              <a:gd name="T6" fmla="*/ 0 w 2460"/>
              <a:gd name="T7" fmla="*/ 1203267 h 14300"/>
              <a:gd name="T8" fmla="*/ 115492 w 2460"/>
              <a:gd name="T9" fmla="*/ 1634890 h 14300"/>
              <a:gd name="T10" fmla="*/ 0 w 2460"/>
              <a:gd name="T11" fmla="*/ 2066032 h 14300"/>
              <a:gd name="T12" fmla="*/ 115492 w 2460"/>
              <a:gd name="T13" fmla="*/ 2497655 h 14300"/>
              <a:gd name="T14" fmla="*/ 115492 w 2460"/>
              <a:gd name="T15" fmla="*/ 2519716 h 14300"/>
              <a:gd name="T16" fmla="*/ 0 w 2460"/>
              <a:gd name="T17" fmla="*/ 2951338 h 14300"/>
              <a:gd name="T18" fmla="*/ 115492 w 2460"/>
              <a:gd name="T19" fmla="*/ 3382481 h 14300"/>
              <a:gd name="T20" fmla="*/ 0 w 2460"/>
              <a:gd name="T21" fmla="*/ 3814103 h 14300"/>
              <a:gd name="T22" fmla="*/ 115492 w 2460"/>
              <a:gd name="T23" fmla="*/ 4245725 h 14300"/>
              <a:gd name="T24" fmla="*/ 0 w 2460"/>
              <a:gd name="T25" fmla="*/ 4676868 h 14300"/>
              <a:gd name="T26" fmla="*/ 115492 w 2460"/>
              <a:gd name="T27" fmla="*/ 5108491 h 14300"/>
              <a:gd name="T28" fmla="*/ 0 w 2460"/>
              <a:gd name="T29" fmla="*/ 5540113 h 14300"/>
              <a:gd name="T30" fmla="*/ 115492 w 2460"/>
              <a:gd name="T31" fmla="*/ 5971256 h 14300"/>
              <a:gd name="T32" fmla="*/ 0 w 2460"/>
              <a:gd name="T33" fmla="*/ 6402878 h 14300"/>
              <a:gd name="T34" fmla="*/ 115492 w 2460"/>
              <a:gd name="T35" fmla="*/ 6834501 h 14300"/>
              <a:gd name="T36" fmla="*/ 115009 w 2460"/>
              <a:gd name="T37" fmla="*/ 6858000 h 14300"/>
              <a:gd name="T38" fmla="*/ 1188749 w 2460"/>
              <a:gd name="T39" fmla="*/ 6858000 h 14300"/>
              <a:gd name="T40" fmla="*/ 1188749 w 2460"/>
              <a:gd name="T41" fmla="*/ 0 h 14300"/>
              <a:gd name="T42" fmla="*/ 107277 w 2460"/>
              <a:gd name="T43" fmla="*/ 0 h 143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0" h="14300">
                <a:moveTo>
                  <a:pt x="222" y="0"/>
                </a:moveTo>
                <a:cubicBezTo>
                  <a:pt x="167" y="272"/>
                  <a:pt x="0" y="334"/>
                  <a:pt x="0" y="709"/>
                </a:cubicBezTo>
                <a:cubicBezTo>
                  <a:pt x="0" y="1159"/>
                  <a:pt x="239" y="1159"/>
                  <a:pt x="239" y="1609"/>
                </a:cubicBezTo>
                <a:cubicBezTo>
                  <a:pt x="239" y="2059"/>
                  <a:pt x="0" y="2059"/>
                  <a:pt x="0" y="2509"/>
                </a:cubicBezTo>
                <a:cubicBezTo>
                  <a:pt x="0" y="2959"/>
                  <a:pt x="239" y="2959"/>
                  <a:pt x="239" y="3409"/>
                </a:cubicBezTo>
                <a:cubicBezTo>
                  <a:pt x="239" y="3858"/>
                  <a:pt x="0" y="3858"/>
                  <a:pt x="0" y="4308"/>
                </a:cubicBezTo>
                <a:cubicBezTo>
                  <a:pt x="0" y="4758"/>
                  <a:pt x="239" y="4758"/>
                  <a:pt x="239" y="5208"/>
                </a:cubicBezTo>
                <a:lnTo>
                  <a:pt x="239" y="5254"/>
                </a:lnTo>
                <a:cubicBezTo>
                  <a:pt x="239" y="5704"/>
                  <a:pt x="0" y="5704"/>
                  <a:pt x="0" y="6154"/>
                </a:cubicBezTo>
                <a:cubicBezTo>
                  <a:pt x="0" y="6603"/>
                  <a:pt x="239" y="6603"/>
                  <a:pt x="239" y="7053"/>
                </a:cubicBezTo>
                <a:cubicBezTo>
                  <a:pt x="239" y="7503"/>
                  <a:pt x="0" y="7503"/>
                  <a:pt x="0" y="7953"/>
                </a:cubicBezTo>
                <a:cubicBezTo>
                  <a:pt x="0" y="8403"/>
                  <a:pt x="239" y="8403"/>
                  <a:pt x="239" y="8853"/>
                </a:cubicBezTo>
                <a:cubicBezTo>
                  <a:pt x="239" y="9303"/>
                  <a:pt x="0" y="9303"/>
                  <a:pt x="0" y="9752"/>
                </a:cubicBezTo>
                <a:cubicBezTo>
                  <a:pt x="0" y="10202"/>
                  <a:pt x="239" y="10202"/>
                  <a:pt x="239" y="10652"/>
                </a:cubicBezTo>
                <a:cubicBezTo>
                  <a:pt x="239" y="11102"/>
                  <a:pt x="0" y="11102"/>
                  <a:pt x="0" y="11552"/>
                </a:cubicBezTo>
                <a:cubicBezTo>
                  <a:pt x="0" y="12002"/>
                  <a:pt x="239" y="12002"/>
                  <a:pt x="239" y="12451"/>
                </a:cubicBezTo>
                <a:cubicBezTo>
                  <a:pt x="239" y="12901"/>
                  <a:pt x="0" y="12901"/>
                  <a:pt x="0" y="13351"/>
                </a:cubicBezTo>
                <a:cubicBezTo>
                  <a:pt x="0" y="13801"/>
                  <a:pt x="239" y="13801"/>
                  <a:pt x="239" y="14251"/>
                </a:cubicBezTo>
                <a:cubicBezTo>
                  <a:pt x="239" y="14268"/>
                  <a:pt x="239" y="14284"/>
                  <a:pt x="238" y="14300"/>
                </a:cubicBezTo>
                <a:lnTo>
                  <a:pt x="2460" y="14300"/>
                </a:lnTo>
                <a:lnTo>
                  <a:pt x="2460" y="0"/>
                </a:lnTo>
                <a:lnTo>
                  <a:pt x="222" y="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0D4AB3F3-7922-4375-816A-5872F2314663}" type="datetime1">
              <a:rPr lang="fi-FI"/>
              <a:pPr>
                <a:defRPr/>
              </a:pPr>
              <a:t>26.11.2019</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512FCCBF-D348-42D5-98C6-EDBCBE08206D}" type="slidenum">
              <a:rPr lang="fi-FI"/>
              <a:pPr>
                <a:defRPr/>
              </a:pPr>
              <a:t>‹#›</a:t>
            </a:fld>
            <a:endParaRPr lang="fi-FI"/>
          </a:p>
        </p:txBody>
      </p:sp>
    </p:spTree>
    <p:extLst>
      <p:ext uri="{BB962C8B-B14F-4D97-AF65-F5344CB8AC3E}">
        <p14:creationId xmlns:p14="http://schemas.microsoft.com/office/powerpoint/2010/main" val="7045946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Otsikko ja sisältö C">
    <p:spTree>
      <p:nvGrpSpPr>
        <p:cNvPr id="1" name=""/>
        <p:cNvGrpSpPr/>
        <p:nvPr/>
      </p:nvGrpSpPr>
      <p:grpSpPr>
        <a:xfrm>
          <a:off x="0" y="0"/>
          <a:ext cx="0" cy="0"/>
          <a:chOff x="0" y="0"/>
          <a:chExt cx="0" cy="0"/>
        </a:xfrm>
      </p:grpSpPr>
      <p:sp>
        <p:nvSpPr>
          <p:cNvPr id="4" name="Freeform 9"/>
          <p:cNvSpPr>
            <a:spLocks noChangeAspect="1"/>
          </p:cNvSpPr>
          <p:nvPr/>
        </p:nvSpPr>
        <p:spPr bwMode="auto">
          <a:xfrm>
            <a:off x="11077576" y="0"/>
            <a:ext cx="1112837" cy="6858000"/>
          </a:xfrm>
          <a:custGeom>
            <a:avLst/>
            <a:gdLst>
              <a:gd name="T0" fmla="*/ 30426 w 2304"/>
              <a:gd name="T1" fmla="*/ 0 h 14300"/>
              <a:gd name="T2" fmla="*/ 18352 w 2304"/>
              <a:gd name="T3" fmla="*/ 11990 h 14300"/>
              <a:gd name="T4" fmla="*/ 286395 w 2304"/>
              <a:gd name="T5" fmla="*/ 276718 h 14300"/>
              <a:gd name="T6" fmla="*/ 18352 w 2304"/>
              <a:gd name="T7" fmla="*/ 540967 h 14300"/>
              <a:gd name="T8" fmla="*/ 268042 w 2304"/>
              <a:gd name="T9" fmla="*/ 787951 h 14300"/>
              <a:gd name="T10" fmla="*/ 0 w 2304"/>
              <a:gd name="T11" fmla="*/ 1052199 h 14300"/>
              <a:gd name="T12" fmla="*/ 268042 w 2304"/>
              <a:gd name="T13" fmla="*/ 1316928 h 14300"/>
              <a:gd name="T14" fmla="*/ 0 w 2304"/>
              <a:gd name="T15" fmla="*/ 1581656 h 14300"/>
              <a:gd name="T16" fmla="*/ 268042 w 2304"/>
              <a:gd name="T17" fmla="*/ 1846385 h 14300"/>
              <a:gd name="T18" fmla="*/ 0 w 2304"/>
              <a:gd name="T19" fmla="*/ 2111113 h 14300"/>
              <a:gd name="T20" fmla="*/ 268042 w 2304"/>
              <a:gd name="T21" fmla="*/ 2375841 h 14300"/>
              <a:gd name="T22" fmla="*/ 0 w 2304"/>
              <a:gd name="T23" fmla="*/ 2640570 h 14300"/>
              <a:gd name="T24" fmla="*/ 268042 w 2304"/>
              <a:gd name="T25" fmla="*/ 2905298 h 14300"/>
              <a:gd name="T26" fmla="*/ 0 w 2304"/>
              <a:gd name="T27" fmla="*/ 3170027 h 14300"/>
              <a:gd name="T28" fmla="*/ 281082 w 2304"/>
              <a:gd name="T29" fmla="*/ 3447704 h 14300"/>
              <a:gd name="T30" fmla="*/ 18352 w 2304"/>
              <a:gd name="T31" fmla="*/ 3706677 h 14300"/>
              <a:gd name="T32" fmla="*/ 286395 w 2304"/>
              <a:gd name="T33" fmla="*/ 3971405 h 14300"/>
              <a:gd name="T34" fmla="*/ 18352 w 2304"/>
              <a:gd name="T35" fmla="*/ 4236134 h 14300"/>
              <a:gd name="T36" fmla="*/ 286395 w 2304"/>
              <a:gd name="T37" fmla="*/ 4500862 h 14300"/>
              <a:gd name="T38" fmla="*/ 18352 w 2304"/>
              <a:gd name="T39" fmla="*/ 4765591 h 14300"/>
              <a:gd name="T40" fmla="*/ 286395 w 2304"/>
              <a:gd name="T41" fmla="*/ 5030319 h 14300"/>
              <a:gd name="T42" fmla="*/ 18352 w 2304"/>
              <a:gd name="T43" fmla="*/ 5295047 h 14300"/>
              <a:gd name="T44" fmla="*/ 268042 w 2304"/>
              <a:gd name="T45" fmla="*/ 5541552 h 14300"/>
              <a:gd name="T46" fmla="*/ 0 w 2304"/>
              <a:gd name="T47" fmla="*/ 5806280 h 14300"/>
              <a:gd name="T48" fmla="*/ 268042 w 2304"/>
              <a:gd name="T49" fmla="*/ 6071009 h 14300"/>
              <a:gd name="T50" fmla="*/ 0 w 2304"/>
              <a:gd name="T51" fmla="*/ 6335737 h 14300"/>
              <a:gd name="T52" fmla="*/ 268042 w 2304"/>
              <a:gd name="T53" fmla="*/ 6600465 h 14300"/>
              <a:gd name="T54" fmla="*/ 7244 w 2304"/>
              <a:gd name="T55" fmla="*/ 6858000 h 14300"/>
              <a:gd name="T56" fmla="*/ 1112737 w 2304"/>
              <a:gd name="T57" fmla="*/ 6858000 h 14300"/>
              <a:gd name="T58" fmla="*/ 1112737 w 2304"/>
              <a:gd name="T59" fmla="*/ 0 h 14300"/>
              <a:gd name="T60" fmla="*/ 30426 w 2304"/>
              <a:gd name="T61" fmla="*/ 0 h 143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304" h="14300">
                <a:moveTo>
                  <a:pt x="63" y="0"/>
                </a:moveTo>
                <a:lnTo>
                  <a:pt x="38" y="25"/>
                </a:lnTo>
                <a:lnTo>
                  <a:pt x="593" y="577"/>
                </a:lnTo>
                <a:lnTo>
                  <a:pt x="38" y="1128"/>
                </a:lnTo>
                <a:lnTo>
                  <a:pt x="555" y="1643"/>
                </a:lnTo>
                <a:lnTo>
                  <a:pt x="0" y="2194"/>
                </a:lnTo>
                <a:lnTo>
                  <a:pt x="555" y="2746"/>
                </a:lnTo>
                <a:lnTo>
                  <a:pt x="0" y="3298"/>
                </a:lnTo>
                <a:lnTo>
                  <a:pt x="555" y="3850"/>
                </a:lnTo>
                <a:lnTo>
                  <a:pt x="0" y="4402"/>
                </a:lnTo>
                <a:lnTo>
                  <a:pt x="555" y="4954"/>
                </a:lnTo>
                <a:lnTo>
                  <a:pt x="0" y="5506"/>
                </a:lnTo>
                <a:lnTo>
                  <a:pt x="555" y="6058"/>
                </a:lnTo>
                <a:lnTo>
                  <a:pt x="0" y="6610"/>
                </a:lnTo>
                <a:lnTo>
                  <a:pt x="582" y="7189"/>
                </a:lnTo>
                <a:lnTo>
                  <a:pt x="38" y="7729"/>
                </a:lnTo>
                <a:lnTo>
                  <a:pt x="593" y="8281"/>
                </a:lnTo>
                <a:lnTo>
                  <a:pt x="38" y="8833"/>
                </a:lnTo>
                <a:lnTo>
                  <a:pt x="593" y="9385"/>
                </a:lnTo>
                <a:lnTo>
                  <a:pt x="38" y="9937"/>
                </a:lnTo>
                <a:lnTo>
                  <a:pt x="593" y="10489"/>
                </a:lnTo>
                <a:lnTo>
                  <a:pt x="38" y="11041"/>
                </a:lnTo>
                <a:lnTo>
                  <a:pt x="555" y="11555"/>
                </a:lnTo>
                <a:lnTo>
                  <a:pt x="0" y="12107"/>
                </a:lnTo>
                <a:lnTo>
                  <a:pt x="555" y="12659"/>
                </a:lnTo>
                <a:lnTo>
                  <a:pt x="0" y="13211"/>
                </a:lnTo>
                <a:lnTo>
                  <a:pt x="555" y="13763"/>
                </a:lnTo>
                <a:lnTo>
                  <a:pt x="15" y="14300"/>
                </a:lnTo>
                <a:lnTo>
                  <a:pt x="2304" y="14300"/>
                </a:lnTo>
                <a:cubicBezTo>
                  <a:pt x="2304" y="9533"/>
                  <a:pt x="2304" y="4767"/>
                  <a:pt x="2304" y="0"/>
                </a:cubicBezTo>
                <a:lnTo>
                  <a:pt x="63" y="0"/>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7EA1029F-763F-4B6F-8E0D-057F423C8A58}" type="datetime1">
              <a:rPr lang="fi-FI"/>
              <a:pPr>
                <a:defRPr/>
              </a:pPr>
              <a:t>26.11.2019</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B54FAFB3-9B0C-41C6-A90B-B042CB8CA8ED}" type="slidenum">
              <a:rPr lang="fi-FI"/>
              <a:pPr>
                <a:defRPr/>
              </a:pPr>
              <a:t>‹#›</a:t>
            </a:fld>
            <a:endParaRPr lang="fi-FI"/>
          </a:p>
        </p:txBody>
      </p:sp>
    </p:spTree>
    <p:extLst>
      <p:ext uri="{BB962C8B-B14F-4D97-AF65-F5344CB8AC3E}">
        <p14:creationId xmlns:p14="http://schemas.microsoft.com/office/powerpoint/2010/main" val="12796004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Otsikko ja sisältö D">
    <p:spTree>
      <p:nvGrpSpPr>
        <p:cNvPr id="1" name=""/>
        <p:cNvGrpSpPr/>
        <p:nvPr/>
      </p:nvGrpSpPr>
      <p:grpSpPr>
        <a:xfrm>
          <a:off x="0" y="0"/>
          <a:ext cx="0" cy="0"/>
          <a:chOff x="0" y="0"/>
          <a:chExt cx="0" cy="0"/>
        </a:xfrm>
      </p:grpSpPr>
      <p:sp>
        <p:nvSpPr>
          <p:cNvPr id="4" name="Freeform 13"/>
          <p:cNvSpPr>
            <a:spLocks noChangeAspect="1"/>
          </p:cNvSpPr>
          <p:nvPr/>
        </p:nvSpPr>
        <p:spPr bwMode="auto">
          <a:xfrm>
            <a:off x="10964864" y="0"/>
            <a:ext cx="1228725" cy="6858000"/>
          </a:xfrm>
          <a:custGeom>
            <a:avLst/>
            <a:gdLst>
              <a:gd name="T0" fmla="*/ 0 w 2539"/>
              <a:gd name="T1" fmla="*/ 4225103 h 14300"/>
              <a:gd name="T2" fmla="*/ 0 w 2539"/>
              <a:gd name="T3" fmla="*/ 4225103 h 14300"/>
              <a:gd name="T4" fmla="*/ 174239 w 2539"/>
              <a:gd name="T5" fmla="*/ 4488393 h 14300"/>
              <a:gd name="T6" fmla="*/ 0 w 2539"/>
              <a:gd name="T7" fmla="*/ 4751683 h 14300"/>
              <a:gd name="T8" fmla="*/ 0 w 2539"/>
              <a:gd name="T9" fmla="*/ 4752642 h 14300"/>
              <a:gd name="T10" fmla="*/ 0 w 2539"/>
              <a:gd name="T11" fmla="*/ 4753122 h 14300"/>
              <a:gd name="T12" fmla="*/ 174239 w 2539"/>
              <a:gd name="T13" fmla="*/ 5016411 h 14300"/>
              <a:gd name="T14" fmla="*/ 0 w 2539"/>
              <a:gd name="T15" fmla="*/ 5279701 h 14300"/>
              <a:gd name="T16" fmla="*/ 0 w 2539"/>
              <a:gd name="T17" fmla="*/ 5279701 h 14300"/>
              <a:gd name="T18" fmla="*/ 0 w 2539"/>
              <a:gd name="T19" fmla="*/ 5281140 h 14300"/>
              <a:gd name="T20" fmla="*/ 175691 w 2539"/>
              <a:gd name="T21" fmla="*/ 5544909 h 14300"/>
              <a:gd name="T22" fmla="*/ 0 w 2539"/>
              <a:gd name="T23" fmla="*/ 5809158 h 14300"/>
              <a:gd name="T24" fmla="*/ 175691 w 2539"/>
              <a:gd name="T25" fmla="*/ 6072927 h 14300"/>
              <a:gd name="T26" fmla="*/ 0 w 2539"/>
              <a:gd name="T27" fmla="*/ 6337176 h 14300"/>
              <a:gd name="T28" fmla="*/ 175691 w 2539"/>
              <a:gd name="T29" fmla="*/ 6600945 h 14300"/>
              <a:gd name="T30" fmla="*/ 0 w 2539"/>
              <a:gd name="T31" fmla="*/ 6858000 h 14300"/>
              <a:gd name="T32" fmla="*/ 1228866 w 2539"/>
              <a:gd name="T33" fmla="*/ 6858000 h 14300"/>
              <a:gd name="T34" fmla="*/ 1228866 w 2539"/>
              <a:gd name="T35" fmla="*/ 0 h 14300"/>
              <a:gd name="T36" fmla="*/ 0 w 2539"/>
              <a:gd name="T37" fmla="*/ 0 h 14300"/>
              <a:gd name="T38" fmla="*/ 175691 w 2539"/>
              <a:gd name="T39" fmla="*/ 264249 h 14300"/>
              <a:gd name="T40" fmla="*/ 0 w 2539"/>
              <a:gd name="T41" fmla="*/ 528018 h 14300"/>
              <a:gd name="T42" fmla="*/ 175691 w 2539"/>
              <a:gd name="T43" fmla="*/ 791787 h 14300"/>
              <a:gd name="T44" fmla="*/ 0 w 2539"/>
              <a:gd name="T45" fmla="*/ 1056036 h 14300"/>
              <a:gd name="T46" fmla="*/ 175691 w 2539"/>
              <a:gd name="T47" fmla="*/ 1319805 h 14300"/>
              <a:gd name="T48" fmla="*/ 0 w 2539"/>
              <a:gd name="T49" fmla="*/ 1584054 h 14300"/>
              <a:gd name="T50" fmla="*/ 175691 w 2539"/>
              <a:gd name="T51" fmla="*/ 1847823 h 14300"/>
              <a:gd name="T52" fmla="*/ 0 w 2539"/>
              <a:gd name="T53" fmla="*/ 2112072 h 14300"/>
              <a:gd name="T54" fmla="*/ 175691 w 2539"/>
              <a:gd name="T55" fmla="*/ 2375841 h 14300"/>
              <a:gd name="T56" fmla="*/ 0 w 2539"/>
              <a:gd name="T57" fmla="*/ 2640090 h 14300"/>
              <a:gd name="T58" fmla="*/ 175691 w 2539"/>
              <a:gd name="T59" fmla="*/ 2903859 h 14300"/>
              <a:gd name="T60" fmla="*/ 0 w 2539"/>
              <a:gd name="T61" fmla="*/ 3168108 h 14300"/>
              <a:gd name="T62" fmla="*/ 175691 w 2539"/>
              <a:gd name="T63" fmla="*/ 3431877 h 14300"/>
              <a:gd name="T64" fmla="*/ 0 w 2539"/>
              <a:gd name="T65" fmla="*/ 3695647 h 14300"/>
              <a:gd name="T66" fmla="*/ 175691 w 2539"/>
              <a:gd name="T67" fmla="*/ 3959896 h 14300"/>
              <a:gd name="T68" fmla="*/ 0 w 2539"/>
              <a:gd name="T69" fmla="*/ 4223665 h 14300"/>
              <a:gd name="T70" fmla="*/ 0 w 2539"/>
              <a:gd name="T71" fmla="*/ 4225103 h 143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39" h="14300">
                <a:moveTo>
                  <a:pt x="0" y="8810"/>
                </a:moveTo>
                <a:lnTo>
                  <a:pt x="0" y="8810"/>
                </a:lnTo>
                <a:cubicBezTo>
                  <a:pt x="0" y="9056"/>
                  <a:pt x="148" y="9267"/>
                  <a:pt x="360" y="9359"/>
                </a:cubicBezTo>
                <a:cubicBezTo>
                  <a:pt x="148" y="9451"/>
                  <a:pt x="0" y="9662"/>
                  <a:pt x="0" y="9908"/>
                </a:cubicBezTo>
                <a:lnTo>
                  <a:pt x="0" y="9910"/>
                </a:lnTo>
                <a:lnTo>
                  <a:pt x="0" y="9911"/>
                </a:lnTo>
                <a:cubicBezTo>
                  <a:pt x="0" y="10157"/>
                  <a:pt x="148" y="10368"/>
                  <a:pt x="360" y="10460"/>
                </a:cubicBezTo>
                <a:cubicBezTo>
                  <a:pt x="148" y="10552"/>
                  <a:pt x="0" y="10763"/>
                  <a:pt x="0" y="11009"/>
                </a:cubicBezTo>
                <a:lnTo>
                  <a:pt x="0" y="11012"/>
                </a:lnTo>
                <a:cubicBezTo>
                  <a:pt x="0" y="11259"/>
                  <a:pt x="150" y="11471"/>
                  <a:pt x="363" y="11562"/>
                </a:cubicBezTo>
                <a:cubicBezTo>
                  <a:pt x="150" y="11654"/>
                  <a:pt x="0" y="11866"/>
                  <a:pt x="0" y="12113"/>
                </a:cubicBezTo>
                <a:cubicBezTo>
                  <a:pt x="0" y="12360"/>
                  <a:pt x="150" y="12572"/>
                  <a:pt x="363" y="12663"/>
                </a:cubicBezTo>
                <a:cubicBezTo>
                  <a:pt x="150" y="12755"/>
                  <a:pt x="0" y="12967"/>
                  <a:pt x="0" y="13214"/>
                </a:cubicBezTo>
                <a:cubicBezTo>
                  <a:pt x="0" y="13461"/>
                  <a:pt x="150" y="13673"/>
                  <a:pt x="363" y="13764"/>
                </a:cubicBezTo>
                <a:cubicBezTo>
                  <a:pt x="154" y="13854"/>
                  <a:pt x="6" y="14059"/>
                  <a:pt x="0" y="14300"/>
                </a:cubicBezTo>
                <a:lnTo>
                  <a:pt x="2539" y="14300"/>
                </a:lnTo>
                <a:cubicBezTo>
                  <a:pt x="2539" y="9533"/>
                  <a:pt x="2539" y="4767"/>
                  <a:pt x="2539" y="0"/>
                </a:cubicBezTo>
                <a:lnTo>
                  <a:pt x="0" y="0"/>
                </a:lnTo>
                <a:cubicBezTo>
                  <a:pt x="0" y="247"/>
                  <a:pt x="150" y="459"/>
                  <a:pt x="363" y="551"/>
                </a:cubicBezTo>
                <a:cubicBezTo>
                  <a:pt x="150" y="642"/>
                  <a:pt x="0" y="854"/>
                  <a:pt x="0" y="1101"/>
                </a:cubicBezTo>
                <a:cubicBezTo>
                  <a:pt x="0" y="1348"/>
                  <a:pt x="150" y="1560"/>
                  <a:pt x="363" y="1651"/>
                </a:cubicBezTo>
                <a:cubicBezTo>
                  <a:pt x="150" y="1743"/>
                  <a:pt x="0" y="1955"/>
                  <a:pt x="0" y="2202"/>
                </a:cubicBezTo>
                <a:cubicBezTo>
                  <a:pt x="0" y="2449"/>
                  <a:pt x="150" y="2661"/>
                  <a:pt x="363" y="2752"/>
                </a:cubicBezTo>
                <a:cubicBezTo>
                  <a:pt x="150" y="2844"/>
                  <a:pt x="0" y="3056"/>
                  <a:pt x="0" y="3303"/>
                </a:cubicBezTo>
                <a:cubicBezTo>
                  <a:pt x="0" y="3550"/>
                  <a:pt x="150" y="3762"/>
                  <a:pt x="363" y="3853"/>
                </a:cubicBezTo>
                <a:cubicBezTo>
                  <a:pt x="150" y="3945"/>
                  <a:pt x="0" y="4157"/>
                  <a:pt x="0" y="4404"/>
                </a:cubicBezTo>
                <a:cubicBezTo>
                  <a:pt x="0" y="4651"/>
                  <a:pt x="150" y="4863"/>
                  <a:pt x="363" y="4954"/>
                </a:cubicBezTo>
                <a:cubicBezTo>
                  <a:pt x="150" y="5046"/>
                  <a:pt x="0" y="5258"/>
                  <a:pt x="0" y="5505"/>
                </a:cubicBezTo>
                <a:cubicBezTo>
                  <a:pt x="0" y="5752"/>
                  <a:pt x="150" y="5964"/>
                  <a:pt x="363" y="6055"/>
                </a:cubicBezTo>
                <a:cubicBezTo>
                  <a:pt x="150" y="6147"/>
                  <a:pt x="0" y="6359"/>
                  <a:pt x="0" y="6606"/>
                </a:cubicBezTo>
                <a:cubicBezTo>
                  <a:pt x="0" y="6853"/>
                  <a:pt x="150" y="7065"/>
                  <a:pt x="363" y="7156"/>
                </a:cubicBezTo>
                <a:cubicBezTo>
                  <a:pt x="150" y="7247"/>
                  <a:pt x="0" y="7459"/>
                  <a:pt x="0" y="7706"/>
                </a:cubicBezTo>
                <a:cubicBezTo>
                  <a:pt x="0" y="7954"/>
                  <a:pt x="150" y="8165"/>
                  <a:pt x="363" y="8257"/>
                </a:cubicBezTo>
                <a:cubicBezTo>
                  <a:pt x="150" y="8348"/>
                  <a:pt x="0" y="8560"/>
                  <a:pt x="0" y="8807"/>
                </a:cubicBezTo>
                <a:lnTo>
                  <a:pt x="0" y="8810"/>
                </a:lnTo>
                <a:close/>
              </a:path>
            </a:pathLst>
          </a:custGeom>
          <a:solidFill>
            <a:srgbClr val="F5A4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F7911D33-9FF2-4D30-8428-B248206C86F9}" type="datetime1">
              <a:rPr lang="fi-FI"/>
              <a:pPr>
                <a:defRPr/>
              </a:pPr>
              <a:t>26.11.2019</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9D4E09BD-EC80-4009-BC11-6D71E8762838}" type="slidenum">
              <a:rPr lang="fi-FI"/>
              <a:pPr>
                <a:defRPr/>
              </a:pPr>
              <a:t>‹#›</a:t>
            </a:fld>
            <a:endParaRPr lang="fi-FI"/>
          </a:p>
        </p:txBody>
      </p:sp>
    </p:spTree>
    <p:extLst>
      <p:ext uri="{BB962C8B-B14F-4D97-AF65-F5344CB8AC3E}">
        <p14:creationId xmlns:p14="http://schemas.microsoft.com/office/powerpoint/2010/main" val="33573168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Otsikko ja sisältö  F">
    <p:spTree>
      <p:nvGrpSpPr>
        <p:cNvPr id="1" name=""/>
        <p:cNvGrpSpPr/>
        <p:nvPr/>
      </p:nvGrpSpPr>
      <p:grpSpPr>
        <a:xfrm>
          <a:off x="0" y="0"/>
          <a:ext cx="0" cy="0"/>
          <a:chOff x="0" y="0"/>
          <a:chExt cx="0" cy="0"/>
        </a:xfrm>
      </p:grpSpPr>
      <p:sp>
        <p:nvSpPr>
          <p:cNvPr id="4" name="Freeform 5"/>
          <p:cNvSpPr>
            <a:spLocks noChangeAspect="1"/>
          </p:cNvSpPr>
          <p:nvPr/>
        </p:nvSpPr>
        <p:spPr bwMode="auto">
          <a:xfrm>
            <a:off x="10887078" y="0"/>
            <a:ext cx="1304924" cy="6858000"/>
          </a:xfrm>
          <a:custGeom>
            <a:avLst/>
            <a:gdLst>
              <a:gd name="T0" fmla="*/ 0 w 2700"/>
              <a:gd name="T1" fmla="*/ 16306 h 14300"/>
              <a:gd name="T2" fmla="*/ 212647 w 2700"/>
              <a:gd name="T3" fmla="*/ 144354 h 14300"/>
              <a:gd name="T4" fmla="*/ 212647 w 2700"/>
              <a:gd name="T5" fmla="*/ 290626 h 14300"/>
              <a:gd name="T6" fmla="*/ 0 w 2700"/>
              <a:gd name="T7" fmla="*/ 418674 h 14300"/>
              <a:gd name="T8" fmla="*/ 212647 w 2700"/>
              <a:gd name="T9" fmla="*/ 546722 h 14300"/>
              <a:gd name="T10" fmla="*/ 212647 w 2700"/>
              <a:gd name="T11" fmla="*/ 692994 h 14300"/>
              <a:gd name="T12" fmla="*/ 0 w 2700"/>
              <a:gd name="T13" fmla="*/ 820083 h 14300"/>
              <a:gd name="T14" fmla="*/ 212647 w 2700"/>
              <a:gd name="T15" fmla="*/ 948130 h 14300"/>
              <a:gd name="T16" fmla="*/ 212647 w 2700"/>
              <a:gd name="T17" fmla="*/ 1094403 h 14300"/>
              <a:gd name="T18" fmla="*/ 0 w 2700"/>
              <a:gd name="T19" fmla="*/ 1221971 h 14300"/>
              <a:gd name="T20" fmla="*/ 212647 w 2700"/>
              <a:gd name="T21" fmla="*/ 1350019 h 14300"/>
              <a:gd name="T22" fmla="*/ 212647 w 2700"/>
              <a:gd name="T23" fmla="*/ 1496291 h 14300"/>
              <a:gd name="T24" fmla="*/ 0 w 2700"/>
              <a:gd name="T25" fmla="*/ 1624339 h 14300"/>
              <a:gd name="T26" fmla="*/ 212647 w 2700"/>
              <a:gd name="T27" fmla="*/ 1752387 h 14300"/>
              <a:gd name="T28" fmla="*/ 212647 w 2700"/>
              <a:gd name="T29" fmla="*/ 1898659 h 14300"/>
              <a:gd name="T30" fmla="*/ 0 w 2700"/>
              <a:gd name="T31" fmla="*/ 2026707 h 14300"/>
              <a:gd name="T32" fmla="*/ 212647 w 2700"/>
              <a:gd name="T33" fmla="*/ 2154755 h 14300"/>
              <a:gd name="T34" fmla="*/ 212647 w 2700"/>
              <a:gd name="T35" fmla="*/ 2301027 h 14300"/>
              <a:gd name="T36" fmla="*/ 0 w 2700"/>
              <a:gd name="T37" fmla="*/ 2429554 h 14300"/>
              <a:gd name="T38" fmla="*/ 212647 w 2700"/>
              <a:gd name="T39" fmla="*/ 2557602 h 14300"/>
              <a:gd name="T40" fmla="*/ 212647 w 2700"/>
              <a:gd name="T41" fmla="*/ 2703874 h 14300"/>
              <a:gd name="T42" fmla="*/ 0 w 2700"/>
              <a:gd name="T43" fmla="*/ 2831443 h 14300"/>
              <a:gd name="T44" fmla="*/ 212647 w 2700"/>
              <a:gd name="T45" fmla="*/ 2959970 h 14300"/>
              <a:gd name="T46" fmla="*/ 212647 w 2700"/>
              <a:gd name="T47" fmla="*/ 3105763 h 14300"/>
              <a:gd name="T48" fmla="*/ 0 w 2700"/>
              <a:gd name="T49" fmla="*/ 3232852 h 14300"/>
              <a:gd name="T50" fmla="*/ 212647 w 2700"/>
              <a:gd name="T51" fmla="*/ 3360900 h 14300"/>
              <a:gd name="T52" fmla="*/ 212647 w 2700"/>
              <a:gd name="T53" fmla="*/ 3507172 h 14300"/>
              <a:gd name="T54" fmla="*/ 0 w 2700"/>
              <a:gd name="T55" fmla="*/ 3635220 h 14300"/>
              <a:gd name="T56" fmla="*/ 212647 w 2700"/>
              <a:gd name="T57" fmla="*/ 3763268 h 14300"/>
              <a:gd name="T58" fmla="*/ 212647 w 2700"/>
              <a:gd name="T59" fmla="*/ 3909540 h 14300"/>
              <a:gd name="T60" fmla="*/ 0 w 2700"/>
              <a:gd name="T61" fmla="*/ 4037588 h 14300"/>
              <a:gd name="T62" fmla="*/ 212647 w 2700"/>
              <a:gd name="T63" fmla="*/ 4165636 h 14300"/>
              <a:gd name="T64" fmla="*/ 212647 w 2700"/>
              <a:gd name="T65" fmla="*/ 4311908 h 14300"/>
              <a:gd name="T66" fmla="*/ 0 w 2700"/>
              <a:gd name="T67" fmla="*/ 4439476 h 14300"/>
              <a:gd name="T68" fmla="*/ 212647 w 2700"/>
              <a:gd name="T69" fmla="*/ 4568003 h 14300"/>
              <a:gd name="T70" fmla="*/ 262425 w 2700"/>
              <a:gd name="T71" fmla="*/ 4655287 h 14300"/>
              <a:gd name="T72" fmla="*/ 44463 w 2700"/>
              <a:gd name="T73" fmla="*/ 4785733 h 14300"/>
              <a:gd name="T74" fmla="*/ 48812 w 2700"/>
              <a:gd name="T75" fmla="*/ 4928648 h 14300"/>
              <a:gd name="T76" fmla="*/ 262425 w 2700"/>
              <a:gd name="T77" fmla="*/ 5058135 h 14300"/>
              <a:gd name="T78" fmla="*/ 46396 w 2700"/>
              <a:gd name="T79" fmla="*/ 5187621 h 14300"/>
              <a:gd name="T80" fmla="*/ 48812 w 2700"/>
              <a:gd name="T81" fmla="*/ 5331016 h 14300"/>
              <a:gd name="T82" fmla="*/ 262425 w 2700"/>
              <a:gd name="T83" fmla="*/ 5460023 h 14300"/>
              <a:gd name="T84" fmla="*/ 46396 w 2700"/>
              <a:gd name="T85" fmla="*/ 5589510 h 14300"/>
              <a:gd name="T86" fmla="*/ 48812 w 2700"/>
              <a:gd name="T87" fmla="*/ 5732425 h 14300"/>
              <a:gd name="T88" fmla="*/ 262425 w 2700"/>
              <a:gd name="T89" fmla="*/ 5861432 h 14300"/>
              <a:gd name="T90" fmla="*/ 46396 w 2700"/>
              <a:gd name="T91" fmla="*/ 5991398 h 14300"/>
              <a:gd name="T92" fmla="*/ 48812 w 2700"/>
              <a:gd name="T93" fmla="*/ 6134793 h 14300"/>
              <a:gd name="T94" fmla="*/ 262425 w 2700"/>
              <a:gd name="T95" fmla="*/ 6263800 h 14300"/>
              <a:gd name="T96" fmla="*/ 46396 w 2700"/>
              <a:gd name="T97" fmla="*/ 6393287 h 14300"/>
              <a:gd name="T98" fmla="*/ 48812 w 2700"/>
              <a:gd name="T99" fmla="*/ 6537161 h 14300"/>
              <a:gd name="T100" fmla="*/ 262425 w 2700"/>
              <a:gd name="T101" fmla="*/ 6666168 h 14300"/>
              <a:gd name="T102" fmla="*/ 46396 w 2700"/>
              <a:gd name="T103" fmla="*/ 6795655 h 14300"/>
              <a:gd name="T104" fmla="*/ 1304878 w 2700"/>
              <a:gd name="T105" fmla="*/ 6858000 h 14300"/>
              <a:gd name="T106" fmla="*/ 1450 w 2700"/>
              <a:gd name="T107" fmla="*/ 0 h 143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700" h="14300">
                <a:moveTo>
                  <a:pt x="3" y="0"/>
                </a:moveTo>
                <a:cubicBezTo>
                  <a:pt x="1" y="11"/>
                  <a:pt x="0" y="22"/>
                  <a:pt x="0" y="34"/>
                </a:cubicBezTo>
                <a:cubicBezTo>
                  <a:pt x="0" y="102"/>
                  <a:pt x="40" y="159"/>
                  <a:pt x="101" y="185"/>
                </a:cubicBezTo>
                <a:cubicBezTo>
                  <a:pt x="105" y="186"/>
                  <a:pt x="440" y="301"/>
                  <a:pt x="440" y="301"/>
                </a:cubicBezTo>
                <a:cubicBezTo>
                  <a:pt x="440" y="301"/>
                  <a:pt x="543" y="338"/>
                  <a:pt x="543" y="454"/>
                </a:cubicBezTo>
                <a:cubicBezTo>
                  <a:pt x="543" y="523"/>
                  <a:pt x="501" y="582"/>
                  <a:pt x="440" y="606"/>
                </a:cubicBezTo>
                <a:cubicBezTo>
                  <a:pt x="437" y="607"/>
                  <a:pt x="96" y="724"/>
                  <a:pt x="96" y="724"/>
                </a:cubicBezTo>
                <a:cubicBezTo>
                  <a:pt x="96" y="724"/>
                  <a:pt x="0" y="756"/>
                  <a:pt x="0" y="873"/>
                </a:cubicBezTo>
                <a:cubicBezTo>
                  <a:pt x="0" y="940"/>
                  <a:pt x="40" y="998"/>
                  <a:pt x="101" y="1023"/>
                </a:cubicBezTo>
                <a:cubicBezTo>
                  <a:pt x="105" y="1025"/>
                  <a:pt x="440" y="1140"/>
                  <a:pt x="440" y="1140"/>
                </a:cubicBezTo>
                <a:cubicBezTo>
                  <a:pt x="440" y="1140"/>
                  <a:pt x="543" y="1177"/>
                  <a:pt x="543" y="1292"/>
                </a:cubicBezTo>
                <a:cubicBezTo>
                  <a:pt x="543" y="1362"/>
                  <a:pt x="501" y="1421"/>
                  <a:pt x="440" y="1445"/>
                </a:cubicBezTo>
                <a:cubicBezTo>
                  <a:pt x="437" y="1446"/>
                  <a:pt x="96" y="1562"/>
                  <a:pt x="96" y="1562"/>
                </a:cubicBezTo>
                <a:cubicBezTo>
                  <a:pt x="96" y="1562"/>
                  <a:pt x="0" y="1602"/>
                  <a:pt x="0" y="1710"/>
                </a:cubicBezTo>
                <a:cubicBezTo>
                  <a:pt x="0" y="1777"/>
                  <a:pt x="40" y="1835"/>
                  <a:pt x="101" y="1860"/>
                </a:cubicBezTo>
                <a:cubicBezTo>
                  <a:pt x="105" y="1862"/>
                  <a:pt x="440" y="1977"/>
                  <a:pt x="440" y="1977"/>
                </a:cubicBezTo>
                <a:cubicBezTo>
                  <a:pt x="440" y="1977"/>
                  <a:pt x="543" y="2013"/>
                  <a:pt x="543" y="2129"/>
                </a:cubicBezTo>
                <a:cubicBezTo>
                  <a:pt x="543" y="2199"/>
                  <a:pt x="501" y="2258"/>
                  <a:pt x="440" y="2282"/>
                </a:cubicBezTo>
                <a:cubicBezTo>
                  <a:pt x="437" y="2283"/>
                  <a:pt x="96" y="2400"/>
                  <a:pt x="96" y="2400"/>
                </a:cubicBezTo>
                <a:cubicBezTo>
                  <a:pt x="96" y="2400"/>
                  <a:pt x="0" y="2431"/>
                  <a:pt x="0" y="2548"/>
                </a:cubicBezTo>
                <a:cubicBezTo>
                  <a:pt x="0" y="2616"/>
                  <a:pt x="40" y="2674"/>
                  <a:pt x="101" y="2699"/>
                </a:cubicBezTo>
                <a:cubicBezTo>
                  <a:pt x="105" y="2700"/>
                  <a:pt x="440" y="2815"/>
                  <a:pt x="440" y="2815"/>
                </a:cubicBezTo>
                <a:cubicBezTo>
                  <a:pt x="440" y="2815"/>
                  <a:pt x="543" y="2852"/>
                  <a:pt x="543" y="2968"/>
                </a:cubicBezTo>
                <a:cubicBezTo>
                  <a:pt x="543" y="3037"/>
                  <a:pt x="501" y="3096"/>
                  <a:pt x="440" y="3120"/>
                </a:cubicBezTo>
                <a:cubicBezTo>
                  <a:pt x="437" y="3121"/>
                  <a:pt x="96" y="3239"/>
                  <a:pt x="96" y="3239"/>
                </a:cubicBezTo>
                <a:cubicBezTo>
                  <a:pt x="96" y="3239"/>
                  <a:pt x="0" y="3278"/>
                  <a:pt x="0" y="3387"/>
                </a:cubicBezTo>
                <a:cubicBezTo>
                  <a:pt x="0" y="3455"/>
                  <a:pt x="40" y="3513"/>
                  <a:pt x="101" y="3538"/>
                </a:cubicBezTo>
                <a:cubicBezTo>
                  <a:pt x="105" y="3539"/>
                  <a:pt x="440" y="3654"/>
                  <a:pt x="440" y="3654"/>
                </a:cubicBezTo>
                <a:cubicBezTo>
                  <a:pt x="440" y="3654"/>
                  <a:pt x="543" y="3691"/>
                  <a:pt x="543" y="3807"/>
                </a:cubicBezTo>
                <a:cubicBezTo>
                  <a:pt x="543" y="3876"/>
                  <a:pt x="501" y="3935"/>
                  <a:pt x="440" y="3959"/>
                </a:cubicBezTo>
                <a:cubicBezTo>
                  <a:pt x="437" y="3960"/>
                  <a:pt x="96" y="4077"/>
                  <a:pt x="96" y="4077"/>
                </a:cubicBezTo>
                <a:cubicBezTo>
                  <a:pt x="96" y="4077"/>
                  <a:pt x="0" y="4109"/>
                  <a:pt x="0" y="4226"/>
                </a:cubicBezTo>
                <a:cubicBezTo>
                  <a:pt x="0" y="4293"/>
                  <a:pt x="40" y="4351"/>
                  <a:pt x="101" y="4377"/>
                </a:cubicBezTo>
                <a:cubicBezTo>
                  <a:pt x="105" y="4378"/>
                  <a:pt x="440" y="4493"/>
                  <a:pt x="440" y="4493"/>
                </a:cubicBezTo>
                <a:cubicBezTo>
                  <a:pt x="440" y="4493"/>
                  <a:pt x="543" y="4530"/>
                  <a:pt x="543" y="4646"/>
                </a:cubicBezTo>
                <a:cubicBezTo>
                  <a:pt x="543" y="4715"/>
                  <a:pt x="501" y="4774"/>
                  <a:pt x="440" y="4798"/>
                </a:cubicBezTo>
                <a:cubicBezTo>
                  <a:pt x="437" y="4799"/>
                  <a:pt x="92" y="4918"/>
                  <a:pt x="92" y="4918"/>
                </a:cubicBezTo>
                <a:cubicBezTo>
                  <a:pt x="92" y="4918"/>
                  <a:pt x="0" y="4949"/>
                  <a:pt x="0" y="5066"/>
                </a:cubicBezTo>
                <a:cubicBezTo>
                  <a:pt x="0" y="5133"/>
                  <a:pt x="40" y="5191"/>
                  <a:pt x="101" y="5216"/>
                </a:cubicBezTo>
                <a:cubicBezTo>
                  <a:pt x="105" y="5218"/>
                  <a:pt x="440" y="5333"/>
                  <a:pt x="440" y="5333"/>
                </a:cubicBezTo>
                <a:cubicBezTo>
                  <a:pt x="440" y="5333"/>
                  <a:pt x="543" y="5370"/>
                  <a:pt x="543" y="5485"/>
                </a:cubicBezTo>
                <a:cubicBezTo>
                  <a:pt x="543" y="5555"/>
                  <a:pt x="501" y="5614"/>
                  <a:pt x="440" y="5638"/>
                </a:cubicBezTo>
                <a:cubicBezTo>
                  <a:pt x="437" y="5639"/>
                  <a:pt x="96" y="5756"/>
                  <a:pt x="96" y="5756"/>
                </a:cubicBezTo>
                <a:cubicBezTo>
                  <a:pt x="96" y="5756"/>
                  <a:pt x="0" y="5787"/>
                  <a:pt x="0" y="5904"/>
                </a:cubicBezTo>
                <a:cubicBezTo>
                  <a:pt x="0" y="5972"/>
                  <a:pt x="40" y="6030"/>
                  <a:pt x="101" y="6055"/>
                </a:cubicBezTo>
                <a:cubicBezTo>
                  <a:pt x="105" y="6056"/>
                  <a:pt x="440" y="6172"/>
                  <a:pt x="440" y="6172"/>
                </a:cubicBezTo>
                <a:cubicBezTo>
                  <a:pt x="440" y="6172"/>
                  <a:pt x="543" y="6208"/>
                  <a:pt x="543" y="6324"/>
                </a:cubicBezTo>
                <a:cubicBezTo>
                  <a:pt x="543" y="6393"/>
                  <a:pt x="501" y="6453"/>
                  <a:pt x="440" y="6476"/>
                </a:cubicBezTo>
                <a:cubicBezTo>
                  <a:pt x="437" y="6477"/>
                  <a:pt x="96" y="6594"/>
                  <a:pt x="96" y="6594"/>
                </a:cubicBezTo>
                <a:cubicBezTo>
                  <a:pt x="96" y="6594"/>
                  <a:pt x="0" y="6634"/>
                  <a:pt x="0" y="6741"/>
                </a:cubicBezTo>
                <a:cubicBezTo>
                  <a:pt x="0" y="6809"/>
                  <a:pt x="40" y="6867"/>
                  <a:pt x="101" y="6892"/>
                </a:cubicBezTo>
                <a:cubicBezTo>
                  <a:pt x="105" y="6893"/>
                  <a:pt x="440" y="7008"/>
                  <a:pt x="440" y="7008"/>
                </a:cubicBezTo>
                <a:cubicBezTo>
                  <a:pt x="440" y="7008"/>
                  <a:pt x="543" y="7045"/>
                  <a:pt x="543" y="7161"/>
                </a:cubicBezTo>
                <a:cubicBezTo>
                  <a:pt x="543" y="7230"/>
                  <a:pt x="501" y="7289"/>
                  <a:pt x="440" y="7313"/>
                </a:cubicBezTo>
                <a:cubicBezTo>
                  <a:pt x="437" y="7314"/>
                  <a:pt x="96" y="7431"/>
                  <a:pt x="96" y="7431"/>
                </a:cubicBezTo>
                <a:cubicBezTo>
                  <a:pt x="96" y="7431"/>
                  <a:pt x="0" y="7463"/>
                  <a:pt x="0" y="7580"/>
                </a:cubicBezTo>
                <a:cubicBezTo>
                  <a:pt x="0" y="7647"/>
                  <a:pt x="40" y="7705"/>
                  <a:pt x="101" y="7731"/>
                </a:cubicBezTo>
                <a:cubicBezTo>
                  <a:pt x="105" y="7732"/>
                  <a:pt x="440" y="7847"/>
                  <a:pt x="440" y="7847"/>
                </a:cubicBezTo>
                <a:cubicBezTo>
                  <a:pt x="440" y="7847"/>
                  <a:pt x="543" y="7884"/>
                  <a:pt x="543" y="8000"/>
                </a:cubicBezTo>
                <a:cubicBezTo>
                  <a:pt x="543" y="8069"/>
                  <a:pt x="501" y="8128"/>
                  <a:pt x="440" y="8152"/>
                </a:cubicBezTo>
                <a:cubicBezTo>
                  <a:pt x="437" y="8153"/>
                  <a:pt x="96" y="8270"/>
                  <a:pt x="96" y="8270"/>
                </a:cubicBezTo>
                <a:cubicBezTo>
                  <a:pt x="96" y="8270"/>
                  <a:pt x="0" y="8310"/>
                  <a:pt x="0" y="8419"/>
                </a:cubicBezTo>
                <a:cubicBezTo>
                  <a:pt x="0" y="8486"/>
                  <a:pt x="40" y="8544"/>
                  <a:pt x="101" y="8569"/>
                </a:cubicBezTo>
                <a:cubicBezTo>
                  <a:pt x="105" y="8571"/>
                  <a:pt x="440" y="8686"/>
                  <a:pt x="440" y="8686"/>
                </a:cubicBezTo>
                <a:cubicBezTo>
                  <a:pt x="440" y="8686"/>
                  <a:pt x="543" y="8723"/>
                  <a:pt x="543" y="8839"/>
                </a:cubicBezTo>
                <a:cubicBezTo>
                  <a:pt x="543" y="8908"/>
                  <a:pt x="501" y="8967"/>
                  <a:pt x="440" y="8991"/>
                </a:cubicBezTo>
                <a:cubicBezTo>
                  <a:pt x="437" y="8992"/>
                  <a:pt x="96" y="9109"/>
                  <a:pt x="96" y="9109"/>
                </a:cubicBezTo>
                <a:cubicBezTo>
                  <a:pt x="96" y="9109"/>
                  <a:pt x="0" y="9141"/>
                  <a:pt x="0" y="9257"/>
                </a:cubicBezTo>
                <a:cubicBezTo>
                  <a:pt x="0" y="9325"/>
                  <a:pt x="40" y="9383"/>
                  <a:pt x="101" y="9408"/>
                </a:cubicBezTo>
                <a:cubicBezTo>
                  <a:pt x="105" y="9409"/>
                  <a:pt x="440" y="9525"/>
                  <a:pt x="440" y="9525"/>
                </a:cubicBezTo>
                <a:cubicBezTo>
                  <a:pt x="440" y="9525"/>
                  <a:pt x="543" y="9561"/>
                  <a:pt x="543" y="9677"/>
                </a:cubicBezTo>
                <a:lnTo>
                  <a:pt x="543" y="9707"/>
                </a:lnTo>
                <a:cubicBezTo>
                  <a:pt x="543" y="9776"/>
                  <a:pt x="501" y="9835"/>
                  <a:pt x="440" y="9859"/>
                </a:cubicBezTo>
                <a:cubicBezTo>
                  <a:pt x="437" y="9860"/>
                  <a:pt x="92" y="9979"/>
                  <a:pt x="92" y="9979"/>
                </a:cubicBezTo>
                <a:cubicBezTo>
                  <a:pt x="92" y="9979"/>
                  <a:pt x="0" y="10010"/>
                  <a:pt x="0" y="10127"/>
                </a:cubicBezTo>
                <a:cubicBezTo>
                  <a:pt x="0" y="10194"/>
                  <a:pt x="40" y="10252"/>
                  <a:pt x="101" y="10277"/>
                </a:cubicBezTo>
                <a:cubicBezTo>
                  <a:pt x="105" y="10279"/>
                  <a:pt x="440" y="10394"/>
                  <a:pt x="440" y="10394"/>
                </a:cubicBezTo>
                <a:cubicBezTo>
                  <a:pt x="440" y="10394"/>
                  <a:pt x="543" y="10431"/>
                  <a:pt x="543" y="10547"/>
                </a:cubicBezTo>
                <a:cubicBezTo>
                  <a:pt x="543" y="10616"/>
                  <a:pt x="501" y="10675"/>
                  <a:pt x="440" y="10699"/>
                </a:cubicBezTo>
                <a:cubicBezTo>
                  <a:pt x="437" y="10700"/>
                  <a:pt x="96" y="10817"/>
                  <a:pt x="96" y="10817"/>
                </a:cubicBezTo>
                <a:cubicBezTo>
                  <a:pt x="96" y="10817"/>
                  <a:pt x="0" y="10849"/>
                  <a:pt x="0" y="10965"/>
                </a:cubicBezTo>
                <a:cubicBezTo>
                  <a:pt x="0" y="11033"/>
                  <a:pt x="40" y="11091"/>
                  <a:pt x="101" y="11116"/>
                </a:cubicBezTo>
                <a:cubicBezTo>
                  <a:pt x="105" y="11117"/>
                  <a:pt x="440" y="11233"/>
                  <a:pt x="440" y="11233"/>
                </a:cubicBezTo>
                <a:cubicBezTo>
                  <a:pt x="440" y="11233"/>
                  <a:pt x="543" y="11269"/>
                  <a:pt x="543" y="11385"/>
                </a:cubicBezTo>
                <a:cubicBezTo>
                  <a:pt x="543" y="11455"/>
                  <a:pt x="501" y="11514"/>
                  <a:pt x="440" y="11538"/>
                </a:cubicBezTo>
                <a:cubicBezTo>
                  <a:pt x="437" y="11539"/>
                  <a:pt x="96" y="11655"/>
                  <a:pt x="96" y="11655"/>
                </a:cubicBezTo>
                <a:cubicBezTo>
                  <a:pt x="96" y="11655"/>
                  <a:pt x="0" y="11695"/>
                  <a:pt x="0" y="11802"/>
                </a:cubicBezTo>
                <a:cubicBezTo>
                  <a:pt x="0" y="11870"/>
                  <a:pt x="40" y="11928"/>
                  <a:pt x="101" y="11953"/>
                </a:cubicBezTo>
                <a:cubicBezTo>
                  <a:pt x="105" y="11954"/>
                  <a:pt x="440" y="12070"/>
                  <a:pt x="440" y="12070"/>
                </a:cubicBezTo>
                <a:cubicBezTo>
                  <a:pt x="440" y="12070"/>
                  <a:pt x="543" y="12106"/>
                  <a:pt x="543" y="12222"/>
                </a:cubicBezTo>
                <a:cubicBezTo>
                  <a:pt x="543" y="12291"/>
                  <a:pt x="501" y="12351"/>
                  <a:pt x="440" y="12374"/>
                </a:cubicBezTo>
                <a:cubicBezTo>
                  <a:pt x="437" y="12376"/>
                  <a:pt x="96" y="12493"/>
                  <a:pt x="96" y="12493"/>
                </a:cubicBezTo>
                <a:cubicBezTo>
                  <a:pt x="96" y="12493"/>
                  <a:pt x="0" y="12524"/>
                  <a:pt x="0" y="12641"/>
                </a:cubicBezTo>
                <a:cubicBezTo>
                  <a:pt x="0" y="12709"/>
                  <a:pt x="40" y="12767"/>
                  <a:pt x="101" y="12792"/>
                </a:cubicBezTo>
                <a:cubicBezTo>
                  <a:pt x="105" y="12793"/>
                  <a:pt x="440" y="12908"/>
                  <a:pt x="440" y="12908"/>
                </a:cubicBezTo>
                <a:cubicBezTo>
                  <a:pt x="440" y="12908"/>
                  <a:pt x="543" y="12945"/>
                  <a:pt x="543" y="13061"/>
                </a:cubicBezTo>
                <a:cubicBezTo>
                  <a:pt x="543" y="13130"/>
                  <a:pt x="501" y="13189"/>
                  <a:pt x="440" y="13213"/>
                </a:cubicBezTo>
                <a:cubicBezTo>
                  <a:pt x="437" y="13214"/>
                  <a:pt x="96" y="13331"/>
                  <a:pt x="96" y="13331"/>
                </a:cubicBezTo>
                <a:cubicBezTo>
                  <a:pt x="96" y="13331"/>
                  <a:pt x="0" y="13371"/>
                  <a:pt x="0" y="13480"/>
                </a:cubicBezTo>
                <a:cubicBezTo>
                  <a:pt x="0" y="13548"/>
                  <a:pt x="40" y="13605"/>
                  <a:pt x="101" y="13631"/>
                </a:cubicBezTo>
                <a:cubicBezTo>
                  <a:pt x="105" y="13632"/>
                  <a:pt x="440" y="13747"/>
                  <a:pt x="440" y="13747"/>
                </a:cubicBezTo>
                <a:cubicBezTo>
                  <a:pt x="440" y="13747"/>
                  <a:pt x="543" y="13784"/>
                  <a:pt x="543" y="13900"/>
                </a:cubicBezTo>
                <a:cubicBezTo>
                  <a:pt x="543" y="13969"/>
                  <a:pt x="501" y="14028"/>
                  <a:pt x="440" y="14052"/>
                </a:cubicBezTo>
                <a:cubicBezTo>
                  <a:pt x="437" y="14053"/>
                  <a:pt x="96" y="14170"/>
                  <a:pt x="96" y="14170"/>
                </a:cubicBezTo>
                <a:cubicBezTo>
                  <a:pt x="96" y="14170"/>
                  <a:pt x="10" y="14198"/>
                  <a:pt x="1" y="14300"/>
                </a:cubicBezTo>
                <a:lnTo>
                  <a:pt x="2700" y="14300"/>
                </a:lnTo>
                <a:lnTo>
                  <a:pt x="2700" y="0"/>
                </a:lnTo>
                <a:lnTo>
                  <a:pt x="3" y="0"/>
                </a:ln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803561F3-6EA6-417F-9FE5-A797EFCE4156}" type="datetime1">
              <a:rPr lang="fi-FI"/>
              <a:pPr>
                <a:defRPr/>
              </a:pPr>
              <a:t>26.11.2019</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2171C2FC-15FC-4994-A1D4-28D69FA846F1}" type="slidenum">
              <a:rPr lang="fi-FI"/>
              <a:pPr>
                <a:defRPr/>
              </a:pPr>
              <a:t>‹#›</a:t>
            </a:fld>
            <a:endParaRPr lang="fi-FI"/>
          </a:p>
        </p:txBody>
      </p:sp>
    </p:spTree>
    <p:extLst>
      <p:ext uri="{BB962C8B-B14F-4D97-AF65-F5344CB8AC3E}">
        <p14:creationId xmlns:p14="http://schemas.microsoft.com/office/powerpoint/2010/main" val="45237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Otsikko ja sisältö G">
    <p:spTree>
      <p:nvGrpSpPr>
        <p:cNvPr id="1" name=""/>
        <p:cNvGrpSpPr/>
        <p:nvPr/>
      </p:nvGrpSpPr>
      <p:grpSpPr>
        <a:xfrm>
          <a:off x="0" y="0"/>
          <a:ext cx="0" cy="0"/>
          <a:chOff x="0" y="0"/>
          <a:chExt cx="0" cy="0"/>
        </a:xfrm>
      </p:grpSpPr>
      <p:sp>
        <p:nvSpPr>
          <p:cNvPr id="4" name="Freeform 5"/>
          <p:cNvSpPr>
            <a:spLocks noChangeAspect="1"/>
          </p:cNvSpPr>
          <p:nvPr/>
        </p:nvSpPr>
        <p:spPr bwMode="auto">
          <a:xfrm>
            <a:off x="10902951" y="0"/>
            <a:ext cx="1290639" cy="6858000"/>
          </a:xfrm>
          <a:custGeom>
            <a:avLst/>
            <a:gdLst>
              <a:gd name="T0" fmla="*/ 175739 w 2658"/>
              <a:gd name="T1" fmla="*/ 0 h 14271"/>
              <a:gd name="T2" fmla="*/ 0 w 2658"/>
              <a:gd name="T3" fmla="*/ 263825 h 14271"/>
              <a:gd name="T4" fmla="*/ 175739 w 2658"/>
              <a:gd name="T5" fmla="*/ 527649 h 14271"/>
              <a:gd name="T6" fmla="*/ 0 w 2658"/>
              <a:gd name="T7" fmla="*/ 791474 h 14271"/>
              <a:gd name="T8" fmla="*/ 175739 w 2658"/>
              <a:gd name="T9" fmla="*/ 1055299 h 14271"/>
              <a:gd name="T10" fmla="*/ 0 w 2658"/>
              <a:gd name="T11" fmla="*/ 1319123 h 14271"/>
              <a:gd name="T12" fmla="*/ 175739 w 2658"/>
              <a:gd name="T13" fmla="*/ 1582468 h 14271"/>
              <a:gd name="T14" fmla="*/ 0 w 2658"/>
              <a:gd name="T15" fmla="*/ 1846292 h 14271"/>
              <a:gd name="T16" fmla="*/ 175739 w 2658"/>
              <a:gd name="T17" fmla="*/ 2110117 h 14271"/>
              <a:gd name="T18" fmla="*/ 0 w 2658"/>
              <a:gd name="T19" fmla="*/ 2373942 h 14271"/>
              <a:gd name="T20" fmla="*/ 175739 w 2658"/>
              <a:gd name="T21" fmla="*/ 2637766 h 14271"/>
              <a:gd name="T22" fmla="*/ 0 w 2658"/>
              <a:gd name="T23" fmla="*/ 2901591 h 14271"/>
              <a:gd name="T24" fmla="*/ 175739 w 2658"/>
              <a:gd name="T25" fmla="*/ 3165416 h 14271"/>
              <a:gd name="T26" fmla="*/ 0 w 2658"/>
              <a:gd name="T27" fmla="*/ 3429240 h 14271"/>
              <a:gd name="T28" fmla="*/ 175739 w 2658"/>
              <a:gd name="T29" fmla="*/ 3693065 h 14271"/>
              <a:gd name="T30" fmla="*/ 0 w 2658"/>
              <a:gd name="T31" fmla="*/ 3956890 h 14271"/>
              <a:gd name="T32" fmla="*/ 175739 w 2658"/>
              <a:gd name="T33" fmla="*/ 4220234 h 14271"/>
              <a:gd name="T34" fmla="*/ 0 w 2658"/>
              <a:gd name="T35" fmla="*/ 4484058 h 14271"/>
              <a:gd name="T36" fmla="*/ 175739 w 2658"/>
              <a:gd name="T37" fmla="*/ 4747883 h 14271"/>
              <a:gd name="T38" fmla="*/ 0 w 2658"/>
              <a:gd name="T39" fmla="*/ 5011708 h 14271"/>
              <a:gd name="T40" fmla="*/ 175739 w 2658"/>
              <a:gd name="T41" fmla="*/ 5275532 h 14271"/>
              <a:gd name="T42" fmla="*/ 0 w 2658"/>
              <a:gd name="T43" fmla="*/ 5539357 h 14271"/>
              <a:gd name="T44" fmla="*/ 175739 w 2658"/>
              <a:gd name="T45" fmla="*/ 5803182 h 14271"/>
              <a:gd name="T46" fmla="*/ 0 w 2658"/>
              <a:gd name="T47" fmla="*/ 6067007 h 14271"/>
              <a:gd name="T48" fmla="*/ 175739 w 2658"/>
              <a:gd name="T49" fmla="*/ 6330831 h 14271"/>
              <a:gd name="T50" fmla="*/ 0 w 2658"/>
              <a:gd name="T51" fmla="*/ 6594175 h 14271"/>
              <a:gd name="T52" fmla="*/ 175739 w 2658"/>
              <a:gd name="T53" fmla="*/ 6858000 h 14271"/>
              <a:gd name="T54" fmla="*/ 1290370 w 2658"/>
              <a:gd name="T55" fmla="*/ 6858000 h 14271"/>
              <a:gd name="T56" fmla="*/ 1290370 w 2658"/>
              <a:gd name="T57" fmla="*/ 481 h 14271"/>
              <a:gd name="T58" fmla="*/ 175739 w 2658"/>
              <a:gd name="T59" fmla="*/ 0 h 1427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658" h="14271">
                <a:moveTo>
                  <a:pt x="362" y="0"/>
                </a:moveTo>
                <a:cubicBezTo>
                  <a:pt x="362" y="246"/>
                  <a:pt x="213" y="458"/>
                  <a:pt x="0" y="549"/>
                </a:cubicBezTo>
                <a:cubicBezTo>
                  <a:pt x="213" y="640"/>
                  <a:pt x="362" y="852"/>
                  <a:pt x="362" y="1098"/>
                </a:cubicBezTo>
                <a:cubicBezTo>
                  <a:pt x="362" y="1344"/>
                  <a:pt x="213" y="1556"/>
                  <a:pt x="0" y="1647"/>
                </a:cubicBezTo>
                <a:cubicBezTo>
                  <a:pt x="213" y="1738"/>
                  <a:pt x="362" y="1949"/>
                  <a:pt x="362" y="2196"/>
                </a:cubicBezTo>
                <a:cubicBezTo>
                  <a:pt x="362" y="2442"/>
                  <a:pt x="213" y="2653"/>
                  <a:pt x="0" y="2745"/>
                </a:cubicBezTo>
                <a:cubicBezTo>
                  <a:pt x="213" y="2836"/>
                  <a:pt x="362" y="3047"/>
                  <a:pt x="362" y="3293"/>
                </a:cubicBezTo>
                <a:cubicBezTo>
                  <a:pt x="362" y="3540"/>
                  <a:pt x="213" y="3751"/>
                  <a:pt x="0" y="3842"/>
                </a:cubicBezTo>
                <a:cubicBezTo>
                  <a:pt x="213" y="3934"/>
                  <a:pt x="362" y="4145"/>
                  <a:pt x="362" y="4391"/>
                </a:cubicBezTo>
                <a:cubicBezTo>
                  <a:pt x="362" y="4638"/>
                  <a:pt x="213" y="4849"/>
                  <a:pt x="0" y="4940"/>
                </a:cubicBezTo>
                <a:cubicBezTo>
                  <a:pt x="213" y="5031"/>
                  <a:pt x="362" y="5243"/>
                  <a:pt x="362" y="5489"/>
                </a:cubicBezTo>
                <a:cubicBezTo>
                  <a:pt x="362" y="5735"/>
                  <a:pt x="213" y="5947"/>
                  <a:pt x="0" y="6038"/>
                </a:cubicBezTo>
                <a:cubicBezTo>
                  <a:pt x="213" y="6129"/>
                  <a:pt x="362" y="6341"/>
                  <a:pt x="362" y="6587"/>
                </a:cubicBezTo>
                <a:cubicBezTo>
                  <a:pt x="362" y="6833"/>
                  <a:pt x="213" y="7045"/>
                  <a:pt x="0" y="7136"/>
                </a:cubicBezTo>
                <a:cubicBezTo>
                  <a:pt x="213" y="7227"/>
                  <a:pt x="362" y="7438"/>
                  <a:pt x="362" y="7685"/>
                </a:cubicBezTo>
                <a:cubicBezTo>
                  <a:pt x="362" y="7931"/>
                  <a:pt x="213" y="8142"/>
                  <a:pt x="0" y="8234"/>
                </a:cubicBezTo>
                <a:cubicBezTo>
                  <a:pt x="213" y="8325"/>
                  <a:pt x="362" y="8536"/>
                  <a:pt x="362" y="8782"/>
                </a:cubicBezTo>
                <a:cubicBezTo>
                  <a:pt x="362" y="9029"/>
                  <a:pt x="213" y="9240"/>
                  <a:pt x="0" y="9331"/>
                </a:cubicBezTo>
                <a:cubicBezTo>
                  <a:pt x="213" y="9423"/>
                  <a:pt x="362" y="9634"/>
                  <a:pt x="362" y="9880"/>
                </a:cubicBezTo>
                <a:cubicBezTo>
                  <a:pt x="362" y="10127"/>
                  <a:pt x="213" y="10338"/>
                  <a:pt x="0" y="10429"/>
                </a:cubicBezTo>
                <a:cubicBezTo>
                  <a:pt x="213" y="10520"/>
                  <a:pt x="362" y="10732"/>
                  <a:pt x="362" y="10978"/>
                </a:cubicBezTo>
                <a:cubicBezTo>
                  <a:pt x="362" y="11224"/>
                  <a:pt x="213" y="11436"/>
                  <a:pt x="0" y="11527"/>
                </a:cubicBezTo>
                <a:cubicBezTo>
                  <a:pt x="213" y="11618"/>
                  <a:pt x="362" y="11829"/>
                  <a:pt x="362" y="12076"/>
                </a:cubicBezTo>
                <a:cubicBezTo>
                  <a:pt x="362" y="12322"/>
                  <a:pt x="213" y="12533"/>
                  <a:pt x="0" y="12625"/>
                </a:cubicBezTo>
                <a:cubicBezTo>
                  <a:pt x="213" y="12716"/>
                  <a:pt x="362" y="12927"/>
                  <a:pt x="362" y="13174"/>
                </a:cubicBezTo>
                <a:cubicBezTo>
                  <a:pt x="362" y="13420"/>
                  <a:pt x="213" y="13631"/>
                  <a:pt x="0" y="13722"/>
                </a:cubicBezTo>
                <a:cubicBezTo>
                  <a:pt x="213" y="13814"/>
                  <a:pt x="362" y="14025"/>
                  <a:pt x="362" y="14271"/>
                </a:cubicBezTo>
                <a:lnTo>
                  <a:pt x="2658" y="14271"/>
                </a:lnTo>
                <a:lnTo>
                  <a:pt x="2658" y="1"/>
                </a:lnTo>
                <a:lnTo>
                  <a:pt x="362"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DA67467C-E75B-4720-BBA2-70B1778837EC}" type="datetime1">
              <a:rPr lang="fi-FI"/>
              <a:pPr>
                <a:defRPr/>
              </a:pPr>
              <a:t>26.11.2019</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6787FC5C-0FEB-42D4-B511-5DA63CC30555}" type="slidenum">
              <a:rPr lang="fi-FI"/>
              <a:pPr>
                <a:defRPr/>
              </a:pPr>
              <a:t>‹#›</a:t>
            </a:fld>
            <a:endParaRPr lang="fi-FI"/>
          </a:p>
        </p:txBody>
      </p:sp>
    </p:spTree>
    <p:extLst>
      <p:ext uri="{BB962C8B-B14F-4D97-AF65-F5344CB8AC3E}">
        <p14:creationId xmlns:p14="http://schemas.microsoft.com/office/powerpoint/2010/main" val="173540713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195200"/>
            <a:ext cx="5364000" cy="4982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Sisällön paikkamerkki 3"/>
          <p:cNvSpPr>
            <a:spLocks noGrp="1"/>
          </p:cNvSpPr>
          <p:nvPr>
            <p:ph sz="half" idx="2"/>
          </p:nvPr>
        </p:nvSpPr>
        <p:spPr>
          <a:xfrm>
            <a:off x="6172201" y="1195200"/>
            <a:ext cx="5364000" cy="4982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3"/>
          <p:cNvSpPr>
            <a:spLocks noGrp="1"/>
          </p:cNvSpPr>
          <p:nvPr>
            <p:ph type="dt" sz="half" idx="10"/>
          </p:nvPr>
        </p:nvSpPr>
        <p:spPr/>
        <p:txBody>
          <a:bodyPr/>
          <a:lstStyle>
            <a:lvl1pPr>
              <a:defRPr/>
            </a:lvl1pPr>
          </a:lstStyle>
          <a:p>
            <a:pPr>
              <a:defRPr/>
            </a:pPr>
            <a:fld id="{2933DCC1-B6E8-475B-9DDC-BCEA038EECDF}" type="datetime1">
              <a:rPr lang="fi-FI"/>
              <a:pPr>
                <a:defRPr/>
              </a:pPr>
              <a:t>26.11.2019</a:t>
            </a:fld>
            <a:endParaRPr lang="fi-FI" dirty="0"/>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endParaRPr lang="fi-FI" dirty="0"/>
          </a:p>
        </p:txBody>
      </p:sp>
      <p:sp>
        <p:nvSpPr>
          <p:cNvPr id="7" name="Dian numeron paikkamerkki 5"/>
          <p:cNvSpPr>
            <a:spLocks noGrp="1"/>
          </p:cNvSpPr>
          <p:nvPr>
            <p:ph type="sldNum" sz="quarter" idx="12"/>
          </p:nvPr>
        </p:nvSpPr>
        <p:spPr/>
        <p:txBody>
          <a:bodyPr/>
          <a:lstStyle>
            <a:lvl1pPr>
              <a:defRPr/>
            </a:lvl1pPr>
          </a:lstStyle>
          <a:p>
            <a:pPr>
              <a:defRPr/>
            </a:pPr>
            <a:fld id="{BB6974AD-3832-439D-9787-59AAF363D279}" type="slidenum">
              <a:rPr lang="fi-FI"/>
              <a:pPr>
                <a:defRPr/>
              </a:pPr>
              <a:t>‹#›</a:t>
            </a:fld>
            <a:endParaRPr lang="fi-FI" dirty="0"/>
          </a:p>
        </p:txBody>
      </p:sp>
    </p:spTree>
    <p:extLst>
      <p:ext uri="{BB962C8B-B14F-4D97-AF65-F5344CB8AC3E}">
        <p14:creationId xmlns:p14="http://schemas.microsoft.com/office/powerpoint/2010/main" val="40081634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935809"/>
            <a:ext cx="5364000" cy="4241795"/>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Sisällön paikkamerkki 3"/>
          <p:cNvSpPr>
            <a:spLocks noGrp="1"/>
          </p:cNvSpPr>
          <p:nvPr>
            <p:ph sz="half" idx="2"/>
          </p:nvPr>
        </p:nvSpPr>
        <p:spPr>
          <a:xfrm>
            <a:off x="6172201" y="1935809"/>
            <a:ext cx="5364000" cy="4241795"/>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0" name="Tekstin paikkamerkki 9"/>
          <p:cNvSpPr>
            <a:spLocks noGrp="1"/>
          </p:cNvSpPr>
          <p:nvPr>
            <p:ph type="body" sz="quarter" idx="13"/>
          </p:nvPr>
        </p:nvSpPr>
        <p:spPr>
          <a:xfrm>
            <a:off x="457202" y="1555786"/>
            <a:ext cx="5364164" cy="409203"/>
          </a:xfrm>
        </p:spPr>
        <p:txBody>
          <a:bodyPr/>
          <a:lstStyle>
            <a:lvl1pPr marL="0" indent="0">
              <a:buNone/>
              <a:defRPr>
                <a:latin typeface="Arial Black" panose="020B0A04020102020204" pitchFamily="34" charset="0"/>
              </a:defRPr>
            </a:lvl1pPr>
          </a:lstStyle>
          <a:p>
            <a:pPr lvl="0"/>
            <a:r>
              <a:rPr lang="fi-FI" smtClean="0"/>
              <a:t>Muokkaa tekstin perustyylejä napsauttamalla</a:t>
            </a:r>
          </a:p>
        </p:txBody>
      </p:sp>
      <p:sp>
        <p:nvSpPr>
          <p:cNvPr id="11" name="Tekstin paikkamerkki 9"/>
          <p:cNvSpPr>
            <a:spLocks noGrp="1"/>
          </p:cNvSpPr>
          <p:nvPr>
            <p:ph type="body" sz="quarter" idx="14"/>
          </p:nvPr>
        </p:nvSpPr>
        <p:spPr>
          <a:xfrm>
            <a:off x="6174002" y="1555786"/>
            <a:ext cx="5364164" cy="409203"/>
          </a:xfrm>
        </p:spPr>
        <p:txBody>
          <a:bodyPr/>
          <a:lstStyle>
            <a:lvl1pPr marL="0" indent="0">
              <a:buNone/>
              <a:defRPr>
                <a:latin typeface="Arial Black" panose="020B0A04020102020204" pitchFamily="34" charset="0"/>
              </a:defRPr>
            </a:lvl1pPr>
          </a:lstStyle>
          <a:p>
            <a:pPr lvl="0"/>
            <a:r>
              <a:rPr lang="fi-FI" smtClean="0"/>
              <a:t>Muokkaa tekstin perustyylejä napsauttamalla</a:t>
            </a:r>
          </a:p>
        </p:txBody>
      </p:sp>
      <p:sp>
        <p:nvSpPr>
          <p:cNvPr id="7" name="Päivämäärän paikkamerkki 3"/>
          <p:cNvSpPr>
            <a:spLocks noGrp="1"/>
          </p:cNvSpPr>
          <p:nvPr>
            <p:ph type="dt" sz="half" idx="15"/>
          </p:nvPr>
        </p:nvSpPr>
        <p:spPr/>
        <p:txBody>
          <a:bodyPr/>
          <a:lstStyle>
            <a:lvl1pPr>
              <a:defRPr/>
            </a:lvl1pPr>
          </a:lstStyle>
          <a:p>
            <a:pPr>
              <a:defRPr/>
            </a:pPr>
            <a:fld id="{587DFB6B-648D-46FD-BBA9-39C84330A198}" type="datetime1">
              <a:rPr lang="fi-FI"/>
              <a:pPr>
                <a:defRPr/>
              </a:pPr>
              <a:t>26.11.2019</a:t>
            </a:fld>
            <a:endParaRPr lang="fi-FI" dirty="0"/>
          </a:p>
        </p:txBody>
      </p:sp>
      <p:sp>
        <p:nvSpPr>
          <p:cNvPr id="8" name="Alatunnisteen paikkamerkki 4"/>
          <p:cNvSpPr>
            <a:spLocks noGrp="1"/>
          </p:cNvSpPr>
          <p:nvPr>
            <p:ph type="ftr" sz="quarter" idx="16"/>
          </p:nvPr>
        </p:nvSpPr>
        <p:spPr/>
        <p:txBody>
          <a:bodyPr/>
          <a:lstStyle>
            <a:lvl1pPr>
              <a:defRPr/>
            </a:lvl1pPr>
          </a:lstStyle>
          <a:p>
            <a:pPr>
              <a:defRPr/>
            </a:pPr>
            <a:r>
              <a:rPr lang="fi-FI"/>
              <a:t>Etunimi Sukunimi</a:t>
            </a:r>
            <a:endParaRPr lang="fi-FI" dirty="0"/>
          </a:p>
        </p:txBody>
      </p:sp>
      <p:sp>
        <p:nvSpPr>
          <p:cNvPr id="9" name="Dian numeron paikkamerkki 5"/>
          <p:cNvSpPr>
            <a:spLocks noGrp="1"/>
          </p:cNvSpPr>
          <p:nvPr>
            <p:ph type="sldNum" sz="quarter" idx="17"/>
          </p:nvPr>
        </p:nvSpPr>
        <p:spPr/>
        <p:txBody>
          <a:bodyPr/>
          <a:lstStyle>
            <a:lvl1pPr>
              <a:defRPr/>
            </a:lvl1pPr>
          </a:lstStyle>
          <a:p>
            <a:pPr>
              <a:defRPr/>
            </a:pPr>
            <a:fld id="{05C8BC95-F465-4EFD-8262-A8C31D662C7D}" type="slidenum">
              <a:rPr lang="fi-FI"/>
              <a:pPr>
                <a:defRPr/>
              </a:pPr>
              <a:t>‹#›</a:t>
            </a:fld>
            <a:endParaRPr lang="fi-FI" dirty="0"/>
          </a:p>
        </p:txBody>
      </p:sp>
    </p:spTree>
    <p:extLst>
      <p:ext uri="{BB962C8B-B14F-4D97-AF65-F5344CB8AC3E}">
        <p14:creationId xmlns:p14="http://schemas.microsoft.com/office/powerpoint/2010/main" val="1895570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latin typeface="+mj-lt"/>
              </a:defRPr>
            </a:lvl1pPr>
          </a:lstStyle>
          <a:p>
            <a:r>
              <a:rPr lang="fi-FI" smtClean="0"/>
              <a:t>Muokkaa perustyyl. napsautt.</a:t>
            </a:r>
            <a:endParaRPr lang="fi-FI" dirty="0"/>
          </a:p>
        </p:txBody>
      </p:sp>
      <p:sp>
        <p:nvSpPr>
          <p:cNvPr id="3" name="Päivämäärän paikkamerkki 3"/>
          <p:cNvSpPr>
            <a:spLocks noGrp="1"/>
          </p:cNvSpPr>
          <p:nvPr>
            <p:ph type="dt" sz="half" idx="10"/>
          </p:nvPr>
        </p:nvSpPr>
        <p:spPr/>
        <p:txBody>
          <a:bodyPr/>
          <a:lstStyle>
            <a:lvl1pPr>
              <a:defRPr/>
            </a:lvl1pPr>
          </a:lstStyle>
          <a:p>
            <a:pPr>
              <a:defRPr/>
            </a:pPr>
            <a:fld id="{97401D6A-0DFB-4954-AE3A-38A0D34AA6D9}" type="datetime1">
              <a:rPr lang="fi-FI"/>
              <a:pPr>
                <a:defRPr/>
              </a:pPr>
              <a:t>26.11.2019</a:t>
            </a:fld>
            <a:endParaRPr lang="fi-FI" dirty="0"/>
          </a:p>
        </p:txBody>
      </p:sp>
      <p:sp>
        <p:nvSpPr>
          <p:cNvPr id="4" name="Alatunnisteen paikkamerkki 4"/>
          <p:cNvSpPr>
            <a:spLocks noGrp="1"/>
          </p:cNvSpPr>
          <p:nvPr>
            <p:ph type="ftr" sz="quarter" idx="11"/>
          </p:nvPr>
        </p:nvSpPr>
        <p:spPr/>
        <p:txBody>
          <a:bodyPr/>
          <a:lstStyle>
            <a:lvl1pPr>
              <a:defRPr/>
            </a:lvl1pPr>
          </a:lstStyle>
          <a:p>
            <a:pPr>
              <a:defRPr/>
            </a:pPr>
            <a:r>
              <a:rPr lang="fi-FI"/>
              <a:t>Etunimi Sukunimi</a:t>
            </a:r>
            <a:endParaRPr lang="fi-FI" dirty="0"/>
          </a:p>
        </p:txBody>
      </p:sp>
      <p:sp>
        <p:nvSpPr>
          <p:cNvPr id="5" name="Dian numeron paikkamerkki 5"/>
          <p:cNvSpPr>
            <a:spLocks noGrp="1"/>
          </p:cNvSpPr>
          <p:nvPr>
            <p:ph type="sldNum" sz="quarter" idx="12"/>
          </p:nvPr>
        </p:nvSpPr>
        <p:spPr/>
        <p:txBody>
          <a:bodyPr/>
          <a:lstStyle>
            <a:lvl1pPr>
              <a:defRPr/>
            </a:lvl1pPr>
          </a:lstStyle>
          <a:p>
            <a:pPr>
              <a:defRPr/>
            </a:pPr>
            <a:fld id="{456EB49D-0C93-497F-BC9C-13B0778369CB}" type="slidenum">
              <a:rPr lang="fi-FI"/>
              <a:pPr>
                <a:defRPr/>
              </a:pPr>
              <a:t>‹#›</a:t>
            </a:fld>
            <a:endParaRPr lang="fi-FI" dirty="0"/>
          </a:p>
        </p:txBody>
      </p:sp>
    </p:spTree>
    <p:extLst>
      <p:ext uri="{BB962C8B-B14F-4D97-AF65-F5344CB8AC3E}">
        <p14:creationId xmlns:p14="http://schemas.microsoft.com/office/powerpoint/2010/main" val="3088683945"/>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1" y="408567"/>
            <a:ext cx="6371619" cy="787615"/>
          </a:xfrm>
        </p:spPr>
        <p:txBody>
          <a:bodyPr/>
          <a:lstStyle/>
          <a:p>
            <a:r>
              <a:rPr lang="fi-FI" smtClean="0"/>
              <a:t>Muokkaa perustyyl. napsautt.</a:t>
            </a:r>
            <a:endParaRPr lang="fi-FI" dirty="0"/>
          </a:p>
        </p:txBody>
      </p:sp>
      <p:sp>
        <p:nvSpPr>
          <p:cNvPr id="3" name="Sisällön paikkamerkki 2"/>
          <p:cNvSpPr>
            <a:spLocks noGrp="1"/>
          </p:cNvSpPr>
          <p:nvPr>
            <p:ph sz="half" idx="1"/>
          </p:nvPr>
        </p:nvSpPr>
        <p:spPr>
          <a:xfrm>
            <a:off x="457201" y="1195200"/>
            <a:ext cx="6371619" cy="4982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0" name="Kuvan paikkamerkki 9"/>
          <p:cNvSpPr>
            <a:spLocks noGrp="1"/>
          </p:cNvSpPr>
          <p:nvPr>
            <p:ph type="pic" sz="quarter" idx="13"/>
          </p:nvPr>
        </p:nvSpPr>
        <p:spPr>
          <a:xfrm>
            <a:off x="7131052" y="0"/>
            <a:ext cx="5060949" cy="6858000"/>
          </a:xfrm>
          <a:solidFill>
            <a:schemeClr val="bg1">
              <a:lumMod val="85000"/>
            </a:schemeClr>
          </a:solidFill>
        </p:spPr>
        <p:txBody>
          <a:bodyPr rtlCol="0">
            <a:noAutofit/>
          </a:bodyPr>
          <a:lstStyle>
            <a:lvl1pPr marL="0" indent="0" algn="r">
              <a:buNone/>
              <a:defRPr/>
            </a:lvl1pPr>
          </a:lstStyle>
          <a:p>
            <a:pPr lvl="0"/>
            <a:r>
              <a:rPr lang="fi-FI" noProof="0" smtClean="0"/>
              <a:t>Lisää kuva napsauttamalla kuvaketta</a:t>
            </a:r>
            <a:endParaRPr lang="fi-FI" noProof="0"/>
          </a:p>
        </p:txBody>
      </p:sp>
      <p:sp>
        <p:nvSpPr>
          <p:cNvPr id="5" name="Päivämäärän paikkamerkki 3"/>
          <p:cNvSpPr>
            <a:spLocks noGrp="1"/>
          </p:cNvSpPr>
          <p:nvPr>
            <p:ph type="dt" sz="half" idx="14"/>
          </p:nvPr>
        </p:nvSpPr>
        <p:spPr/>
        <p:txBody>
          <a:bodyPr/>
          <a:lstStyle>
            <a:lvl1pPr>
              <a:defRPr/>
            </a:lvl1pPr>
          </a:lstStyle>
          <a:p>
            <a:pPr>
              <a:defRPr/>
            </a:pPr>
            <a:fld id="{6310E246-0DFF-422B-974F-A82C9BDE66BB}" type="datetime1">
              <a:rPr lang="fi-FI"/>
              <a:pPr>
                <a:defRPr/>
              </a:pPr>
              <a:t>26.11.2019</a:t>
            </a:fld>
            <a:endParaRPr lang="fi-FI" dirty="0"/>
          </a:p>
        </p:txBody>
      </p:sp>
      <p:sp>
        <p:nvSpPr>
          <p:cNvPr id="6" name="Alatunnisteen paikkamerkki 4"/>
          <p:cNvSpPr>
            <a:spLocks noGrp="1"/>
          </p:cNvSpPr>
          <p:nvPr>
            <p:ph type="ftr" sz="quarter" idx="15"/>
          </p:nvPr>
        </p:nvSpPr>
        <p:spPr/>
        <p:txBody>
          <a:bodyPr/>
          <a:lstStyle>
            <a:lvl1pPr>
              <a:defRPr/>
            </a:lvl1pPr>
          </a:lstStyle>
          <a:p>
            <a:pPr>
              <a:defRPr/>
            </a:pPr>
            <a:r>
              <a:rPr lang="fi-FI"/>
              <a:t>Etunimi Sukunimi</a:t>
            </a:r>
            <a:endParaRPr lang="fi-FI" dirty="0"/>
          </a:p>
        </p:txBody>
      </p:sp>
      <p:sp>
        <p:nvSpPr>
          <p:cNvPr id="7" name="Dian numeron paikkamerkki 5"/>
          <p:cNvSpPr>
            <a:spLocks noGrp="1"/>
          </p:cNvSpPr>
          <p:nvPr>
            <p:ph type="sldNum" sz="quarter" idx="16"/>
          </p:nvPr>
        </p:nvSpPr>
        <p:spPr/>
        <p:txBody>
          <a:bodyPr/>
          <a:lstStyle>
            <a:lvl1pPr>
              <a:defRPr/>
            </a:lvl1pPr>
          </a:lstStyle>
          <a:p>
            <a:pPr>
              <a:defRPr/>
            </a:pPr>
            <a:fld id="{9DFDB61B-7CAB-4FAF-8ABB-8517E013E869}" type="slidenum">
              <a:rPr lang="fi-FI"/>
              <a:pPr>
                <a:defRPr/>
              </a:pPr>
              <a:t>‹#›</a:t>
            </a:fld>
            <a:endParaRPr lang="fi-FI" dirty="0"/>
          </a:p>
        </p:txBody>
      </p:sp>
    </p:spTree>
    <p:extLst>
      <p:ext uri="{BB962C8B-B14F-4D97-AF65-F5344CB8AC3E}">
        <p14:creationId xmlns:p14="http://schemas.microsoft.com/office/powerpoint/2010/main" val="414826597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so kuv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5428642"/>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2" name="Otsikko 1"/>
          <p:cNvSpPr>
            <a:spLocks noGrp="1"/>
          </p:cNvSpPr>
          <p:nvPr>
            <p:ph type="title"/>
          </p:nvPr>
        </p:nvSpPr>
        <p:spPr>
          <a:xfrm>
            <a:off x="457203" y="5486400"/>
            <a:ext cx="11235447" cy="670884"/>
          </a:xfrm>
        </p:spPr>
        <p:txBody>
          <a:bodyPr anchor="ctr"/>
          <a:lstStyle>
            <a:lvl1pPr algn="ctr">
              <a:defRPr sz="2601" b="0">
                <a:latin typeface="+mn-lt"/>
              </a:defRPr>
            </a:lvl1pPr>
          </a:lstStyle>
          <a:p>
            <a:r>
              <a:rPr lang="fi-FI" smtClean="0"/>
              <a:t>Muokkaa perustyyl. napsautt.</a:t>
            </a:r>
            <a:endParaRPr lang="fi-FI" dirty="0"/>
          </a:p>
        </p:txBody>
      </p:sp>
      <p:sp>
        <p:nvSpPr>
          <p:cNvPr id="4" name="Päivämäärän paikkamerkki 3"/>
          <p:cNvSpPr>
            <a:spLocks noGrp="1"/>
          </p:cNvSpPr>
          <p:nvPr>
            <p:ph type="dt" sz="half" idx="14"/>
          </p:nvPr>
        </p:nvSpPr>
        <p:spPr/>
        <p:txBody>
          <a:bodyPr/>
          <a:lstStyle>
            <a:lvl1pPr>
              <a:defRPr/>
            </a:lvl1pPr>
          </a:lstStyle>
          <a:p>
            <a:pPr>
              <a:defRPr/>
            </a:pPr>
            <a:fld id="{60D282B2-15DE-4271-8AA8-E7E2C43DA6E7}" type="datetime1">
              <a:rPr lang="fi-FI"/>
              <a:pPr>
                <a:defRPr/>
              </a:pPr>
              <a:t>26.11.2019</a:t>
            </a:fld>
            <a:endParaRPr lang="fi-FI" dirty="0"/>
          </a:p>
        </p:txBody>
      </p:sp>
      <p:sp>
        <p:nvSpPr>
          <p:cNvPr id="5" name="Alatunnisteen paikkamerkki 4"/>
          <p:cNvSpPr>
            <a:spLocks noGrp="1"/>
          </p:cNvSpPr>
          <p:nvPr>
            <p:ph type="ftr" sz="quarter" idx="15"/>
          </p:nvPr>
        </p:nvSpPr>
        <p:spPr/>
        <p:txBody>
          <a:bodyPr/>
          <a:lstStyle>
            <a:lvl1pPr>
              <a:defRPr/>
            </a:lvl1pPr>
          </a:lstStyle>
          <a:p>
            <a:pPr>
              <a:defRPr/>
            </a:pPr>
            <a:r>
              <a:rPr lang="fi-FI"/>
              <a:t>Etunimi Sukunimi</a:t>
            </a:r>
            <a:endParaRPr lang="fi-FI" dirty="0"/>
          </a:p>
        </p:txBody>
      </p:sp>
      <p:sp>
        <p:nvSpPr>
          <p:cNvPr id="6" name="Dian numeron paikkamerkki 5"/>
          <p:cNvSpPr>
            <a:spLocks noGrp="1"/>
          </p:cNvSpPr>
          <p:nvPr>
            <p:ph type="sldNum" sz="quarter" idx="16"/>
          </p:nvPr>
        </p:nvSpPr>
        <p:spPr/>
        <p:txBody>
          <a:bodyPr/>
          <a:lstStyle>
            <a:lvl1pPr>
              <a:defRPr/>
            </a:lvl1pPr>
          </a:lstStyle>
          <a:p>
            <a:pPr>
              <a:defRPr/>
            </a:pPr>
            <a:fld id="{2C9D6ED8-11A5-41D7-B76F-F80A871BCA43}" type="slidenum">
              <a:rPr lang="fi-FI"/>
              <a:pPr>
                <a:defRPr/>
              </a:pPr>
              <a:t>‹#›</a:t>
            </a:fld>
            <a:endParaRPr lang="fi-FI" dirty="0"/>
          </a:p>
        </p:txBody>
      </p:sp>
    </p:spTree>
    <p:extLst>
      <p:ext uri="{BB962C8B-B14F-4D97-AF65-F5344CB8AC3E}">
        <p14:creationId xmlns:p14="http://schemas.microsoft.com/office/powerpoint/2010/main" val="12245733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Kolme kuvaa 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254002" y="431800"/>
            <a:ext cx="3683001" cy="4943084"/>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2" name="Otsikko 1"/>
          <p:cNvSpPr>
            <a:spLocks noGrp="1"/>
          </p:cNvSpPr>
          <p:nvPr>
            <p:ph type="title"/>
          </p:nvPr>
        </p:nvSpPr>
        <p:spPr>
          <a:xfrm>
            <a:off x="457203" y="5486400"/>
            <a:ext cx="11235447" cy="670884"/>
          </a:xfrm>
        </p:spPr>
        <p:txBody>
          <a:bodyPr anchor="ctr"/>
          <a:lstStyle>
            <a:lvl1pPr algn="ctr">
              <a:defRPr sz="2601" b="0">
                <a:latin typeface="+mn-lt"/>
              </a:defRPr>
            </a:lvl1pPr>
          </a:lstStyle>
          <a:p>
            <a:r>
              <a:rPr lang="fi-FI" smtClean="0"/>
              <a:t>Muokkaa perustyyl. napsautt.</a:t>
            </a:r>
            <a:endParaRPr lang="fi-FI" dirty="0"/>
          </a:p>
        </p:txBody>
      </p:sp>
      <p:sp>
        <p:nvSpPr>
          <p:cNvPr id="10" name="Picture Placeholder 7"/>
          <p:cNvSpPr>
            <a:spLocks noGrp="1"/>
          </p:cNvSpPr>
          <p:nvPr>
            <p:ph type="pic" sz="quarter" idx="14"/>
          </p:nvPr>
        </p:nvSpPr>
        <p:spPr>
          <a:xfrm>
            <a:off x="4258734" y="431800"/>
            <a:ext cx="3683001" cy="4943084"/>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12" name="Picture Placeholder 7"/>
          <p:cNvSpPr>
            <a:spLocks noGrp="1"/>
          </p:cNvSpPr>
          <p:nvPr>
            <p:ph type="pic" sz="quarter" idx="15"/>
          </p:nvPr>
        </p:nvSpPr>
        <p:spPr>
          <a:xfrm>
            <a:off x="8271934" y="431800"/>
            <a:ext cx="3683001" cy="4943084"/>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6" name="Päivämäärän paikkamerkki 3"/>
          <p:cNvSpPr>
            <a:spLocks noGrp="1"/>
          </p:cNvSpPr>
          <p:nvPr>
            <p:ph type="dt" sz="half" idx="16"/>
          </p:nvPr>
        </p:nvSpPr>
        <p:spPr/>
        <p:txBody>
          <a:bodyPr/>
          <a:lstStyle>
            <a:lvl1pPr>
              <a:defRPr/>
            </a:lvl1pPr>
          </a:lstStyle>
          <a:p>
            <a:pPr>
              <a:defRPr/>
            </a:pPr>
            <a:fld id="{2E41EF1C-08B9-4CED-981B-BF2A15E4F232}" type="datetime1">
              <a:rPr lang="fi-FI"/>
              <a:pPr>
                <a:defRPr/>
              </a:pPr>
              <a:t>26.11.2019</a:t>
            </a:fld>
            <a:endParaRPr lang="fi-FI" dirty="0"/>
          </a:p>
        </p:txBody>
      </p:sp>
      <p:sp>
        <p:nvSpPr>
          <p:cNvPr id="7" name="Alatunnisteen paikkamerkki 4"/>
          <p:cNvSpPr>
            <a:spLocks noGrp="1"/>
          </p:cNvSpPr>
          <p:nvPr>
            <p:ph type="ftr" sz="quarter" idx="17"/>
          </p:nvPr>
        </p:nvSpPr>
        <p:spPr/>
        <p:txBody>
          <a:bodyPr/>
          <a:lstStyle>
            <a:lvl1pPr>
              <a:defRPr/>
            </a:lvl1pPr>
          </a:lstStyle>
          <a:p>
            <a:pPr>
              <a:defRPr/>
            </a:pPr>
            <a:r>
              <a:rPr lang="fi-FI"/>
              <a:t>Etunimi Sukunimi</a:t>
            </a:r>
            <a:endParaRPr lang="fi-FI" dirty="0"/>
          </a:p>
        </p:txBody>
      </p:sp>
      <p:sp>
        <p:nvSpPr>
          <p:cNvPr id="9" name="Dian numeron paikkamerkki 5"/>
          <p:cNvSpPr>
            <a:spLocks noGrp="1"/>
          </p:cNvSpPr>
          <p:nvPr>
            <p:ph type="sldNum" sz="quarter" idx="18"/>
          </p:nvPr>
        </p:nvSpPr>
        <p:spPr/>
        <p:txBody>
          <a:bodyPr/>
          <a:lstStyle>
            <a:lvl1pPr>
              <a:defRPr/>
            </a:lvl1pPr>
          </a:lstStyle>
          <a:p>
            <a:pPr>
              <a:defRPr/>
            </a:pPr>
            <a:fld id="{808EBD7B-8F85-4E26-9471-E5CCBB864301}" type="slidenum">
              <a:rPr lang="fi-FI"/>
              <a:pPr>
                <a:defRPr/>
              </a:pPr>
              <a:t>‹#›</a:t>
            </a:fld>
            <a:endParaRPr lang="fi-FI" dirty="0"/>
          </a:p>
        </p:txBody>
      </p:sp>
    </p:spTree>
    <p:extLst>
      <p:ext uri="{BB962C8B-B14F-4D97-AF65-F5344CB8AC3E}">
        <p14:creationId xmlns:p14="http://schemas.microsoft.com/office/powerpoint/2010/main" val="34129089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Kolme kuvaa B">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1" y="0"/>
            <a:ext cx="4046539" cy="5428642"/>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dirty="0"/>
          </a:p>
        </p:txBody>
      </p:sp>
      <p:sp>
        <p:nvSpPr>
          <p:cNvPr id="9" name="Picture Placeholder 7"/>
          <p:cNvSpPr>
            <a:spLocks noGrp="1"/>
          </p:cNvSpPr>
          <p:nvPr>
            <p:ph type="pic" sz="quarter" idx="14"/>
          </p:nvPr>
        </p:nvSpPr>
        <p:spPr>
          <a:xfrm>
            <a:off x="8132326" y="0"/>
            <a:ext cx="4059676" cy="5428642"/>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11" name="Picture Placeholder 10"/>
          <p:cNvSpPr>
            <a:spLocks noGrp="1"/>
          </p:cNvSpPr>
          <p:nvPr>
            <p:ph type="pic" sz="quarter" idx="15"/>
          </p:nvPr>
        </p:nvSpPr>
        <p:spPr>
          <a:xfrm>
            <a:off x="4046540" y="0"/>
            <a:ext cx="4085785" cy="5428642"/>
          </a:xfrm>
          <a:solidFill>
            <a:schemeClr val="bg1">
              <a:lumMod val="85000"/>
            </a:schemeClr>
          </a:solidFill>
        </p:spPr>
        <p:txBody>
          <a:bodyPr rtlCol="0">
            <a:noAutofit/>
          </a:bodyPr>
          <a:lstStyle>
            <a:lvl1pPr marL="0" indent="0">
              <a:buNone/>
              <a:defRPr/>
            </a:lvl1pPr>
          </a:lstStyle>
          <a:p>
            <a:pPr lvl="0"/>
            <a:r>
              <a:rPr lang="fi-FI" noProof="0" smtClean="0"/>
              <a:t>Lisää kuva napsauttamalla kuvaketta</a:t>
            </a:r>
            <a:endParaRPr lang="en-GB" noProof="0"/>
          </a:p>
        </p:txBody>
      </p:sp>
      <p:sp>
        <p:nvSpPr>
          <p:cNvPr id="2" name="Otsikko 1"/>
          <p:cNvSpPr>
            <a:spLocks noGrp="1"/>
          </p:cNvSpPr>
          <p:nvPr>
            <p:ph type="title"/>
          </p:nvPr>
        </p:nvSpPr>
        <p:spPr>
          <a:xfrm>
            <a:off x="457203" y="5486400"/>
            <a:ext cx="11235447" cy="670884"/>
          </a:xfrm>
        </p:spPr>
        <p:txBody>
          <a:bodyPr anchor="ctr"/>
          <a:lstStyle>
            <a:lvl1pPr algn="ctr">
              <a:defRPr sz="2601" b="0">
                <a:latin typeface="+mn-lt"/>
              </a:defRPr>
            </a:lvl1pPr>
          </a:lstStyle>
          <a:p>
            <a:r>
              <a:rPr lang="fi-FI" smtClean="0"/>
              <a:t>Muokkaa perustyyl. napsautt.</a:t>
            </a:r>
            <a:endParaRPr lang="fi-FI" dirty="0"/>
          </a:p>
        </p:txBody>
      </p:sp>
      <p:sp>
        <p:nvSpPr>
          <p:cNvPr id="6" name="Päivämäärän paikkamerkki 3"/>
          <p:cNvSpPr>
            <a:spLocks noGrp="1"/>
          </p:cNvSpPr>
          <p:nvPr>
            <p:ph type="dt" sz="half" idx="16"/>
          </p:nvPr>
        </p:nvSpPr>
        <p:spPr/>
        <p:txBody>
          <a:bodyPr/>
          <a:lstStyle>
            <a:lvl1pPr>
              <a:defRPr/>
            </a:lvl1pPr>
          </a:lstStyle>
          <a:p>
            <a:pPr>
              <a:defRPr/>
            </a:pPr>
            <a:fld id="{D55A40BD-49A8-4045-A60A-92AE580EBEC1}" type="datetime1">
              <a:rPr lang="fi-FI"/>
              <a:pPr>
                <a:defRPr/>
              </a:pPr>
              <a:t>26.11.2019</a:t>
            </a:fld>
            <a:endParaRPr lang="fi-FI" dirty="0"/>
          </a:p>
        </p:txBody>
      </p:sp>
      <p:sp>
        <p:nvSpPr>
          <p:cNvPr id="7" name="Alatunnisteen paikkamerkki 4"/>
          <p:cNvSpPr>
            <a:spLocks noGrp="1"/>
          </p:cNvSpPr>
          <p:nvPr>
            <p:ph type="ftr" sz="quarter" idx="17"/>
          </p:nvPr>
        </p:nvSpPr>
        <p:spPr/>
        <p:txBody>
          <a:bodyPr/>
          <a:lstStyle>
            <a:lvl1pPr>
              <a:defRPr/>
            </a:lvl1pPr>
          </a:lstStyle>
          <a:p>
            <a:pPr>
              <a:defRPr/>
            </a:pPr>
            <a:r>
              <a:rPr lang="fi-FI"/>
              <a:t>Etunimi Sukunimi</a:t>
            </a:r>
            <a:endParaRPr lang="fi-FI" dirty="0"/>
          </a:p>
        </p:txBody>
      </p:sp>
      <p:sp>
        <p:nvSpPr>
          <p:cNvPr id="10" name="Dian numeron paikkamerkki 5"/>
          <p:cNvSpPr>
            <a:spLocks noGrp="1"/>
          </p:cNvSpPr>
          <p:nvPr>
            <p:ph type="sldNum" sz="quarter" idx="18"/>
          </p:nvPr>
        </p:nvSpPr>
        <p:spPr/>
        <p:txBody>
          <a:bodyPr/>
          <a:lstStyle>
            <a:lvl1pPr>
              <a:defRPr/>
            </a:lvl1pPr>
          </a:lstStyle>
          <a:p>
            <a:pPr>
              <a:defRPr/>
            </a:pPr>
            <a:fld id="{8A5DCFF9-79AA-4A00-BDB8-AF63925DB99F}" type="slidenum">
              <a:rPr lang="fi-FI"/>
              <a:pPr>
                <a:defRPr/>
              </a:pPr>
              <a:t>‹#›</a:t>
            </a:fld>
            <a:endParaRPr lang="fi-FI" dirty="0"/>
          </a:p>
        </p:txBody>
      </p:sp>
    </p:spTree>
    <p:extLst>
      <p:ext uri="{BB962C8B-B14F-4D97-AF65-F5344CB8AC3E}">
        <p14:creationId xmlns:p14="http://schemas.microsoft.com/office/powerpoint/2010/main" val="160590254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Kuusi kuva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1" y="5"/>
            <a:ext cx="4046539" cy="2714625"/>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9" name="Picture Placeholder 7"/>
          <p:cNvSpPr>
            <a:spLocks noGrp="1"/>
          </p:cNvSpPr>
          <p:nvPr>
            <p:ph type="pic" sz="quarter" idx="14"/>
          </p:nvPr>
        </p:nvSpPr>
        <p:spPr>
          <a:xfrm>
            <a:off x="8132326" y="5"/>
            <a:ext cx="4059676" cy="2714625"/>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11" name="Picture Placeholder 10"/>
          <p:cNvSpPr>
            <a:spLocks noGrp="1"/>
          </p:cNvSpPr>
          <p:nvPr>
            <p:ph type="pic" sz="quarter" idx="15"/>
          </p:nvPr>
        </p:nvSpPr>
        <p:spPr>
          <a:xfrm>
            <a:off x="4046540" y="5"/>
            <a:ext cx="4085785" cy="2714625"/>
          </a:xfrm>
          <a:solidFill>
            <a:schemeClr val="bg1">
              <a:lumMod val="85000"/>
            </a:schemeClr>
          </a:solidFill>
        </p:spPr>
        <p:txBody>
          <a:bodyPr rtlCol="0">
            <a:noAutofit/>
          </a:bodyPr>
          <a:lstStyle>
            <a:lvl1pPr marL="0" indent="0">
              <a:buNone/>
              <a:defRPr/>
            </a:lvl1pPr>
          </a:lstStyle>
          <a:p>
            <a:pPr lvl="0"/>
            <a:r>
              <a:rPr lang="fi-FI" noProof="0" smtClean="0"/>
              <a:t>Lisää kuva napsauttamalla kuvaketta</a:t>
            </a:r>
            <a:endParaRPr lang="en-GB" noProof="0"/>
          </a:p>
        </p:txBody>
      </p:sp>
      <p:sp>
        <p:nvSpPr>
          <p:cNvPr id="12" name="Picture Placeholder 7"/>
          <p:cNvSpPr>
            <a:spLocks noGrp="1"/>
          </p:cNvSpPr>
          <p:nvPr>
            <p:ph type="pic" sz="quarter" idx="16"/>
          </p:nvPr>
        </p:nvSpPr>
        <p:spPr>
          <a:xfrm>
            <a:off x="1" y="2714018"/>
            <a:ext cx="4046539" cy="2714625"/>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13" name="Picture Placeholder 7"/>
          <p:cNvSpPr>
            <a:spLocks noGrp="1"/>
          </p:cNvSpPr>
          <p:nvPr>
            <p:ph type="pic" sz="quarter" idx="17"/>
          </p:nvPr>
        </p:nvSpPr>
        <p:spPr>
          <a:xfrm>
            <a:off x="8132326" y="2714018"/>
            <a:ext cx="4059676" cy="2714625"/>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14" name="Picture Placeholder 10"/>
          <p:cNvSpPr>
            <a:spLocks noGrp="1"/>
          </p:cNvSpPr>
          <p:nvPr>
            <p:ph type="pic" sz="quarter" idx="18"/>
          </p:nvPr>
        </p:nvSpPr>
        <p:spPr>
          <a:xfrm>
            <a:off x="4046540" y="2714018"/>
            <a:ext cx="4085785" cy="2714625"/>
          </a:xfrm>
          <a:solidFill>
            <a:schemeClr val="bg1">
              <a:lumMod val="85000"/>
            </a:schemeClr>
          </a:solidFill>
        </p:spPr>
        <p:txBody>
          <a:bodyPr rtlCol="0">
            <a:noAutofit/>
          </a:bodyPr>
          <a:lstStyle>
            <a:lvl1pPr marL="0" indent="0">
              <a:buNone/>
              <a:defRPr/>
            </a:lvl1pPr>
          </a:lstStyle>
          <a:p>
            <a:pPr lvl="0"/>
            <a:r>
              <a:rPr lang="fi-FI" noProof="0" smtClean="0"/>
              <a:t>Lisää kuva napsauttamalla kuvaketta</a:t>
            </a:r>
            <a:endParaRPr lang="en-GB" noProof="0"/>
          </a:p>
        </p:txBody>
      </p:sp>
      <p:sp>
        <p:nvSpPr>
          <p:cNvPr id="2" name="Otsikko 1"/>
          <p:cNvSpPr>
            <a:spLocks noGrp="1"/>
          </p:cNvSpPr>
          <p:nvPr>
            <p:ph type="title"/>
          </p:nvPr>
        </p:nvSpPr>
        <p:spPr>
          <a:xfrm>
            <a:off x="457203" y="5486400"/>
            <a:ext cx="11235447" cy="670884"/>
          </a:xfrm>
        </p:spPr>
        <p:txBody>
          <a:bodyPr anchor="ctr"/>
          <a:lstStyle>
            <a:lvl1pPr algn="ctr">
              <a:defRPr sz="2601" b="0">
                <a:latin typeface="+mn-lt"/>
              </a:defRPr>
            </a:lvl1pPr>
          </a:lstStyle>
          <a:p>
            <a:r>
              <a:rPr lang="fi-FI" smtClean="0"/>
              <a:t>Muokkaa perustyyl. napsautt.</a:t>
            </a:r>
            <a:endParaRPr lang="fi-FI" dirty="0"/>
          </a:p>
        </p:txBody>
      </p:sp>
      <p:sp>
        <p:nvSpPr>
          <p:cNvPr id="10" name="Päivämäärän paikkamerkki 3"/>
          <p:cNvSpPr>
            <a:spLocks noGrp="1"/>
          </p:cNvSpPr>
          <p:nvPr>
            <p:ph type="dt" sz="half" idx="19"/>
          </p:nvPr>
        </p:nvSpPr>
        <p:spPr/>
        <p:txBody>
          <a:bodyPr/>
          <a:lstStyle>
            <a:lvl1pPr>
              <a:defRPr/>
            </a:lvl1pPr>
          </a:lstStyle>
          <a:p>
            <a:pPr>
              <a:defRPr/>
            </a:pPr>
            <a:fld id="{37B40620-8CAF-4270-B8D5-1310B4732341}" type="datetime1">
              <a:rPr lang="fi-FI"/>
              <a:pPr>
                <a:defRPr/>
              </a:pPr>
              <a:t>26.11.2019</a:t>
            </a:fld>
            <a:endParaRPr lang="fi-FI" dirty="0"/>
          </a:p>
        </p:txBody>
      </p:sp>
      <p:sp>
        <p:nvSpPr>
          <p:cNvPr id="15" name="Alatunnisteen paikkamerkki 4"/>
          <p:cNvSpPr>
            <a:spLocks noGrp="1"/>
          </p:cNvSpPr>
          <p:nvPr>
            <p:ph type="ftr" sz="quarter" idx="20"/>
          </p:nvPr>
        </p:nvSpPr>
        <p:spPr/>
        <p:txBody>
          <a:bodyPr/>
          <a:lstStyle>
            <a:lvl1pPr>
              <a:defRPr/>
            </a:lvl1pPr>
          </a:lstStyle>
          <a:p>
            <a:pPr>
              <a:defRPr/>
            </a:pPr>
            <a:r>
              <a:rPr lang="fi-FI"/>
              <a:t>Etunimi Sukunimi</a:t>
            </a:r>
            <a:endParaRPr lang="fi-FI" dirty="0"/>
          </a:p>
        </p:txBody>
      </p:sp>
      <p:sp>
        <p:nvSpPr>
          <p:cNvPr id="16" name="Dian numeron paikkamerkki 5"/>
          <p:cNvSpPr>
            <a:spLocks noGrp="1"/>
          </p:cNvSpPr>
          <p:nvPr>
            <p:ph type="sldNum" sz="quarter" idx="21"/>
          </p:nvPr>
        </p:nvSpPr>
        <p:spPr/>
        <p:txBody>
          <a:bodyPr/>
          <a:lstStyle>
            <a:lvl1pPr>
              <a:defRPr/>
            </a:lvl1pPr>
          </a:lstStyle>
          <a:p>
            <a:pPr>
              <a:defRPr/>
            </a:pPr>
            <a:fld id="{730A422E-2559-4C9F-9CA1-17995DC76A04}" type="slidenum">
              <a:rPr lang="fi-FI"/>
              <a:pPr>
                <a:defRPr/>
              </a:pPr>
              <a:t>‹#›</a:t>
            </a:fld>
            <a:endParaRPr lang="fi-FI" dirty="0"/>
          </a:p>
        </p:txBody>
      </p:sp>
    </p:spTree>
    <p:extLst>
      <p:ext uri="{BB962C8B-B14F-4D97-AF65-F5344CB8AC3E}">
        <p14:creationId xmlns:p14="http://schemas.microsoft.com/office/powerpoint/2010/main" val="35883471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Kuva aaltokuviolla">
    <p:bg>
      <p:bgPr>
        <a:solidFill>
          <a:srgbClr val="D9D9D9"/>
        </a:solidFill>
        <a:effectLst/>
      </p:bgPr>
    </p:bg>
    <p:spTree>
      <p:nvGrpSpPr>
        <p:cNvPr id="1" name=""/>
        <p:cNvGrpSpPr/>
        <p:nvPr/>
      </p:nvGrpSpPr>
      <p:grpSpPr>
        <a:xfrm>
          <a:off x="0" y="0"/>
          <a:ext cx="0" cy="0"/>
          <a:chOff x="0" y="0"/>
          <a:chExt cx="0" cy="0"/>
        </a:xfrm>
      </p:grpSpPr>
      <p:sp>
        <p:nvSpPr>
          <p:cNvPr id="3" name="Freeform 5"/>
          <p:cNvSpPr>
            <a:spLocks/>
          </p:cNvSpPr>
          <p:nvPr/>
        </p:nvSpPr>
        <p:spPr bwMode="auto">
          <a:xfrm>
            <a:off x="3" y="5199067"/>
            <a:ext cx="12193588" cy="1646237"/>
          </a:xfrm>
          <a:custGeom>
            <a:avLst/>
            <a:gdLst>
              <a:gd name="T0" fmla="*/ 12193200 w 25400"/>
              <a:gd name="T1" fmla="*/ 87335 h 3411"/>
              <a:gd name="T2" fmla="*/ 11746276 w 25400"/>
              <a:gd name="T3" fmla="*/ 217131 h 3411"/>
              <a:gd name="T4" fmla="*/ 11704992 w 25400"/>
              <a:gd name="T5" fmla="*/ 217131 h 3411"/>
              <a:gd name="T6" fmla="*/ 10892272 w 25400"/>
              <a:gd name="T7" fmla="*/ 0 h 3411"/>
              <a:gd name="T8" fmla="*/ 10079552 w 25400"/>
              <a:gd name="T9" fmla="*/ 217131 h 3411"/>
              <a:gd name="T10" fmla="*/ 9266832 w 25400"/>
              <a:gd name="T11" fmla="*/ 0 h 3411"/>
              <a:gd name="T12" fmla="*/ 8454112 w 25400"/>
              <a:gd name="T13" fmla="*/ 217131 h 3411"/>
              <a:gd name="T14" fmla="*/ 7641872 w 25400"/>
              <a:gd name="T15" fmla="*/ 0 h 3411"/>
              <a:gd name="T16" fmla="*/ 6829152 w 25400"/>
              <a:gd name="T17" fmla="*/ 217131 h 3411"/>
              <a:gd name="T18" fmla="*/ 6016432 w 25400"/>
              <a:gd name="T19" fmla="*/ 0 h 3411"/>
              <a:gd name="T20" fmla="*/ 5203712 w 25400"/>
              <a:gd name="T21" fmla="*/ 217131 h 3411"/>
              <a:gd name="T22" fmla="*/ 4390992 w 25400"/>
              <a:gd name="T23" fmla="*/ 0 h 3411"/>
              <a:gd name="T24" fmla="*/ 3578272 w 25400"/>
              <a:gd name="T25" fmla="*/ 217131 h 3411"/>
              <a:gd name="T26" fmla="*/ 2765552 w 25400"/>
              <a:gd name="T27" fmla="*/ 0 h 3411"/>
              <a:gd name="T28" fmla="*/ 1952832 w 25400"/>
              <a:gd name="T29" fmla="*/ 217131 h 3411"/>
              <a:gd name="T30" fmla="*/ 1140592 w 25400"/>
              <a:gd name="T31" fmla="*/ 0 h 3411"/>
              <a:gd name="T32" fmla="*/ 327872 w 25400"/>
              <a:gd name="T33" fmla="*/ 217131 h 3411"/>
              <a:gd name="T34" fmla="*/ 0 w 25400"/>
              <a:gd name="T35" fmla="*/ 148614 h 3411"/>
              <a:gd name="T36" fmla="*/ 0 w 25400"/>
              <a:gd name="T37" fmla="*/ 1645854 h 3411"/>
              <a:gd name="T38" fmla="*/ 12193200 w 25400"/>
              <a:gd name="T39" fmla="*/ 1645854 h 3411"/>
              <a:gd name="T40" fmla="*/ 12193200 w 25400"/>
              <a:gd name="T41" fmla="*/ 87335 h 34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400" h="3411">
                <a:moveTo>
                  <a:pt x="25400" y="181"/>
                </a:moveTo>
                <a:cubicBezTo>
                  <a:pt x="25156" y="306"/>
                  <a:pt x="24948" y="450"/>
                  <a:pt x="24469" y="450"/>
                </a:cubicBezTo>
                <a:lnTo>
                  <a:pt x="24383" y="450"/>
                </a:lnTo>
                <a:cubicBezTo>
                  <a:pt x="23537" y="450"/>
                  <a:pt x="23537" y="0"/>
                  <a:pt x="22690" y="0"/>
                </a:cubicBezTo>
                <a:cubicBezTo>
                  <a:pt x="21844" y="0"/>
                  <a:pt x="21844" y="450"/>
                  <a:pt x="20997" y="450"/>
                </a:cubicBezTo>
                <a:cubicBezTo>
                  <a:pt x="20151" y="450"/>
                  <a:pt x="20151" y="0"/>
                  <a:pt x="19304" y="0"/>
                </a:cubicBezTo>
                <a:cubicBezTo>
                  <a:pt x="18458" y="0"/>
                  <a:pt x="18458" y="450"/>
                  <a:pt x="17611" y="450"/>
                </a:cubicBezTo>
                <a:cubicBezTo>
                  <a:pt x="16765" y="450"/>
                  <a:pt x="16765" y="0"/>
                  <a:pt x="15919" y="0"/>
                </a:cubicBezTo>
                <a:cubicBezTo>
                  <a:pt x="15072" y="0"/>
                  <a:pt x="15072" y="450"/>
                  <a:pt x="14226" y="450"/>
                </a:cubicBezTo>
                <a:cubicBezTo>
                  <a:pt x="13379" y="450"/>
                  <a:pt x="13379" y="0"/>
                  <a:pt x="12533" y="0"/>
                </a:cubicBezTo>
                <a:cubicBezTo>
                  <a:pt x="11686" y="0"/>
                  <a:pt x="11686" y="450"/>
                  <a:pt x="10840" y="450"/>
                </a:cubicBezTo>
                <a:cubicBezTo>
                  <a:pt x="9993" y="450"/>
                  <a:pt x="9993" y="0"/>
                  <a:pt x="9147" y="0"/>
                </a:cubicBezTo>
                <a:cubicBezTo>
                  <a:pt x="8300" y="0"/>
                  <a:pt x="8300" y="450"/>
                  <a:pt x="7454" y="450"/>
                </a:cubicBezTo>
                <a:cubicBezTo>
                  <a:pt x="6607" y="450"/>
                  <a:pt x="6607" y="0"/>
                  <a:pt x="5761" y="0"/>
                </a:cubicBezTo>
                <a:cubicBezTo>
                  <a:pt x="4914" y="0"/>
                  <a:pt x="4914" y="450"/>
                  <a:pt x="4068" y="450"/>
                </a:cubicBezTo>
                <a:cubicBezTo>
                  <a:pt x="3223" y="450"/>
                  <a:pt x="3223" y="0"/>
                  <a:pt x="2376" y="0"/>
                </a:cubicBezTo>
                <a:cubicBezTo>
                  <a:pt x="1530" y="0"/>
                  <a:pt x="1530" y="450"/>
                  <a:pt x="683" y="450"/>
                </a:cubicBezTo>
                <a:cubicBezTo>
                  <a:pt x="367" y="450"/>
                  <a:pt x="168" y="387"/>
                  <a:pt x="0" y="308"/>
                </a:cubicBezTo>
                <a:lnTo>
                  <a:pt x="0" y="3411"/>
                </a:lnTo>
                <a:lnTo>
                  <a:pt x="25400" y="3411"/>
                </a:lnTo>
                <a:lnTo>
                  <a:pt x="25400" y="1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4" name="Ryhmä 8"/>
          <p:cNvGrpSpPr>
            <a:grpSpLocks/>
          </p:cNvGrpSpPr>
          <p:nvPr/>
        </p:nvGrpSpPr>
        <p:grpSpPr bwMode="auto">
          <a:xfrm>
            <a:off x="465141" y="6221413"/>
            <a:ext cx="804863" cy="374650"/>
            <a:chOff x="228601" y="704851"/>
            <a:chExt cx="11734800" cy="5449888"/>
          </a:xfrm>
        </p:grpSpPr>
        <p:sp>
          <p:nvSpPr>
            <p:cNvPr id="5" name="Freeform 5"/>
            <p:cNvSpPr>
              <a:spLocks noEditPoints="1"/>
            </p:cNvSpPr>
            <p:nvPr/>
          </p:nvSpPr>
          <p:spPr bwMode="black">
            <a:xfrm>
              <a:off x="228601" y="704851"/>
              <a:ext cx="11734800" cy="5449888"/>
            </a:xfrm>
            <a:custGeom>
              <a:avLst/>
              <a:gdLst>
                <a:gd name="T0" fmla="*/ 6084818 w 32573"/>
                <a:gd name="T1" fmla="*/ 5272503 h 15116"/>
                <a:gd name="T2" fmla="*/ 6988354 w 32573"/>
                <a:gd name="T3" fmla="*/ 4899347 h 15116"/>
                <a:gd name="T4" fmla="*/ 10296636 w 32573"/>
                <a:gd name="T5" fmla="*/ 4899347 h 15116"/>
                <a:gd name="T6" fmla="*/ 11734800 w 32573"/>
                <a:gd name="T7" fmla="*/ 3475584 h 15116"/>
                <a:gd name="T8" fmla="*/ 11734800 w 32573"/>
                <a:gd name="T9" fmla="*/ 0 h 15116"/>
                <a:gd name="T10" fmla="*/ 0 w 32573"/>
                <a:gd name="T11" fmla="*/ 0 h 15116"/>
                <a:gd name="T12" fmla="*/ 0 w 32573"/>
                <a:gd name="T13" fmla="*/ 3475584 h 15116"/>
                <a:gd name="T14" fmla="*/ 1429518 w 32573"/>
                <a:gd name="T15" fmla="*/ 4899347 h 15116"/>
                <a:gd name="T16" fmla="*/ 4825343 w 32573"/>
                <a:gd name="T17" fmla="*/ 4899347 h 15116"/>
                <a:gd name="T18" fmla="*/ 5728879 w 32573"/>
                <a:gd name="T19" fmla="*/ 5272503 h 15116"/>
                <a:gd name="T20" fmla="*/ 5907209 w 32573"/>
                <a:gd name="T21" fmla="*/ 5449888 h 15116"/>
                <a:gd name="T22" fmla="*/ 6084818 w 32573"/>
                <a:gd name="T23" fmla="*/ 5272503 h 15116"/>
                <a:gd name="T24" fmla="*/ 11396514 w 32573"/>
                <a:gd name="T25" fmla="*/ 338545 h 15116"/>
                <a:gd name="T26" fmla="*/ 11396514 w 32573"/>
                <a:gd name="T27" fmla="*/ 3475584 h 15116"/>
                <a:gd name="T28" fmla="*/ 10296636 w 32573"/>
                <a:gd name="T29" fmla="*/ 4560802 h 15116"/>
                <a:gd name="T30" fmla="*/ 6988354 w 32573"/>
                <a:gd name="T31" fmla="*/ 4560802 h 15116"/>
                <a:gd name="T32" fmla="*/ 5907209 w 32573"/>
                <a:gd name="T33" fmla="*/ 4974699 h 15116"/>
                <a:gd name="T34" fmla="*/ 4825343 w 32573"/>
                <a:gd name="T35" fmla="*/ 4560802 h 15116"/>
                <a:gd name="T36" fmla="*/ 1429518 w 32573"/>
                <a:gd name="T37" fmla="*/ 4560802 h 15116"/>
                <a:gd name="T38" fmla="*/ 338286 w 32573"/>
                <a:gd name="T39" fmla="*/ 3475584 h 15116"/>
                <a:gd name="T40" fmla="*/ 338286 w 32573"/>
                <a:gd name="T41" fmla="*/ 338545 h 15116"/>
                <a:gd name="T42" fmla="*/ 11396514 w 32573"/>
                <a:gd name="T43" fmla="*/ 338545 h 15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6" name="Freeform 6"/>
            <p:cNvSpPr>
              <a:spLocks/>
            </p:cNvSpPr>
            <p:nvPr/>
          </p:nvSpPr>
          <p:spPr bwMode="black">
            <a:xfrm>
              <a:off x="9961563" y="2287588"/>
              <a:ext cx="377825" cy="363538"/>
            </a:xfrm>
            <a:custGeom>
              <a:avLst/>
              <a:gdLst>
                <a:gd name="T0" fmla="*/ 377825 w 1048"/>
                <a:gd name="T1" fmla="*/ 181589 h 1009"/>
                <a:gd name="T2" fmla="*/ 189273 w 1048"/>
                <a:gd name="T3" fmla="*/ 363538 h 1009"/>
                <a:gd name="T4" fmla="*/ 0 w 1048"/>
                <a:gd name="T5" fmla="*/ 181589 h 1009"/>
                <a:gd name="T6" fmla="*/ 189273 w 1048"/>
                <a:gd name="T7" fmla="*/ 0 h 1009"/>
                <a:gd name="T8" fmla="*/ 377825 w 1048"/>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7" name="Rectangle 7"/>
            <p:cNvSpPr>
              <a:spLocks noChangeArrowheads="1"/>
            </p:cNvSpPr>
            <p:nvPr/>
          </p:nvSpPr>
          <p:spPr bwMode="black">
            <a:xfrm>
              <a:off x="9986963"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fi-FI" altLang="fi-FI">
                <a:solidFill>
                  <a:prstClr val="black"/>
                </a:solidFill>
              </a:endParaRPr>
            </a:p>
          </p:txBody>
        </p:sp>
        <p:sp>
          <p:nvSpPr>
            <p:cNvPr id="8" name="Freeform 8"/>
            <p:cNvSpPr>
              <a:spLocks/>
            </p:cNvSpPr>
            <p:nvPr/>
          </p:nvSpPr>
          <p:spPr bwMode="black">
            <a:xfrm>
              <a:off x="8709026" y="2282826"/>
              <a:ext cx="1119188" cy="1668463"/>
            </a:xfrm>
            <a:custGeom>
              <a:avLst/>
              <a:gdLst>
                <a:gd name="T0" fmla="*/ 693140 w 3105"/>
                <a:gd name="T1" fmla="*/ 967889 h 4625"/>
                <a:gd name="T2" fmla="*/ 1119188 w 3105"/>
                <a:gd name="T3" fmla="*/ 1668463 h 4625"/>
                <a:gd name="T4" fmla="*/ 764508 w 3105"/>
                <a:gd name="T5" fmla="*/ 1668463 h 4625"/>
                <a:gd name="T6" fmla="*/ 478674 w 3105"/>
                <a:gd name="T7" fmla="*/ 1203097 h 4625"/>
                <a:gd name="T8" fmla="*/ 324763 w 3105"/>
                <a:gd name="T9" fmla="*/ 1398984 h 4625"/>
                <a:gd name="T10" fmla="*/ 324763 w 3105"/>
                <a:gd name="T11" fmla="*/ 1668463 h 4625"/>
                <a:gd name="T12" fmla="*/ 0 w 3105"/>
                <a:gd name="T13" fmla="*/ 1668463 h 4625"/>
                <a:gd name="T14" fmla="*/ 0 w 3105"/>
                <a:gd name="T15" fmla="*/ 0 h 4625"/>
                <a:gd name="T16" fmla="*/ 324763 w 3105"/>
                <a:gd name="T17" fmla="*/ 0 h 4625"/>
                <a:gd name="T18" fmla="*/ 324763 w 3105"/>
                <a:gd name="T19" fmla="*/ 769838 h 4625"/>
                <a:gd name="T20" fmla="*/ 308543 w 3105"/>
                <a:gd name="T21" fmla="*/ 1055551 h 4625"/>
                <a:gd name="T22" fmla="*/ 315391 w 3105"/>
                <a:gd name="T23" fmla="*/ 1055551 h 4625"/>
                <a:gd name="T24" fmla="*/ 455965 w 3105"/>
                <a:gd name="T25" fmla="*/ 838741 h 4625"/>
                <a:gd name="T26" fmla="*/ 704674 w 3105"/>
                <a:gd name="T27" fmla="*/ 506852 h 4625"/>
                <a:gd name="T28" fmla="*/ 1084585 w 3105"/>
                <a:gd name="T29" fmla="*/ 506852 h 4625"/>
                <a:gd name="T30" fmla="*/ 693140 w 3105"/>
                <a:gd name="T31" fmla="*/ 967889 h 46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9" name="Freeform 9"/>
            <p:cNvSpPr>
              <a:spLocks/>
            </p:cNvSpPr>
            <p:nvPr/>
          </p:nvSpPr>
          <p:spPr bwMode="black">
            <a:xfrm>
              <a:off x="7353301" y="2762251"/>
              <a:ext cx="1027113" cy="1189038"/>
            </a:xfrm>
            <a:custGeom>
              <a:avLst/>
              <a:gdLst>
                <a:gd name="T0" fmla="*/ 1027113 w 2850"/>
                <a:gd name="T1" fmla="*/ 444446 h 3296"/>
                <a:gd name="T2" fmla="*/ 663119 w 2850"/>
                <a:gd name="T3" fmla="*/ 0 h 3296"/>
                <a:gd name="T4" fmla="*/ 315702 w 2850"/>
                <a:gd name="T5" fmla="*/ 218976 h 3296"/>
                <a:gd name="T6" fmla="*/ 308494 w 2850"/>
                <a:gd name="T7" fmla="*/ 218976 h 3296"/>
                <a:gd name="T8" fmla="*/ 324712 w 2850"/>
                <a:gd name="T9" fmla="*/ 27417 h 3296"/>
                <a:gd name="T10" fmla="*/ 0 w 2850"/>
                <a:gd name="T11" fmla="*/ 27417 h 3296"/>
                <a:gd name="T12" fmla="*/ 0 w 2850"/>
                <a:gd name="T13" fmla="*/ 1189038 h 3296"/>
                <a:gd name="T14" fmla="*/ 324712 w 2850"/>
                <a:gd name="T15" fmla="*/ 1189038 h 3296"/>
                <a:gd name="T16" fmla="*/ 324712 w 2850"/>
                <a:gd name="T17" fmla="*/ 500002 h 3296"/>
                <a:gd name="T18" fmla="*/ 525089 w 2850"/>
                <a:gd name="T19" fmla="*/ 274171 h 3296"/>
                <a:gd name="T20" fmla="*/ 699878 w 2850"/>
                <a:gd name="T21" fmla="*/ 509382 h 3296"/>
                <a:gd name="T22" fmla="*/ 699878 w 2850"/>
                <a:gd name="T23" fmla="*/ 1189038 h 3296"/>
                <a:gd name="T24" fmla="*/ 1027113 w 2850"/>
                <a:gd name="T25" fmla="*/ 1189038 h 3296"/>
                <a:gd name="T26" fmla="*/ 1027113 w 2850"/>
                <a:gd name="T27" fmla="*/ 444446 h 32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10" name="Freeform 10"/>
            <p:cNvSpPr>
              <a:spLocks/>
            </p:cNvSpPr>
            <p:nvPr/>
          </p:nvSpPr>
          <p:spPr bwMode="black">
            <a:xfrm>
              <a:off x="6664326" y="2287588"/>
              <a:ext cx="377825" cy="363538"/>
            </a:xfrm>
            <a:custGeom>
              <a:avLst/>
              <a:gdLst>
                <a:gd name="T0" fmla="*/ 377825 w 1047"/>
                <a:gd name="T1" fmla="*/ 181589 h 1009"/>
                <a:gd name="T2" fmla="*/ 189093 w 1047"/>
                <a:gd name="T3" fmla="*/ 363538 h 1009"/>
                <a:gd name="T4" fmla="*/ 0 w 1047"/>
                <a:gd name="T5" fmla="*/ 181589 h 1009"/>
                <a:gd name="T6" fmla="*/ 189093 w 1047"/>
                <a:gd name="T7" fmla="*/ 0 h 1009"/>
                <a:gd name="T8" fmla="*/ 377825 w 1047"/>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11" name="Rectangle 11"/>
            <p:cNvSpPr>
              <a:spLocks noChangeArrowheads="1"/>
            </p:cNvSpPr>
            <p:nvPr/>
          </p:nvSpPr>
          <p:spPr bwMode="black">
            <a:xfrm>
              <a:off x="6689726"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fi-FI" altLang="fi-FI">
                <a:solidFill>
                  <a:prstClr val="black"/>
                </a:solidFill>
              </a:endParaRPr>
            </a:p>
          </p:txBody>
        </p:sp>
        <p:sp>
          <p:nvSpPr>
            <p:cNvPr id="12" name="Freeform 12"/>
            <p:cNvSpPr>
              <a:spLocks/>
            </p:cNvSpPr>
            <p:nvPr/>
          </p:nvSpPr>
          <p:spPr bwMode="black">
            <a:xfrm>
              <a:off x="5399088" y="2762251"/>
              <a:ext cx="1047750" cy="1216025"/>
            </a:xfrm>
            <a:custGeom>
              <a:avLst/>
              <a:gdLst>
                <a:gd name="T0" fmla="*/ 729857 w 2907"/>
                <a:gd name="T1" fmla="*/ 865963 h 3373"/>
                <a:gd name="T2" fmla="*/ 451610 w 2907"/>
                <a:gd name="T3" fmla="*/ 711661 h 3373"/>
                <a:gd name="T4" fmla="*/ 57668 w 2907"/>
                <a:gd name="T5" fmla="*/ 356912 h 3373"/>
                <a:gd name="T6" fmla="*/ 515765 w 2907"/>
                <a:gd name="T7" fmla="*/ 0 h 3373"/>
                <a:gd name="T8" fmla="*/ 1047750 w 2907"/>
                <a:gd name="T9" fmla="*/ 264620 h 3373"/>
                <a:gd name="T10" fmla="*/ 768783 w 2907"/>
                <a:gd name="T11" fmla="*/ 421445 h 3373"/>
                <a:gd name="T12" fmla="*/ 527299 w 2907"/>
                <a:gd name="T13" fmla="*/ 236860 h 3373"/>
                <a:gd name="T14" fmla="*/ 375561 w 2907"/>
                <a:gd name="T15" fmla="*/ 340689 h 3373"/>
                <a:gd name="T16" fmla="*/ 700302 w 2907"/>
                <a:gd name="T17" fmla="*/ 492827 h 3373"/>
                <a:gd name="T18" fmla="*/ 1047750 w 2907"/>
                <a:gd name="T19" fmla="*/ 845053 h 3373"/>
                <a:gd name="T20" fmla="*/ 580281 w 2907"/>
                <a:gd name="T21" fmla="*/ 1216025 h 3373"/>
                <a:gd name="T22" fmla="*/ 0 w 2907"/>
                <a:gd name="T23" fmla="*/ 916796 h 3373"/>
                <a:gd name="T24" fmla="*/ 283293 w 2907"/>
                <a:gd name="T25" fmla="*/ 757807 h 3373"/>
                <a:gd name="T26" fmla="*/ 575956 w 2907"/>
                <a:gd name="T27" fmla="*/ 978805 h 3373"/>
                <a:gd name="T28" fmla="*/ 729857 w 2907"/>
                <a:gd name="T29" fmla="*/ 865963 h 33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13" name="Freeform 13"/>
            <p:cNvSpPr>
              <a:spLocks/>
            </p:cNvSpPr>
            <p:nvPr/>
          </p:nvSpPr>
          <p:spPr bwMode="black">
            <a:xfrm>
              <a:off x="4770438" y="2295526"/>
              <a:ext cx="563563" cy="1677988"/>
            </a:xfrm>
            <a:custGeom>
              <a:avLst/>
              <a:gdLst>
                <a:gd name="T0" fmla="*/ 326614 w 1565"/>
                <a:gd name="T1" fmla="*/ 0 h 4657"/>
                <a:gd name="T2" fmla="*/ 0 w 1565"/>
                <a:gd name="T3" fmla="*/ 0 h 4657"/>
                <a:gd name="T4" fmla="*/ 0 w 1565"/>
                <a:gd name="T5" fmla="*/ 1335328 h 4657"/>
                <a:gd name="T6" fmla="*/ 77062 w 1565"/>
                <a:gd name="T7" fmla="*/ 1596196 h 4657"/>
                <a:gd name="T8" fmla="*/ 321933 w 1565"/>
                <a:gd name="T9" fmla="*/ 1677988 h 4657"/>
                <a:gd name="T10" fmla="*/ 439327 w 1565"/>
                <a:gd name="T11" fmla="*/ 1665377 h 4657"/>
                <a:gd name="T12" fmla="*/ 535835 w 1565"/>
                <a:gd name="T13" fmla="*/ 1629706 h 4657"/>
                <a:gd name="T14" fmla="*/ 563563 w 1565"/>
                <a:gd name="T15" fmla="*/ 1410994 h 4657"/>
                <a:gd name="T16" fmla="*/ 495863 w 1565"/>
                <a:gd name="T17" fmla="*/ 1430451 h 4657"/>
                <a:gd name="T18" fmla="*/ 427804 w 1565"/>
                <a:gd name="T19" fmla="*/ 1436216 h 4657"/>
                <a:gd name="T20" fmla="*/ 350741 w 1565"/>
                <a:gd name="T21" fmla="*/ 1404148 h 4657"/>
                <a:gd name="T22" fmla="*/ 326614 w 1565"/>
                <a:gd name="T23" fmla="*/ 1288848 h 4657"/>
                <a:gd name="T24" fmla="*/ 326614 w 1565"/>
                <a:gd name="T25" fmla="*/ 0 h 46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14" name="Freeform 14"/>
            <p:cNvSpPr>
              <a:spLocks noEditPoints="1"/>
            </p:cNvSpPr>
            <p:nvPr/>
          </p:nvSpPr>
          <p:spPr bwMode="black">
            <a:xfrm>
              <a:off x="3455988" y="2762251"/>
              <a:ext cx="1073150" cy="1216025"/>
            </a:xfrm>
            <a:custGeom>
              <a:avLst/>
              <a:gdLst>
                <a:gd name="T0" fmla="*/ 555140 w 2977"/>
                <a:gd name="T1" fmla="*/ 234697 h 3373"/>
                <a:gd name="T2" fmla="*/ 313257 w 2977"/>
                <a:gd name="T3" fmla="*/ 478767 h 3373"/>
                <a:gd name="T4" fmla="*/ 771428 w 2977"/>
                <a:gd name="T5" fmla="*/ 478767 h 3373"/>
                <a:gd name="T6" fmla="*/ 555140 w 2977"/>
                <a:gd name="T7" fmla="*/ 234697 h 3373"/>
                <a:gd name="T8" fmla="*/ 1056928 w 2977"/>
                <a:gd name="T9" fmla="*/ 695438 h 3373"/>
                <a:gd name="T10" fmla="*/ 306408 w 2977"/>
                <a:gd name="T11" fmla="*/ 695438 h 3373"/>
                <a:gd name="T12" fmla="*/ 561989 w 2977"/>
                <a:gd name="T13" fmla="*/ 976281 h 3373"/>
                <a:gd name="T14" fmla="*/ 785487 w 2977"/>
                <a:gd name="T15" fmla="*/ 785207 h 3373"/>
                <a:gd name="T16" fmla="*/ 1059091 w 2977"/>
                <a:gd name="T17" fmla="*/ 939508 h 3373"/>
                <a:gd name="T18" fmla="*/ 561989 w 2977"/>
                <a:gd name="T19" fmla="*/ 1216025 h 3373"/>
                <a:gd name="T20" fmla="*/ 0 w 2977"/>
                <a:gd name="T21" fmla="*/ 607832 h 3373"/>
                <a:gd name="T22" fmla="*/ 555140 w 2977"/>
                <a:gd name="T23" fmla="*/ 0 h 3373"/>
                <a:gd name="T24" fmla="*/ 1073150 w 2977"/>
                <a:gd name="T25" fmla="*/ 536450 h 3373"/>
                <a:gd name="T26" fmla="*/ 1056928 w 2977"/>
                <a:gd name="T27" fmla="*/ 695438 h 33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15" name="Freeform 15"/>
            <p:cNvSpPr>
              <a:spLocks/>
            </p:cNvSpPr>
            <p:nvPr/>
          </p:nvSpPr>
          <p:spPr bwMode="black">
            <a:xfrm>
              <a:off x="1879601" y="2357438"/>
              <a:ext cx="1311275" cy="1593850"/>
            </a:xfrm>
            <a:custGeom>
              <a:avLst/>
              <a:gdLst>
                <a:gd name="T0" fmla="*/ 973102 w 3641"/>
                <a:gd name="T1" fmla="*/ 1593850 h 4420"/>
                <a:gd name="T2" fmla="*/ 1311275 w 3641"/>
                <a:gd name="T3" fmla="*/ 1593850 h 4420"/>
                <a:gd name="T4" fmla="*/ 1311275 w 3641"/>
                <a:gd name="T5" fmla="*/ 0 h 4420"/>
                <a:gd name="T6" fmla="*/ 973102 w 3641"/>
                <a:gd name="T7" fmla="*/ 0 h 4420"/>
                <a:gd name="T8" fmla="*/ 973102 w 3641"/>
                <a:gd name="T9" fmla="*/ 631049 h 4420"/>
                <a:gd name="T10" fmla="*/ 338173 w 3641"/>
                <a:gd name="T11" fmla="*/ 631049 h 4420"/>
                <a:gd name="T12" fmla="*/ 338173 w 3641"/>
                <a:gd name="T13" fmla="*/ 0 h 4420"/>
                <a:gd name="T14" fmla="*/ 0 w 3641"/>
                <a:gd name="T15" fmla="*/ 0 h 4420"/>
                <a:gd name="T16" fmla="*/ 0 w 3641"/>
                <a:gd name="T17" fmla="*/ 1593850 h 4420"/>
                <a:gd name="T18" fmla="*/ 338173 w 3641"/>
                <a:gd name="T19" fmla="*/ 1593850 h 4420"/>
                <a:gd name="T20" fmla="*/ 338173 w 3641"/>
                <a:gd name="T21" fmla="*/ 932510 h 4420"/>
                <a:gd name="T22" fmla="*/ 973102 w 3641"/>
                <a:gd name="T23" fmla="*/ 932510 h 4420"/>
                <a:gd name="T24" fmla="*/ 973102 w 3641"/>
                <a:gd name="T25" fmla="*/ 1593850 h 44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grpSp>
      <p:sp>
        <p:nvSpPr>
          <p:cNvPr id="2" name="Otsikko 1"/>
          <p:cNvSpPr>
            <a:spLocks noGrp="1"/>
          </p:cNvSpPr>
          <p:nvPr>
            <p:ph type="title"/>
          </p:nvPr>
        </p:nvSpPr>
        <p:spPr>
          <a:xfrm>
            <a:off x="457203" y="5486400"/>
            <a:ext cx="11235447" cy="670884"/>
          </a:xfrm>
        </p:spPr>
        <p:txBody>
          <a:bodyPr anchor="ctr"/>
          <a:lstStyle>
            <a:lvl1pPr algn="ctr">
              <a:defRPr sz="2601" b="0">
                <a:latin typeface="+mn-lt"/>
              </a:defRPr>
            </a:lvl1pPr>
          </a:lstStyle>
          <a:p>
            <a:r>
              <a:rPr lang="fi-FI" smtClean="0"/>
              <a:t>Muokkaa perustyyl. napsautt.</a:t>
            </a:r>
            <a:endParaRPr lang="fi-FI" dirty="0"/>
          </a:p>
        </p:txBody>
      </p:sp>
      <p:sp>
        <p:nvSpPr>
          <p:cNvPr id="16" name="Päivämäärän paikkamerkki 2"/>
          <p:cNvSpPr>
            <a:spLocks noGrp="1"/>
          </p:cNvSpPr>
          <p:nvPr>
            <p:ph type="dt" sz="half" idx="10"/>
          </p:nvPr>
        </p:nvSpPr>
        <p:spPr/>
        <p:txBody>
          <a:bodyPr/>
          <a:lstStyle>
            <a:lvl1pPr>
              <a:defRPr/>
            </a:lvl1pPr>
          </a:lstStyle>
          <a:p>
            <a:pPr>
              <a:defRPr/>
            </a:pPr>
            <a:fld id="{3D7997C9-AC28-4779-916D-840394E67A59}" type="datetime1">
              <a:rPr lang="fi-FI"/>
              <a:pPr>
                <a:defRPr/>
              </a:pPr>
              <a:t>26.11.2019</a:t>
            </a:fld>
            <a:endParaRPr lang="fi-FI"/>
          </a:p>
        </p:txBody>
      </p:sp>
      <p:sp>
        <p:nvSpPr>
          <p:cNvPr id="17" name="Alatunnisteen paikkamerkki 3"/>
          <p:cNvSpPr>
            <a:spLocks noGrp="1"/>
          </p:cNvSpPr>
          <p:nvPr>
            <p:ph type="ftr" sz="quarter" idx="11"/>
          </p:nvPr>
        </p:nvSpPr>
        <p:spPr/>
        <p:txBody>
          <a:bodyPr/>
          <a:lstStyle>
            <a:lvl1pPr>
              <a:defRPr/>
            </a:lvl1pPr>
          </a:lstStyle>
          <a:p>
            <a:pPr>
              <a:defRPr/>
            </a:pPr>
            <a:r>
              <a:rPr lang="fi-FI"/>
              <a:t>Etunimi Sukunimi</a:t>
            </a:r>
          </a:p>
        </p:txBody>
      </p:sp>
      <p:sp>
        <p:nvSpPr>
          <p:cNvPr id="18" name="Dian numeron paikkamerkki 4"/>
          <p:cNvSpPr>
            <a:spLocks noGrp="1"/>
          </p:cNvSpPr>
          <p:nvPr>
            <p:ph type="sldNum" sz="quarter" idx="12"/>
          </p:nvPr>
        </p:nvSpPr>
        <p:spPr/>
        <p:txBody>
          <a:bodyPr/>
          <a:lstStyle>
            <a:lvl1pPr>
              <a:defRPr/>
            </a:lvl1pPr>
          </a:lstStyle>
          <a:p>
            <a:pPr>
              <a:defRPr/>
            </a:pPr>
            <a:fld id="{7A60D5E8-E8AC-4E6B-AAD6-7CB237D6974B}" type="slidenum">
              <a:rPr lang="fi-FI"/>
              <a:pPr>
                <a:defRPr/>
              </a:pPr>
              <a:t>‹#›</a:t>
            </a:fld>
            <a:endParaRPr lang="fi-FI"/>
          </a:p>
        </p:txBody>
      </p:sp>
    </p:spTree>
    <p:extLst>
      <p:ext uri="{BB962C8B-B14F-4D97-AF65-F5344CB8AC3E}">
        <p14:creationId xmlns:p14="http://schemas.microsoft.com/office/powerpoint/2010/main" val="90724113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Kuva aaltokuviolla B">
    <p:bg>
      <p:bgPr>
        <a:solidFill>
          <a:srgbClr val="D9D9D9"/>
        </a:solidFill>
        <a:effectLst/>
      </p:bgPr>
    </p:bg>
    <p:spTree>
      <p:nvGrpSpPr>
        <p:cNvPr id="1" name=""/>
        <p:cNvGrpSpPr/>
        <p:nvPr/>
      </p:nvGrpSpPr>
      <p:grpSpPr>
        <a:xfrm>
          <a:off x="0" y="0"/>
          <a:ext cx="0" cy="0"/>
          <a:chOff x="0" y="0"/>
          <a:chExt cx="0" cy="0"/>
        </a:xfrm>
      </p:grpSpPr>
      <p:sp>
        <p:nvSpPr>
          <p:cNvPr id="3" name="Freeform 5"/>
          <p:cNvSpPr>
            <a:spLocks/>
          </p:cNvSpPr>
          <p:nvPr/>
        </p:nvSpPr>
        <p:spPr bwMode="auto">
          <a:xfrm>
            <a:off x="8715375" y="3384550"/>
            <a:ext cx="3460751" cy="3475038"/>
          </a:xfrm>
          <a:custGeom>
            <a:avLst/>
            <a:gdLst>
              <a:gd name="T0" fmla="*/ 0 w 7208"/>
              <a:gd name="T1" fmla="*/ 3474385 h 7249"/>
              <a:gd name="T2" fmla="*/ 3459636 w 7208"/>
              <a:gd name="T3" fmla="*/ 3474385 h 7249"/>
              <a:gd name="T4" fmla="*/ 3459636 w 7208"/>
              <a:gd name="T5" fmla="*/ 0 h 7249"/>
              <a:gd name="T6" fmla="*/ 3210051 w 7208"/>
              <a:gd name="T7" fmla="*/ 476895 h 7249"/>
              <a:gd name="T8" fmla="*/ 3210051 w 7208"/>
              <a:gd name="T9" fmla="*/ 476895 h 7249"/>
              <a:gd name="T10" fmla="*/ 2482414 w 7208"/>
              <a:gd name="T11" fmla="*/ 898193 h 7249"/>
              <a:gd name="T12" fmla="*/ 2482414 w 7208"/>
              <a:gd name="T13" fmla="*/ 898193 h 7249"/>
              <a:gd name="T14" fmla="*/ 2060519 w 7208"/>
              <a:gd name="T15" fmla="*/ 1624319 h 7249"/>
              <a:gd name="T16" fmla="*/ 2060519 w 7208"/>
              <a:gd name="T17" fmla="*/ 1624319 h 7249"/>
              <a:gd name="T18" fmla="*/ 1333361 w 7208"/>
              <a:gd name="T19" fmla="*/ 2045617 h 7249"/>
              <a:gd name="T20" fmla="*/ 1333361 w 7208"/>
              <a:gd name="T21" fmla="*/ 2045617 h 7249"/>
              <a:gd name="T22" fmla="*/ 911466 w 7208"/>
              <a:gd name="T23" fmla="*/ 2771743 h 7249"/>
              <a:gd name="T24" fmla="*/ 911466 w 7208"/>
              <a:gd name="T25" fmla="*/ 2771743 h 7249"/>
              <a:gd name="T26" fmla="*/ 184309 w 7208"/>
              <a:gd name="T27" fmla="*/ 3193041 h 7249"/>
              <a:gd name="T28" fmla="*/ 184309 w 7208"/>
              <a:gd name="T29" fmla="*/ 3193041 h 7249"/>
              <a:gd name="T30" fmla="*/ 0 w 7208"/>
              <a:gd name="T31" fmla="*/ 3474385 h 72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208" h="7249">
                <a:moveTo>
                  <a:pt x="0" y="7249"/>
                </a:moveTo>
                <a:lnTo>
                  <a:pt x="7208" y="7249"/>
                </a:lnTo>
                <a:lnTo>
                  <a:pt x="7208" y="0"/>
                </a:lnTo>
                <a:cubicBezTo>
                  <a:pt x="7078" y="318"/>
                  <a:pt x="7089" y="594"/>
                  <a:pt x="6688" y="995"/>
                </a:cubicBezTo>
                <a:cubicBezTo>
                  <a:pt x="6089" y="1593"/>
                  <a:pt x="5771" y="1275"/>
                  <a:pt x="5172" y="1874"/>
                </a:cubicBezTo>
                <a:cubicBezTo>
                  <a:pt x="4574" y="2472"/>
                  <a:pt x="4892" y="2790"/>
                  <a:pt x="4293" y="3389"/>
                </a:cubicBezTo>
                <a:cubicBezTo>
                  <a:pt x="3695" y="3988"/>
                  <a:pt x="3377" y="3669"/>
                  <a:pt x="2778" y="4268"/>
                </a:cubicBezTo>
                <a:cubicBezTo>
                  <a:pt x="2180" y="4867"/>
                  <a:pt x="2498" y="5185"/>
                  <a:pt x="1899" y="5783"/>
                </a:cubicBezTo>
                <a:cubicBezTo>
                  <a:pt x="1301" y="6382"/>
                  <a:pt x="983" y="6064"/>
                  <a:pt x="384" y="6662"/>
                </a:cubicBezTo>
                <a:cubicBezTo>
                  <a:pt x="159" y="6887"/>
                  <a:pt x="63" y="7073"/>
                  <a:pt x="0" y="72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4" name="Ryhmä 36"/>
          <p:cNvGrpSpPr/>
          <p:nvPr/>
        </p:nvGrpSpPr>
        <p:grpSpPr bwMode="black">
          <a:xfrm>
            <a:off x="472155" y="6228516"/>
            <a:ext cx="804332" cy="373549"/>
            <a:chOff x="228601" y="704851"/>
            <a:chExt cx="11734800" cy="5449888"/>
          </a:xfrm>
          <a:solidFill>
            <a:schemeClr val="bg1"/>
          </a:solidFill>
        </p:grpSpPr>
        <p:sp>
          <p:nvSpPr>
            <p:cNvPr id="5"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6"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8"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9"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2"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4"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title"/>
          </p:nvPr>
        </p:nvSpPr>
        <p:spPr>
          <a:xfrm>
            <a:off x="10408602" y="5457217"/>
            <a:ext cx="1420236" cy="670884"/>
          </a:xfrm>
        </p:spPr>
        <p:txBody>
          <a:bodyPr anchor="ctr"/>
          <a:lstStyle>
            <a:lvl1pPr algn="ctr">
              <a:defRPr sz="1401" b="0">
                <a:latin typeface="+mn-lt"/>
              </a:defRPr>
            </a:lvl1pPr>
          </a:lstStyle>
          <a:p>
            <a:r>
              <a:rPr lang="fi-FI" smtClean="0"/>
              <a:t>Muokkaa perustyyl. napsautt.</a:t>
            </a:r>
            <a:endParaRPr lang="fi-FI" dirty="0"/>
          </a:p>
        </p:txBody>
      </p:sp>
    </p:spTree>
    <p:extLst>
      <p:ext uri="{BB962C8B-B14F-4D97-AF65-F5344CB8AC3E}">
        <p14:creationId xmlns:p14="http://schemas.microsoft.com/office/powerpoint/2010/main" val="110894018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Kuva">
    <p:spTree>
      <p:nvGrpSpPr>
        <p:cNvPr id="1" name=""/>
        <p:cNvGrpSpPr/>
        <p:nvPr/>
      </p:nvGrpSpPr>
      <p:grpSpPr>
        <a:xfrm>
          <a:off x="0" y="0"/>
          <a:ext cx="0" cy="0"/>
          <a:chOff x="0" y="0"/>
          <a:chExt cx="0" cy="0"/>
        </a:xfrm>
      </p:grpSpPr>
      <p:sp>
        <p:nvSpPr>
          <p:cNvPr id="6" name="Picture Placeholder 7"/>
          <p:cNvSpPr>
            <a:spLocks noGrp="1"/>
          </p:cNvSpPr>
          <p:nvPr>
            <p:ph type="pic" sz="quarter" idx="13"/>
          </p:nvPr>
        </p:nvSpPr>
        <p:spPr>
          <a:xfrm>
            <a:off x="0" y="0"/>
            <a:ext cx="12192000" cy="6858000"/>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2" name="Otsikko 1"/>
          <p:cNvSpPr>
            <a:spLocks noGrp="1"/>
          </p:cNvSpPr>
          <p:nvPr>
            <p:ph type="title"/>
          </p:nvPr>
        </p:nvSpPr>
        <p:spPr/>
        <p:txBody>
          <a:bodyPr/>
          <a:lstStyle/>
          <a:p>
            <a:r>
              <a:rPr lang="fi-FI" smtClean="0"/>
              <a:t>Muokkaa perustyyl. napsautt.</a:t>
            </a:r>
            <a:endParaRPr lang="fi-FI"/>
          </a:p>
        </p:txBody>
      </p:sp>
    </p:spTree>
    <p:extLst>
      <p:ext uri="{BB962C8B-B14F-4D97-AF65-F5344CB8AC3E}">
        <p14:creationId xmlns:p14="http://schemas.microsoft.com/office/powerpoint/2010/main" val="219720845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3"/>
          <p:cNvSpPr>
            <a:spLocks noGrp="1"/>
          </p:cNvSpPr>
          <p:nvPr>
            <p:ph type="dt" sz="half" idx="10"/>
          </p:nvPr>
        </p:nvSpPr>
        <p:spPr/>
        <p:txBody>
          <a:bodyPr/>
          <a:lstStyle>
            <a:lvl1pPr>
              <a:defRPr/>
            </a:lvl1pPr>
          </a:lstStyle>
          <a:p>
            <a:pPr>
              <a:defRPr/>
            </a:pPr>
            <a:fld id="{D1202B7E-75DA-4280-A86A-54F404FB4EB1}" type="datetime1">
              <a:rPr lang="fi-FI"/>
              <a:pPr>
                <a:defRPr/>
              </a:pPr>
              <a:t>26.11.2019</a:t>
            </a:fld>
            <a:endParaRPr lang="fi-FI" dirty="0"/>
          </a:p>
        </p:txBody>
      </p:sp>
      <p:sp>
        <p:nvSpPr>
          <p:cNvPr id="4" name="Alatunnisteen paikkamerkki 4"/>
          <p:cNvSpPr>
            <a:spLocks noGrp="1"/>
          </p:cNvSpPr>
          <p:nvPr>
            <p:ph type="ftr" sz="quarter" idx="11"/>
          </p:nvPr>
        </p:nvSpPr>
        <p:spPr/>
        <p:txBody>
          <a:bodyPr/>
          <a:lstStyle>
            <a:lvl1pPr>
              <a:defRPr/>
            </a:lvl1pPr>
          </a:lstStyle>
          <a:p>
            <a:pPr>
              <a:defRPr/>
            </a:pPr>
            <a:r>
              <a:rPr lang="fi-FI"/>
              <a:t>Etunimi Sukunimi</a:t>
            </a:r>
            <a:endParaRPr lang="fi-FI" dirty="0"/>
          </a:p>
        </p:txBody>
      </p:sp>
      <p:sp>
        <p:nvSpPr>
          <p:cNvPr id="5" name="Dian numeron paikkamerkki 5"/>
          <p:cNvSpPr>
            <a:spLocks noGrp="1"/>
          </p:cNvSpPr>
          <p:nvPr>
            <p:ph type="sldNum" sz="quarter" idx="12"/>
          </p:nvPr>
        </p:nvSpPr>
        <p:spPr/>
        <p:txBody>
          <a:bodyPr/>
          <a:lstStyle>
            <a:lvl1pPr>
              <a:defRPr/>
            </a:lvl1pPr>
          </a:lstStyle>
          <a:p>
            <a:pPr>
              <a:defRPr/>
            </a:pPr>
            <a:fld id="{76785664-EDBC-4358-8E6E-1516046E196A}" type="slidenum">
              <a:rPr lang="fi-FI"/>
              <a:pPr>
                <a:defRPr/>
              </a:pPr>
              <a:t>‹#›</a:t>
            </a:fld>
            <a:endParaRPr lang="fi-FI" dirty="0"/>
          </a:p>
        </p:txBody>
      </p:sp>
    </p:spTree>
    <p:extLst>
      <p:ext uri="{BB962C8B-B14F-4D97-AF65-F5344CB8AC3E}">
        <p14:creationId xmlns:p14="http://schemas.microsoft.com/office/powerpoint/2010/main" val="29341845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pPr>
              <a:defRPr/>
            </a:pPr>
            <a:fld id="{B20C3A66-A44B-4D59-95AF-86DFDE047F1A}" type="datetime1">
              <a:rPr lang="fi-FI"/>
              <a:pPr>
                <a:defRPr/>
              </a:pPr>
              <a:t>26.11.2019</a:t>
            </a:fld>
            <a:endParaRPr lang="fi-FI" dirty="0"/>
          </a:p>
        </p:txBody>
      </p:sp>
      <p:sp>
        <p:nvSpPr>
          <p:cNvPr id="3" name="Alatunnisteen paikkamerkki 4"/>
          <p:cNvSpPr>
            <a:spLocks noGrp="1"/>
          </p:cNvSpPr>
          <p:nvPr>
            <p:ph type="ftr" sz="quarter" idx="11"/>
          </p:nvPr>
        </p:nvSpPr>
        <p:spPr/>
        <p:txBody>
          <a:bodyPr/>
          <a:lstStyle>
            <a:lvl1pPr>
              <a:defRPr/>
            </a:lvl1pPr>
          </a:lstStyle>
          <a:p>
            <a:pPr>
              <a:defRPr/>
            </a:pPr>
            <a:r>
              <a:rPr lang="fi-FI"/>
              <a:t>Etunimi Sukunimi</a:t>
            </a:r>
            <a:endParaRPr lang="fi-FI" dirty="0"/>
          </a:p>
        </p:txBody>
      </p:sp>
      <p:sp>
        <p:nvSpPr>
          <p:cNvPr id="4" name="Dian numeron paikkamerkki 5"/>
          <p:cNvSpPr>
            <a:spLocks noGrp="1"/>
          </p:cNvSpPr>
          <p:nvPr>
            <p:ph type="sldNum" sz="quarter" idx="12"/>
          </p:nvPr>
        </p:nvSpPr>
        <p:spPr/>
        <p:txBody>
          <a:bodyPr/>
          <a:lstStyle>
            <a:lvl1pPr>
              <a:defRPr/>
            </a:lvl1pPr>
          </a:lstStyle>
          <a:p>
            <a:pPr>
              <a:defRPr/>
            </a:pPr>
            <a:fld id="{1F5F9953-475D-4B66-9C97-B567B1D3C0DA}" type="slidenum">
              <a:rPr lang="fi-FI"/>
              <a:pPr>
                <a:defRPr/>
              </a:pPr>
              <a:t>‹#›</a:t>
            </a:fld>
            <a:endParaRPr lang="fi-FI" dirty="0"/>
          </a:p>
        </p:txBody>
      </p:sp>
    </p:spTree>
    <p:extLst>
      <p:ext uri="{BB962C8B-B14F-4D97-AF65-F5344CB8AC3E}">
        <p14:creationId xmlns:p14="http://schemas.microsoft.com/office/powerpoint/2010/main" val="1150082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Väliotsikko kupari">
    <p:bg>
      <p:bgPr>
        <a:solidFill>
          <a:srgbClr val="00D7A6"/>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8D4460E1-43F4-4FD6-93B4-84A26D9438B5}" type="datetime1">
              <a:rPr lang="fi-FI"/>
              <a:pPr>
                <a:defRPr/>
              </a:pPr>
              <a:t>26.11.2019</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996D1FE0-042E-4BAC-8E68-9DA0E1B1BBD2}" type="slidenum">
              <a:rPr lang="fi-FI"/>
              <a:pPr>
                <a:defRPr/>
              </a:pPr>
              <a:t>‹#›</a:t>
            </a:fld>
            <a:endParaRPr lang="fi-FI"/>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8564" y="6200503"/>
            <a:ext cx="851888" cy="422750"/>
          </a:xfrm>
          <a:prstGeom prst="rect">
            <a:avLst/>
          </a:prstGeom>
        </p:spPr>
      </p:pic>
    </p:spTree>
    <p:extLst>
      <p:ext uri="{BB962C8B-B14F-4D97-AF65-F5344CB8AC3E}">
        <p14:creationId xmlns:p14="http://schemas.microsoft.com/office/powerpoint/2010/main" val="1349715127"/>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Kansi 1">
    <p:bg>
      <p:bgPr>
        <a:solidFill>
          <a:srgbClr val="0001BE"/>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393237" cy="6858000"/>
          </a:xfrm>
          <a:custGeom>
            <a:avLst/>
            <a:gdLst>
              <a:gd name="T0" fmla="*/ 2504148 w 19559"/>
              <a:gd name="T1" fmla="*/ 6858000 h 14300"/>
              <a:gd name="T2" fmla="*/ 2712107 w 19559"/>
              <a:gd name="T3" fmla="*/ 6505508 h 14300"/>
              <a:gd name="T4" fmla="*/ 3439722 w 19559"/>
              <a:gd name="T5" fmla="*/ 6083957 h 14300"/>
              <a:gd name="T6" fmla="*/ 3861883 w 19559"/>
              <a:gd name="T7" fmla="*/ 5357393 h 14300"/>
              <a:gd name="T8" fmla="*/ 4589498 w 19559"/>
              <a:gd name="T9" fmla="*/ 4935842 h 14300"/>
              <a:gd name="T10" fmla="*/ 5011659 w 19559"/>
              <a:gd name="T11" fmla="*/ 4209277 h 14300"/>
              <a:gd name="T12" fmla="*/ 5739754 w 19559"/>
              <a:gd name="T13" fmla="*/ 3787726 h 14300"/>
              <a:gd name="T14" fmla="*/ 6161915 w 19559"/>
              <a:gd name="T15" fmla="*/ 3060682 h 14300"/>
              <a:gd name="T16" fmla="*/ 6889530 w 19559"/>
              <a:gd name="T17" fmla="*/ 2639131 h 14300"/>
              <a:gd name="T18" fmla="*/ 7311690 w 19559"/>
              <a:gd name="T19" fmla="*/ 1912567 h 14300"/>
              <a:gd name="T20" fmla="*/ 8039305 w 19559"/>
              <a:gd name="T21" fmla="*/ 1491016 h 14300"/>
              <a:gd name="T22" fmla="*/ 8461466 w 19559"/>
              <a:gd name="T23" fmla="*/ 764451 h 14300"/>
              <a:gd name="T24" fmla="*/ 9188601 w 19559"/>
              <a:gd name="T25" fmla="*/ 343380 h 14300"/>
              <a:gd name="T26" fmla="*/ 9393678 w 19559"/>
              <a:gd name="T27" fmla="*/ 0 h 14300"/>
              <a:gd name="T28" fmla="*/ 0 w 19559"/>
              <a:gd name="T29" fmla="*/ 0 h 14300"/>
              <a:gd name="T30" fmla="*/ 0 w 19559"/>
              <a:gd name="T31" fmla="*/ 6858000 h 14300"/>
              <a:gd name="T32" fmla="*/ 2504148 w 19559"/>
              <a:gd name="T33" fmla="*/ 685800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559" h="14300">
                <a:moveTo>
                  <a:pt x="5214" y="14300"/>
                </a:moveTo>
                <a:cubicBezTo>
                  <a:pt x="5282" y="14078"/>
                  <a:pt x="5358" y="13854"/>
                  <a:pt x="5647" y="13565"/>
                </a:cubicBezTo>
                <a:cubicBezTo>
                  <a:pt x="6246" y="12966"/>
                  <a:pt x="6564" y="13285"/>
                  <a:pt x="7162" y="12686"/>
                </a:cubicBezTo>
                <a:cubicBezTo>
                  <a:pt x="7761" y="12087"/>
                  <a:pt x="7443" y="11769"/>
                  <a:pt x="8041" y="11171"/>
                </a:cubicBezTo>
                <a:cubicBezTo>
                  <a:pt x="8640" y="10572"/>
                  <a:pt x="8958" y="10890"/>
                  <a:pt x="9556" y="10292"/>
                </a:cubicBezTo>
                <a:cubicBezTo>
                  <a:pt x="10155" y="9693"/>
                  <a:pt x="9837" y="9375"/>
                  <a:pt x="10435" y="8777"/>
                </a:cubicBezTo>
                <a:cubicBezTo>
                  <a:pt x="11034" y="8178"/>
                  <a:pt x="11352" y="8496"/>
                  <a:pt x="11951" y="7898"/>
                </a:cubicBezTo>
                <a:cubicBezTo>
                  <a:pt x="12549" y="7299"/>
                  <a:pt x="12231" y="6981"/>
                  <a:pt x="12830" y="6382"/>
                </a:cubicBezTo>
                <a:cubicBezTo>
                  <a:pt x="13428" y="5784"/>
                  <a:pt x="13746" y="6102"/>
                  <a:pt x="14345" y="5503"/>
                </a:cubicBezTo>
                <a:cubicBezTo>
                  <a:pt x="14943" y="4905"/>
                  <a:pt x="14625" y="4587"/>
                  <a:pt x="15224" y="3988"/>
                </a:cubicBezTo>
                <a:cubicBezTo>
                  <a:pt x="15822" y="3390"/>
                  <a:pt x="16140" y="3708"/>
                  <a:pt x="16739" y="3109"/>
                </a:cubicBezTo>
                <a:cubicBezTo>
                  <a:pt x="17338" y="2511"/>
                  <a:pt x="17020" y="2192"/>
                  <a:pt x="17618" y="1594"/>
                </a:cubicBezTo>
                <a:cubicBezTo>
                  <a:pt x="18216" y="996"/>
                  <a:pt x="18534" y="1314"/>
                  <a:pt x="19132" y="716"/>
                </a:cubicBezTo>
                <a:cubicBezTo>
                  <a:pt x="19413" y="435"/>
                  <a:pt x="19492" y="216"/>
                  <a:pt x="19559" y="0"/>
                </a:cubicBezTo>
                <a:lnTo>
                  <a:pt x="0" y="0"/>
                </a:lnTo>
                <a:lnTo>
                  <a:pt x="0" y="14300"/>
                </a:lnTo>
                <a:lnTo>
                  <a:pt x="5214" y="1430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71" y="5813470"/>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6" y="457205"/>
            <a:ext cx="10739337" cy="2071991"/>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5" y="2665378"/>
            <a:ext cx="10709477"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87271204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Kansi 1 B">
    <p:bg>
      <p:bgPr>
        <a:solidFill>
          <a:srgbClr val="0001BE"/>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2000" cy="6858000"/>
          </a:xfrm>
          <a:custGeom>
            <a:avLst/>
            <a:gdLst>
              <a:gd name="T0" fmla="*/ 5313600 w 25400"/>
              <a:gd name="T1" fmla="*/ 6858000 h 14300"/>
              <a:gd name="T2" fmla="*/ 5521440 w 25400"/>
              <a:gd name="T3" fmla="*/ 6505508 h 14300"/>
              <a:gd name="T4" fmla="*/ 6248640 w 25400"/>
              <a:gd name="T5" fmla="*/ 6083957 h 14300"/>
              <a:gd name="T6" fmla="*/ 6670560 w 25400"/>
              <a:gd name="T7" fmla="*/ 5357393 h 14300"/>
              <a:gd name="T8" fmla="*/ 7397760 w 25400"/>
              <a:gd name="T9" fmla="*/ 4935842 h 14300"/>
              <a:gd name="T10" fmla="*/ 7819680 w 25400"/>
              <a:gd name="T11" fmla="*/ 4209277 h 14300"/>
              <a:gd name="T12" fmla="*/ 8547360 w 25400"/>
              <a:gd name="T13" fmla="*/ 3787726 h 14300"/>
              <a:gd name="T14" fmla="*/ 8969280 w 25400"/>
              <a:gd name="T15" fmla="*/ 3060682 h 14300"/>
              <a:gd name="T16" fmla="*/ 9696480 w 25400"/>
              <a:gd name="T17" fmla="*/ 2639131 h 14300"/>
              <a:gd name="T18" fmla="*/ 10118400 w 25400"/>
              <a:gd name="T19" fmla="*/ 1912567 h 14300"/>
              <a:gd name="T20" fmla="*/ 10845600 w 25400"/>
              <a:gd name="T21" fmla="*/ 1491016 h 14300"/>
              <a:gd name="T22" fmla="*/ 11267520 w 25400"/>
              <a:gd name="T23" fmla="*/ 764451 h 14300"/>
              <a:gd name="T24" fmla="*/ 11994240 w 25400"/>
              <a:gd name="T25" fmla="*/ 343380 h 14300"/>
              <a:gd name="T26" fmla="*/ 12192000 w 25400"/>
              <a:gd name="T27" fmla="*/ 23020 h 14300"/>
              <a:gd name="T28" fmla="*/ 12192000 w 25400"/>
              <a:gd name="T29" fmla="*/ 0 h 14300"/>
              <a:gd name="T30" fmla="*/ 0 w 25400"/>
              <a:gd name="T31" fmla="*/ 0 h 14300"/>
              <a:gd name="T32" fmla="*/ 0 w 25400"/>
              <a:gd name="T33" fmla="*/ 6858000 h 14300"/>
              <a:gd name="T34" fmla="*/ 5313600 w 25400"/>
              <a:gd name="T35" fmla="*/ 6858000 h 14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71" y="5813470"/>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6" y="457205"/>
            <a:ext cx="10739337" cy="2071991"/>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5" y="2665378"/>
            <a:ext cx="10709477"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320751094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Kansi 2">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12192000" cy="3887788"/>
          </a:xfrm>
          <a:custGeom>
            <a:avLst/>
            <a:gdLst>
              <a:gd name="T0" fmla="*/ 0 w 25400"/>
              <a:gd name="T1" fmla="*/ 3079742 h 8063"/>
              <a:gd name="T2" fmla="*/ 1219200 w 25400"/>
              <a:gd name="T3" fmla="*/ 3888500 h 8063"/>
              <a:gd name="T4" fmla="*/ 2438400 w 25400"/>
              <a:gd name="T5" fmla="*/ 3079742 h 8063"/>
              <a:gd name="T6" fmla="*/ 3657600 w 25400"/>
              <a:gd name="T7" fmla="*/ 3888500 h 8063"/>
              <a:gd name="T8" fmla="*/ 4876800 w 25400"/>
              <a:gd name="T9" fmla="*/ 3079742 h 8063"/>
              <a:gd name="T10" fmla="*/ 6096000 w 25400"/>
              <a:gd name="T11" fmla="*/ 3888500 h 8063"/>
              <a:gd name="T12" fmla="*/ 7315200 w 25400"/>
              <a:gd name="T13" fmla="*/ 3079742 h 8063"/>
              <a:gd name="T14" fmla="*/ 8534400 w 25400"/>
              <a:gd name="T15" fmla="*/ 3888500 h 8063"/>
              <a:gd name="T16" fmla="*/ 9753600 w 25400"/>
              <a:gd name="T17" fmla="*/ 3079742 h 8063"/>
              <a:gd name="T18" fmla="*/ 10972800 w 25400"/>
              <a:gd name="T19" fmla="*/ 3888500 h 8063"/>
              <a:gd name="T20" fmla="*/ 12192000 w 25400"/>
              <a:gd name="T21" fmla="*/ 3079742 h 8063"/>
              <a:gd name="T22" fmla="*/ 12192000 w 25400"/>
              <a:gd name="T23" fmla="*/ 0 h 8063"/>
              <a:gd name="T24" fmla="*/ 0 w 25400"/>
              <a:gd name="T25" fmla="*/ 0 h 8063"/>
              <a:gd name="T26" fmla="*/ 0 w 25400"/>
              <a:gd name="T27" fmla="*/ 3079742 h 80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8063">
                <a:moveTo>
                  <a:pt x="0" y="6386"/>
                </a:moveTo>
                <a:cubicBezTo>
                  <a:pt x="1140" y="6386"/>
                  <a:pt x="2118" y="7077"/>
                  <a:pt x="2540" y="8063"/>
                </a:cubicBezTo>
                <a:cubicBezTo>
                  <a:pt x="2962" y="7077"/>
                  <a:pt x="3940" y="6386"/>
                  <a:pt x="5080" y="6386"/>
                </a:cubicBezTo>
                <a:cubicBezTo>
                  <a:pt x="6220" y="6386"/>
                  <a:pt x="7198" y="7077"/>
                  <a:pt x="7620" y="8063"/>
                </a:cubicBezTo>
                <a:cubicBezTo>
                  <a:pt x="8042" y="7077"/>
                  <a:pt x="9020" y="6386"/>
                  <a:pt x="10160" y="6386"/>
                </a:cubicBezTo>
                <a:cubicBezTo>
                  <a:pt x="11300" y="6386"/>
                  <a:pt x="12278" y="7077"/>
                  <a:pt x="12700" y="8063"/>
                </a:cubicBezTo>
                <a:cubicBezTo>
                  <a:pt x="13122" y="7077"/>
                  <a:pt x="14100" y="6386"/>
                  <a:pt x="15240" y="6386"/>
                </a:cubicBezTo>
                <a:cubicBezTo>
                  <a:pt x="16380" y="6386"/>
                  <a:pt x="17358" y="7077"/>
                  <a:pt x="17780" y="8063"/>
                </a:cubicBezTo>
                <a:cubicBezTo>
                  <a:pt x="18202" y="7077"/>
                  <a:pt x="19180" y="6386"/>
                  <a:pt x="20320" y="6386"/>
                </a:cubicBezTo>
                <a:cubicBezTo>
                  <a:pt x="21460" y="6386"/>
                  <a:pt x="22438" y="7077"/>
                  <a:pt x="22860" y="8063"/>
                </a:cubicBezTo>
                <a:cubicBezTo>
                  <a:pt x="23282" y="7077"/>
                  <a:pt x="24260" y="6386"/>
                  <a:pt x="25400" y="6386"/>
                </a:cubicBezTo>
                <a:lnTo>
                  <a:pt x="25400" y="0"/>
                </a:lnTo>
                <a:lnTo>
                  <a:pt x="0" y="0"/>
                </a:lnTo>
                <a:lnTo>
                  <a:pt x="0" y="6386"/>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71" y="5813470"/>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6" y="457205"/>
            <a:ext cx="10739337" cy="2071991"/>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5" y="2665378"/>
            <a:ext cx="10709477"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54404892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Kansi 2 B">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3" y="5"/>
            <a:ext cx="12193588" cy="5572125"/>
          </a:xfrm>
          <a:custGeom>
            <a:avLst/>
            <a:gdLst>
              <a:gd name="T0" fmla="*/ 0 w 25400"/>
              <a:gd name="T1" fmla="*/ 4766642 h 11590"/>
              <a:gd name="T2" fmla="*/ 1219320 w 25400"/>
              <a:gd name="T3" fmla="*/ 5572461 h 11590"/>
              <a:gd name="T4" fmla="*/ 2438640 w 25400"/>
              <a:gd name="T5" fmla="*/ 4766642 h 11590"/>
              <a:gd name="T6" fmla="*/ 3657960 w 25400"/>
              <a:gd name="T7" fmla="*/ 5572461 h 11590"/>
              <a:gd name="T8" fmla="*/ 4877280 w 25400"/>
              <a:gd name="T9" fmla="*/ 4766642 h 11590"/>
              <a:gd name="T10" fmla="*/ 6096600 w 25400"/>
              <a:gd name="T11" fmla="*/ 5572461 h 11590"/>
              <a:gd name="T12" fmla="*/ 7315920 w 25400"/>
              <a:gd name="T13" fmla="*/ 4766642 h 11590"/>
              <a:gd name="T14" fmla="*/ 8535240 w 25400"/>
              <a:gd name="T15" fmla="*/ 5572461 h 11590"/>
              <a:gd name="T16" fmla="*/ 9754560 w 25400"/>
              <a:gd name="T17" fmla="*/ 4766642 h 11590"/>
              <a:gd name="T18" fmla="*/ 10973880 w 25400"/>
              <a:gd name="T19" fmla="*/ 5572461 h 11590"/>
              <a:gd name="T20" fmla="*/ 12193200 w 25400"/>
              <a:gd name="T21" fmla="*/ 4766642 h 11590"/>
              <a:gd name="T22" fmla="*/ 12193200 w 25400"/>
              <a:gd name="T23" fmla="*/ 0 h 11590"/>
              <a:gd name="T24" fmla="*/ 0 w 25400"/>
              <a:gd name="T25" fmla="*/ 0 h 11590"/>
              <a:gd name="T26" fmla="*/ 0 w 25400"/>
              <a:gd name="T27" fmla="*/ 4766642 h 11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71" y="5813470"/>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6" y="457205"/>
            <a:ext cx="10739337" cy="2071991"/>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5" y="2665378"/>
            <a:ext cx="10709477"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88270570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Kansi 3">
    <p:bg>
      <p:bgPr>
        <a:solidFill>
          <a:srgbClr val="FFC61E"/>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1" y="0"/>
            <a:ext cx="7305675" cy="6858000"/>
          </a:xfrm>
          <a:custGeom>
            <a:avLst/>
            <a:gdLst>
              <a:gd name="T0" fmla="*/ 7305472 w 15203"/>
              <a:gd name="T1" fmla="*/ 6858000 h 14300"/>
              <a:gd name="T2" fmla="*/ 6736046 w 15203"/>
              <a:gd name="T3" fmla="*/ 6003388 h 14300"/>
              <a:gd name="T4" fmla="*/ 7305472 w 15203"/>
              <a:gd name="T5" fmla="*/ 5142061 h 14300"/>
              <a:gd name="T6" fmla="*/ 6736046 w 15203"/>
              <a:gd name="T7" fmla="*/ 4280735 h 14300"/>
              <a:gd name="T8" fmla="*/ 7305472 w 15203"/>
              <a:gd name="T9" fmla="*/ 3419888 h 14300"/>
              <a:gd name="T10" fmla="*/ 6736046 w 15203"/>
              <a:gd name="T11" fmla="*/ 2558562 h 14300"/>
              <a:gd name="T12" fmla="*/ 7305472 w 15203"/>
              <a:gd name="T13" fmla="*/ 1697715 h 14300"/>
              <a:gd name="T14" fmla="*/ 6736046 w 15203"/>
              <a:gd name="T15" fmla="*/ 836388 h 14300"/>
              <a:gd name="T16" fmla="*/ 7304991 w 15203"/>
              <a:gd name="T17" fmla="*/ 0 h 14300"/>
              <a:gd name="T18" fmla="*/ 0 w 15203"/>
              <a:gd name="T19" fmla="*/ 0 h 14300"/>
              <a:gd name="T20" fmla="*/ 0 w 15203"/>
              <a:gd name="T21" fmla="*/ 1568708 h 14300"/>
              <a:gd name="T22" fmla="*/ 0 w 15203"/>
              <a:gd name="T23" fmla="*/ 6858000 h 14300"/>
              <a:gd name="T24" fmla="*/ 7305472 w 15203"/>
              <a:gd name="T25" fmla="*/ 6858000 h 143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03" h="14300">
                <a:moveTo>
                  <a:pt x="15203" y="14300"/>
                </a:moveTo>
                <a:cubicBezTo>
                  <a:pt x="15197" y="13500"/>
                  <a:pt x="14711" y="12814"/>
                  <a:pt x="14018" y="12518"/>
                </a:cubicBezTo>
                <a:cubicBezTo>
                  <a:pt x="14714" y="12219"/>
                  <a:pt x="15203" y="11528"/>
                  <a:pt x="15203" y="10722"/>
                </a:cubicBezTo>
                <a:cubicBezTo>
                  <a:pt x="15203" y="9916"/>
                  <a:pt x="14714" y="9225"/>
                  <a:pt x="14018" y="8926"/>
                </a:cubicBezTo>
                <a:cubicBezTo>
                  <a:pt x="14714" y="8628"/>
                  <a:pt x="15203" y="7937"/>
                  <a:pt x="15203" y="7131"/>
                </a:cubicBezTo>
                <a:cubicBezTo>
                  <a:pt x="15203" y="6325"/>
                  <a:pt x="14714" y="5634"/>
                  <a:pt x="14018" y="5335"/>
                </a:cubicBezTo>
                <a:cubicBezTo>
                  <a:pt x="14714" y="5037"/>
                  <a:pt x="15203" y="4345"/>
                  <a:pt x="15203" y="3540"/>
                </a:cubicBezTo>
                <a:cubicBezTo>
                  <a:pt x="15203" y="2734"/>
                  <a:pt x="14714" y="2042"/>
                  <a:pt x="14018" y="1744"/>
                </a:cubicBezTo>
                <a:cubicBezTo>
                  <a:pt x="14699" y="1452"/>
                  <a:pt x="15182" y="784"/>
                  <a:pt x="15202" y="0"/>
                </a:cubicBezTo>
                <a:lnTo>
                  <a:pt x="0" y="0"/>
                </a:lnTo>
                <a:lnTo>
                  <a:pt x="0" y="3271"/>
                </a:lnTo>
                <a:lnTo>
                  <a:pt x="0" y="14300"/>
                </a:lnTo>
                <a:lnTo>
                  <a:pt x="15203" y="14300"/>
                </a:ln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71" y="5813470"/>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6" y="457205"/>
            <a:ext cx="10739337" cy="2071991"/>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5" y="2665378"/>
            <a:ext cx="10709477"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8409377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Kansi 3 B">
    <p:bg>
      <p:bgPr>
        <a:solidFill>
          <a:srgbClr val="FFC61E"/>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3" y="0"/>
            <a:ext cx="9678988" cy="6858000"/>
          </a:xfrm>
          <a:custGeom>
            <a:avLst/>
            <a:gdLst>
              <a:gd name="T0" fmla="*/ 0 w 20142"/>
              <a:gd name="T1" fmla="*/ 0 h 14300"/>
              <a:gd name="T2" fmla="*/ 0 w 20142"/>
              <a:gd name="T3" fmla="*/ 6858000 h 14300"/>
              <a:gd name="T4" fmla="*/ 9678540 w 20142"/>
              <a:gd name="T5" fmla="*/ 6858000 h 14300"/>
              <a:gd name="T6" fmla="*/ 9109582 w 20142"/>
              <a:gd name="T7" fmla="*/ 6003388 h 14300"/>
              <a:gd name="T8" fmla="*/ 9679021 w 20142"/>
              <a:gd name="T9" fmla="*/ 5142061 h 14300"/>
              <a:gd name="T10" fmla="*/ 9109582 w 20142"/>
              <a:gd name="T11" fmla="*/ 4280735 h 14300"/>
              <a:gd name="T12" fmla="*/ 9679021 w 20142"/>
              <a:gd name="T13" fmla="*/ 3419888 h 14300"/>
              <a:gd name="T14" fmla="*/ 9109582 w 20142"/>
              <a:gd name="T15" fmla="*/ 2558562 h 14300"/>
              <a:gd name="T16" fmla="*/ 9679021 w 20142"/>
              <a:gd name="T17" fmla="*/ 1697715 h 14300"/>
              <a:gd name="T18" fmla="*/ 9109582 w 20142"/>
              <a:gd name="T19" fmla="*/ 836388 h 14300"/>
              <a:gd name="T20" fmla="*/ 9678540 w 20142"/>
              <a:gd name="T21" fmla="*/ 0 h 14300"/>
              <a:gd name="T22" fmla="*/ 0 w 20142"/>
              <a:gd name="T23" fmla="*/ 0 h 14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142" h="1430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71" y="5813470"/>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6" y="457205"/>
            <a:ext cx="10739337" cy="2071991"/>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5" y="2665378"/>
            <a:ext cx="10709477"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53263954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Kansi 4">
    <p:bg>
      <p:bgPr>
        <a:solidFill>
          <a:srgbClr val="00D7A7"/>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2" y="0"/>
            <a:ext cx="9815513" cy="6858000"/>
          </a:xfrm>
          <a:custGeom>
            <a:avLst/>
            <a:gdLst>
              <a:gd name="T0" fmla="*/ 0 w 20470"/>
              <a:gd name="T1" fmla="*/ 6858000 h 14293"/>
              <a:gd name="T2" fmla="*/ 2725435 w 20470"/>
              <a:gd name="T3" fmla="*/ 6858000 h 14293"/>
              <a:gd name="T4" fmla="*/ 2544187 w 20470"/>
              <a:gd name="T5" fmla="*/ 6485663 h 14293"/>
              <a:gd name="T6" fmla="*/ 2623782 w 20470"/>
              <a:gd name="T7" fmla="*/ 6066305 h 14293"/>
              <a:gd name="T8" fmla="*/ 3042379 w 20470"/>
              <a:gd name="T9" fmla="*/ 5987135 h 14293"/>
              <a:gd name="T10" fmla="*/ 3796141 w 20470"/>
              <a:gd name="T11" fmla="*/ 6355154 h 14293"/>
              <a:gd name="T12" fmla="*/ 4196038 w 20470"/>
              <a:gd name="T13" fmla="*/ 6269746 h 14293"/>
              <a:gd name="T14" fmla="*/ 4277552 w 20470"/>
              <a:gd name="T15" fmla="*/ 5859025 h 14293"/>
              <a:gd name="T16" fmla="*/ 3914576 w 20470"/>
              <a:gd name="T17" fmla="*/ 5114351 h 14293"/>
              <a:gd name="T18" fmla="*/ 3994172 w 20470"/>
              <a:gd name="T19" fmla="*/ 4694993 h 14293"/>
              <a:gd name="T20" fmla="*/ 4412768 w 20470"/>
              <a:gd name="T21" fmla="*/ 4615823 h 14293"/>
              <a:gd name="T22" fmla="*/ 5166530 w 20470"/>
              <a:gd name="T23" fmla="*/ 4983841 h 14293"/>
              <a:gd name="T24" fmla="*/ 5566427 w 20470"/>
              <a:gd name="T25" fmla="*/ 4898434 h 14293"/>
              <a:gd name="T26" fmla="*/ 5648420 w 20470"/>
              <a:gd name="T27" fmla="*/ 4487712 h 14293"/>
              <a:gd name="T28" fmla="*/ 5284965 w 20470"/>
              <a:gd name="T29" fmla="*/ 3743039 h 14293"/>
              <a:gd name="T30" fmla="*/ 5364561 w 20470"/>
              <a:gd name="T31" fmla="*/ 3323681 h 14293"/>
              <a:gd name="T32" fmla="*/ 5783158 w 20470"/>
              <a:gd name="T33" fmla="*/ 3244511 h 14293"/>
              <a:gd name="T34" fmla="*/ 6535961 w 20470"/>
              <a:gd name="T35" fmla="*/ 3613969 h 14293"/>
              <a:gd name="T36" fmla="*/ 6934419 w 20470"/>
              <a:gd name="T37" fmla="*/ 3530001 h 14293"/>
              <a:gd name="T38" fmla="*/ 7015932 w 20470"/>
              <a:gd name="T39" fmla="*/ 3118799 h 14293"/>
              <a:gd name="T40" fmla="*/ 6652957 w 20470"/>
              <a:gd name="T41" fmla="*/ 2374126 h 14293"/>
              <a:gd name="T42" fmla="*/ 6732073 w 20470"/>
              <a:gd name="T43" fmla="*/ 1955247 h 14293"/>
              <a:gd name="T44" fmla="*/ 7150670 w 20470"/>
              <a:gd name="T45" fmla="*/ 1876078 h 14293"/>
              <a:gd name="T46" fmla="*/ 7904911 w 20470"/>
              <a:gd name="T47" fmla="*/ 2243616 h 14293"/>
              <a:gd name="T48" fmla="*/ 8304808 w 20470"/>
              <a:gd name="T49" fmla="*/ 2158689 h 14293"/>
              <a:gd name="T50" fmla="*/ 8386322 w 20470"/>
              <a:gd name="T51" fmla="*/ 1747487 h 14293"/>
              <a:gd name="T52" fmla="*/ 8023346 w 20470"/>
              <a:gd name="T53" fmla="*/ 1002814 h 14293"/>
              <a:gd name="T54" fmla="*/ 8102942 w 20470"/>
              <a:gd name="T55" fmla="*/ 583935 h 14293"/>
              <a:gd name="T56" fmla="*/ 8521539 w 20470"/>
              <a:gd name="T57" fmla="*/ 504286 h 14293"/>
              <a:gd name="T58" fmla="*/ 9275780 w 20470"/>
              <a:gd name="T59" fmla="*/ 872304 h 14293"/>
              <a:gd name="T60" fmla="*/ 9675677 w 20470"/>
              <a:gd name="T61" fmla="*/ 786417 h 14293"/>
              <a:gd name="T62" fmla="*/ 9757190 w 20470"/>
              <a:gd name="T63" fmla="*/ 375695 h 14293"/>
              <a:gd name="T64" fmla="*/ 9574024 w 20470"/>
              <a:gd name="T65" fmla="*/ 0 h 14293"/>
              <a:gd name="T66" fmla="*/ 0 w 20470"/>
              <a:gd name="T67" fmla="*/ 0 h 14293"/>
              <a:gd name="T68" fmla="*/ 0 w 20470"/>
              <a:gd name="T69" fmla="*/ 6858000 h 14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470" h="14293">
                <a:moveTo>
                  <a:pt x="0" y="14293"/>
                </a:moveTo>
                <a:lnTo>
                  <a:pt x="5684" y="14293"/>
                </a:lnTo>
                <a:cubicBezTo>
                  <a:pt x="5495" y="13905"/>
                  <a:pt x="5306" y="13517"/>
                  <a:pt x="5306" y="13517"/>
                </a:cubicBezTo>
                <a:cubicBezTo>
                  <a:pt x="5306" y="13517"/>
                  <a:pt x="5077" y="13038"/>
                  <a:pt x="5472" y="12643"/>
                </a:cubicBezTo>
                <a:cubicBezTo>
                  <a:pt x="5708" y="12407"/>
                  <a:pt x="6053" y="12349"/>
                  <a:pt x="6345" y="12478"/>
                </a:cubicBezTo>
                <a:cubicBezTo>
                  <a:pt x="6357" y="12483"/>
                  <a:pt x="7917" y="13245"/>
                  <a:pt x="7917" y="13245"/>
                </a:cubicBezTo>
                <a:cubicBezTo>
                  <a:pt x="7917" y="13245"/>
                  <a:pt x="8353" y="13466"/>
                  <a:pt x="8751" y="13067"/>
                </a:cubicBezTo>
                <a:cubicBezTo>
                  <a:pt x="8982" y="12837"/>
                  <a:pt x="9042" y="12503"/>
                  <a:pt x="8921" y="12211"/>
                </a:cubicBezTo>
                <a:cubicBezTo>
                  <a:pt x="8913" y="12193"/>
                  <a:pt x="8164" y="10659"/>
                  <a:pt x="8164" y="10659"/>
                </a:cubicBezTo>
                <a:cubicBezTo>
                  <a:pt x="8164" y="10659"/>
                  <a:pt x="7935" y="10180"/>
                  <a:pt x="8330" y="9785"/>
                </a:cubicBezTo>
                <a:cubicBezTo>
                  <a:pt x="8566" y="9549"/>
                  <a:pt x="8912" y="9491"/>
                  <a:pt x="9203" y="9620"/>
                </a:cubicBezTo>
                <a:cubicBezTo>
                  <a:pt x="9215" y="9625"/>
                  <a:pt x="10775" y="10387"/>
                  <a:pt x="10775" y="10387"/>
                </a:cubicBezTo>
                <a:cubicBezTo>
                  <a:pt x="10775" y="10387"/>
                  <a:pt x="11211" y="10608"/>
                  <a:pt x="11609" y="10209"/>
                </a:cubicBezTo>
                <a:cubicBezTo>
                  <a:pt x="11840" y="9979"/>
                  <a:pt x="11901" y="9645"/>
                  <a:pt x="11780" y="9353"/>
                </a:cubicBezTo>
                <a:cubicBezTo>
                  <a:pt x="11771" y="9335"/>
                  <a:pt x="11022" y="7801"/>
                  <a:pt x="11022" y="7801"/>
                </a:cubicBezTo>
                <a:cubicBezTo>
                  <a:pt x="11022" y="7801"/>
                  <a:pt x="10793" y="7322"/>
                  <a:pt x="11188" y="6927"/>
                </a:cubicBezTo>
                <a:cubicBezTo>
                  <a:pt x="11425" y="6691"/>
                  <a:pt x="11770" y="6633"/>
                  <a:pt x="12061" y="6762"/>
                </a:cubicBezTo>
                <a:cubicBezTo>
                  <a:pt x="12074" y="6767"/>
                  <a:pt x="13631" y="7532"/>
                  <a:pt x="13631" y="7532"/>
                </a:cubicBezTo>
                <a:cubicBezTo>
                  <a:pt x="13631" y="7532"/>
                  <a:pt x="14095" y="7723"/>
                  <a:pt x="14462" y="7357"/>
                </a:cubicBezTo>
                <a:cubicBezTo>
                  <a:pt x="14692" y="7127"/>
                  <a:pt x="14753" y="6793"/>
                  <a:pt x="14632" y="6500"/>
                </a:cubicBezTo>
                <a:cubicBezTo>
                  <a:pt x="14623" y="6483"/>
                  <a:pt x="13875" y="4948"/>
                  <a:pt x="13875" y="4948"/>
                </a:cubicBezTo>
                <a:cubicBezTo>
                  <a:pt x="13875" y="4948"/>
                  <a:pt x="13646" y="4470"/>
                  <a:pt x="14040" y="4075"/>
                </a:cubicBezTo>
                <a:cubicBezTo>
                  <a:pt x="14277" y="3838"/>
                  <a:pt x="14622" y="3781"/>
                  <a:pt x="14913" y="3910"/>
                </a:cubicBezTo>
                <a:cubicBezTo>
                  <a:pt x="14926" y="3915"/>
                  <a:pt x="16486" y="4676"/>
                  <a:pt x="16486" y="4676"/>
                </a:cubicBezTo>
                <a:cubicBezTo>
                  <a:pt x="16486" y="4676"/>
                  <a:pt x="16921" y="4897"/>
                  <a:pt x="17320" y="4499"/>
                </a:cubicBezTo>
                <a:cubicBezTo>
                  <a:pt x="17550" y="4268"/>
                  <a:pt x="17611" y="3935"/>
                  <a:pt x="17490" y="3642"/>
                </a:cubicBezTo>
                <a:cubicBezTo>
                  <a:pt x="17481" y="3624"/>
                  <a:pt x="16733" y="2090"/>
                  <a:pt x="16733" y="2090"/>
                </a:cubicBezTo>
                <a:cubicBezTo>
                  <a:pt x="16733" y="2090"/>
                  <a:pt x="16504" y="1611"/>
                  <a:pt x="16899" y="1217"/>
                </a:cubicBezTo>
                <a:cubicBezTo>
                  <a:pt x="17135" y="980"/>
                  <a:pt x="17480" y="922"/>
                  <a:pt x="17772" y="1051"/>
                </a:cubicBezTo>
                <a:cubicBezTo>
                  <a:pt x="17784" y="1056"/>
                  <a:pt x="19345" y="1818"/>
                  <a:pt x="19345" y="1818"/>
                </a:cubicBezTo>
                <a:cubicBezTo>
                  <a:pt x="19345" y="1818"/>
                  <a:pt x="19807" y="2012"/>
                  <a:pt x="20179" y="1639"/>
                </a:cubicBezTo>
                <a:cubicBezTo>
                  <a:pt x="20409" y="1409"/>
                  <a:pt x="20470" y="1075"/>
                  <a:pt x="20349" y="783"/>
                </a:cubicBezTo>
                <a:cubicBezTo>
                  <a:pt x="20345" y="774"/>
                  <a:pt x="20156" y="386"/>
                  <a:pt x="19967" y="0"/>
                </a:cubicBezTo>
                <a:lnTo>
                  <a:pt x="0" y="0"/>
                </a:lnTo>
                <a:lnTo>
                  <a:pt x="0" y="14293"/>
                </a:lnTo>
                <a:close/>
              </a:path>
            </a:pathLst>
          </a:custGeom>
          <a:solidFill>
            <a:srgbClr val="F5A3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71" y="5813470"/>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6" y="457205"/>
            <a:ext cx="10739337" cy="2071991"/>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5" y="2665378"/>
            <a:ext cx="10709477"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117897100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Kansi 4 B">
    <p:bg>
      <p:bgPr>
        <a:solidFill>
          <a:srgbClr val="00D7A7"/>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3" y="0"/>
            <a:ext cx="12193588" cy="6858000"/>
          </a:xfrm>
          <a:custGeom>
            <a:avLst/>
            <a:gdLst>
              <a:gd name="T0" fmla="*/ 0 w 25400"/>
              <a:gd name="T1" fmla="*/ 6858000 h 14293"/>
              <a:gd name="T2" fmla="*/ 5607912 w 25400"/>
              <a:gd name="T3" fmla="*/ 6858000 h 14293"/>
              <a:gd name="T4" fmla="*/ 5425974 w 25400"/>
              <a:gd name="T5" fmla="*/ 6485663 h 14293"/>
              <a:gd name="T6" fmla="*/ 5505662 w 25400"/>
              <a:gd name="T7" fmla="*/ 6066305 h 14293"/>
              <a:gd name="T8" fmla="*/ 5924743 w 25400"/>
              <a:gd name="T9" fmla="*/ 5987135 h 14293"/>
              <a:gd name="T10" fmla="*/ 6679377 w 25400"/>
              <a:gd name="T11" fmla="*/ 6355154 h 14293"/>
              <a:gd name="T12" fmla="*/ 7079737 w 25400"/>
              <a:gd name="T13" fmla="*/ 6269746 h 14293"/>
              <a:gd name="T14" fmla="*/ 7161825 w 25400"/>
              <a:gd name="T15" fmla="*/ 5859025 h 14293"/>
              <a:gd name="T16" fmla="*/ 6797949 w 25400"/>
              <a:gd name="T17" fmla="*/ 5114351 h 14293"/>
              <a:gd name="T18" fmla="*/ 6877637 w 25400"/>
              <a:gd name="T19" fmla="*/ 4694993 h 14293"/>
              <a:gd name="T20" fmla="*/ 7296718 w 25400"/>
              <a:gd name="T21" fmla="*/ 4615823 h 14293"/>
              <a:gd name="T22" fmla="*/ 8051832 w 25400"/>
              <a:gd name="T23" fmla="*/ 4983841 h 14293"/>
              <a:gd name="T24" fmla="*/ 8452192 w 25400"/>
              <a:gd name="T25" fmla="*/ 4898434 h 14293"/>
              <a:gd name="T26" fmla="*/ 8533800 w 25400"/>
              <a:gd name="T27" fmla="*/ 4487712 h 14293"/>
              <a:gd name="T28" fmla="*/ 8170404 w 25400"/>
              <a:gd name="T29" fmla="*/ 3743039 h 14293"/>
              <a:gd name="T30" fmla="*/ 8249612 w 25400"/>
              <a:gd name="T31" fmla="*/ 3323681 h 14293"/>
              <a:gd name="T32" fmla="*/ 8668693 w 25400"/>
              <a:gd name="T33" fmla="*/ 3244511 h 14293"/>
              <a:gd name="T34" fmla="*/ 9422367 w 25400"/>
              <a:gd name="T35" fmla="*/ 3613969 h 14293"/>
              <a:gd name="T36" fmla="*/ 9821287 w 25400"/>
              <a:gd name="T37" fmla="*/ 3530001 h 14293"/>
              <a:gd name="T38" fmla="*/ 9902895 w 25400"/>
              <a:gd name="T39" fmla="*/ 3118799 h 14293"/>
              <a:gd name="T40" fmla="*/ 9539499 w 25400"/>
              <a:gd name="T41" fmla="*/ 2374126 h 14293"/>
              <a:gd name="T42" fmla="*/ 9619187 w 25400"/>
              <a:gd name="T43" fmla="*/ 1955247 h 14293"/>
              <a:gd name="T44" fmla="*/ 10038268 w 25400"/>
              <a:gd name="T45" fmla="*/ 1876078 h 14293"/>
              <a:gd name="T46" fmla="*/ 10792902 w 25400"/>
              <a:gd name="T47" fmla="*/ 2243616 h 14293"/>
              <a:gd name="T48" fmla="*/ 11193262 w 25400"/>
              <a:gd name="T49" fmla="*/ 2158689 h 14293"/>
              <a:gd name="T50" fmla="*/ 11274870 w 25400"/>
              <a:gd name="T51" fmla="*/ 1747487 h 14293"/>
              <a:gd name="T52" fmla="*/ 10911474 w 25400"/>
              <a:gd name="T53" fmla="*/ 1002814 h 14293"/>
              <a:gd name="T54" fmla="*/ 10991162 w 25400"/>
              <a:gd name="T55" fmla="*/ 583935 h 14293"/>
              <a:gd name="T56" fmla="*/ 11410243 w 25400"/>
              <a:gd name="T57" fmla="*/ 504286 h 14293"/>
              <a:gd name="T58" fmla="*/ 12165357 w 25400"/>
              <a:gd name="T59" fmla="*/ 872304 h 14293"/>
              <a:gd name="T60" fmla="*/ 12193200 w 25400"/>
              <a:gd name="T61" fmla="*/ 881421 h 14293"/>
              <a:gd name="T62" fmla="*/ 12193200 w 25400"/>
              <a:gd name="T63" fmla="*/ 0 h 14293"/>
              <a:gd name="T64" fmla="*/ 0 w 25400"/>
              <a:gd name="T65" fmla="*/ 0 h 14293"/>
              <a:gd name="T66" fmla="*/ 0 w 25400"/>
              <a:gd name="T67" fmla="*/ 6858000 h 142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400" h="14293">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F5A3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71" y="5813470"/>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6" y="457205"/>
            <a:ext cx="10739337" cy="2071991"/>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5" y="2665378"/>
            <a:ext cx="10709477"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24616145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Kansi 5">
    <p:bg>
      <p:bgPr>
        <a:solidFill>
          <a:srgbClr val="9FC9EB"/>
        </a:solidFill>
        <a:effectLst/>
      </p:bgPr>
    </p:bg>
    <p:spTree>
      <p:nvGrpSpPr>
        <p:cNvPr id="1" name=""/>
        <p:cNvGrpSpPr/>
        <p:nvPr/>
      </p:nvGrpSpPr>
      <p:grpSpPr>
        <a:xfrm>
          <a:off x="0" y="0"/>
          <a:ext cx="0" cy="0"/>
          <a:chOff x="0" y="0"/>
          <a:chExt cx="0" cy="0"/>
        </a:xfrm>
      </p:grpSpPr>
      <p:sp>
        <p:nvSpPr>
          <p:cNvPr id="4" name="Freeform 18"/>
          <p:cNvSpPr>
            <a:spLocks noChangeAspect="1"/>
          </p:cNvSpPr>
          <p:nvPr/>
        </p:nvSpPr>
        <p:spPr bwMode="auto">
          <a:xfrm>
            <a:off x="-17463" y="-17462"/>
            <a:ext cx="9726613" cy="6875463"/>
          </a:xfrm>
          <a:custGeom>
            <a:avLst/>
            <a:gdLst>
              <a:gd name="T0" fmla="*/ 12981 w 20233"/>
              <a:gd name="T1" fmla="*/ 6251 h 14300"/>
              <a:gd name="T2" fmla="*/ 12981 w 20233"/>
              <a:gd name="T3" fmla="*/ 6876000 h 14300"/>
              <a:gd name="T4" fmla="*/ 3610270 w 20233"/>
              <a:gd name="T5" fmla="*/ 6876000 h 14300"/>
              <a:gd name="T6" fmla="*/ 3608347 w 20233"/>
              <a:gd name="T7" fmla="*/ 6056169 h 14300"/>
              <a:gd name="T8" fmla="*/ 4484350 w 20233"/>
              <a:gd name="T9" fmla="*/ 6058573 h 14300"/>
              <a:gd name="T10" fmla="*/ 4481946 w 20233"/>
              <a:gd name="T11" fmla="*/ 5182004 h 14300"/>
              <a:gd name="T12" fmla="*/ 5358431 w 20233"/>
              <a:gd name="T13" fmla="*/ 5184408 h 14300"/>
              <a:gd name="T14" fmla="*/ 5356027 w 20233"/>
              <a:gd name="T15" fmla="*/ 4368424 h 14300"/>
              <a:gd name="T16" fmla="*/ 6232031 w 20233"/>
              <a:gd name="T17" fmla="*/ 4370828 h 14300"/>
              <a:gd name="T18" fmla="*/ 6229627 w 20233"/>
              <a:gd name="T19" fmla="*/ 3494258 h 14300"/>
              <a:gd name="T20" fmla="*/ 7106111 w 20233"/>
              <a:gd name="T21" fmla="*/ 3496662 h 14300"/>
              <a:gd name="T22" fmla="*/ 7103707 w 20233"/>
              <a:gd name="T23" fmla="*/ 2620573 h 14300"/>
              <a:gd name="T24" fmla="*/ 7980192 w 20233"/>
              <a:gd name="T25" fmla="*/ 2622978 h 14300"/>
              <a:gd name="T26" fmla="*/ 7977788 w 20233"/>
              <a:gd name="T27" fmla="*/ 1746408 h 14300"/>
              <a:gd name="T28" fmla="*/ 8853791 w 20233"/>
              <a:gd name="T29" fmla="*/ 1748812 h 14300"/>
              <a:gd name="T30" fmla="*/ 8851388 w 20233"/>
              <a:gd name="T31" fmla="*/ 872723 h 14300"/>
              <a:gd name="T32" fmla="*/ 9727872 w 20233"/>
              <a:gd name="T33" fmla="*/ 875127 h 14300"/>
              <a:gd name="T34" fmla="*/ 9725468 w 20233"/>
              <a:gd name="T35" fmla="*/ 0 h 14300"/>
              <a:gd name="T36" fmla="*/ 12981 w 20233"/>
              <a:gd name="T37" fmla="*/ 6251 h 14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233" h="14300">
                <a:moveTo>
                  <a:pt x="27" y="13"/>
                </a:moveTo>
                <a:cubicBezTo>
                  <a:pt x="-68" y="4714"/>
                  <a:pt x="122" y="9599"/>
                  <a:pt x="27" y="14300"/>
                </a:cubicBezTo>
                <a:lnTo>
                  <a:pt x="7509" y="14300"/>
                </a:lnTo>
                <a:cubicBezTo>
                  <a:pt x="7508" y="13732"/>
                  <a:pt x="7506" y="13163"/>
                  <a:pt x="7505" y="12595"/>
                </a:cubicBezTo>
                <a:lnTo>
                  <a:pt x="9327" y="12600"/>
                </a:lnTo>
                <a:cubicBezTo>
                  <a:pt x="9325" y="11992"/>
                  <a:pt x="9324" y="11385"/>
                  <a:pt x="9322" y="10777"/>
                </a:cubicBezTo>
                <a:lnTo>
                  <a:pt x="11145" y="10782"/>
                </a:lnTo>
                <a:cubicBezTo>
                  <a:pt x="11143" y="10216"/>
                  <a:pt x="11142" y="9651"/>
                  <a:pt x="11140" y="9085"/>
                </a:cubicBezTo>
                <a:lnTo>
                  <a:pt x="12962" y="9090"/>
                </a:lnTo>
                <a:cubicBezTo>
                  <a:pt x="12960" y="8482"/>
                  <a:pt x="12959" y="7875"/>
                  <a:pt x="12957" y="7267"/>
                </a:cubicBezTo>
                <a:lnTo>
                  <a:pt x="14780" y="7272"/>
                </a:lnTo>
                <a:cubicBezTo>
                  <a:pt x="14778" y="6665"/>
                  <a:pt x="14777" y="6057"/>
                  <a:pt x="14775" y="5450"/>
                </a:cubicBezTo>
                <a:lnTo>
                  <a:pt x="16598" y="5455"/>
                </a:lnTo>
                <a:cubicBezTo>
                  <a:pt x="16596" y="4847"/>
                  <a:pt x="16595" y="4240"/>
                  <a:pt x="16593" y="3632"/>
                </a:cubicBezTo>
                <a:lnTo>
                  <a:pt x="18415" y="3637"/>
                </a:lnTo>
                <a:cubicBezTo>
                  <a:pt x="18413" y="3030"/>
                  <a:pt x="18412" y="2422"/>
                  <a:pt x="18410" y="1815"/>
                </a:cubicBezTo>
                <a:lnTo>
                  <a:pt x="20233" y="1820"/>
                </a:lnTo>
                <a:cubicBezTo>
                  <a:pt x="20231" y="1213"/>
                  <a:pt x="20230" y="607"/>
                  <a:pt x="20228" y="0"/>
                </a:cubicBezTo>
                <a:lnTo>
                  <a:pt x="27" y="13"/>
                </a:lnTo>
                <a:close/>
              </a:path>
            </a:pathLst>
          </a:custGeom>
          <a:solidFill>
            <a:srgbClr val="DB2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71" y="5813470"/>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6" y="457205"/>
            <a:ext cx="10739337" cy="2071991"/>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5" y="2665378"/>
            <a:ext cx="10709477"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268641900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Kansi 5 B">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3" y="0"/>
            <a:ext cx="12193588" cy="6858000"/>
          </a:xfrm>
          <a:custGeom>
            <a:avLst/>
            <a:gdLst>
              <a:gd name="T0" fmla="*/ 0 w 25400"/>
              <a:gd name="T1" fmla="*/ 0 h 14300"/>
              <a:gd name="T2" fmla="*/ 0 w 25400"/>
              <a:gd name="T3" fmla="*/ 6858000 h 14300"/>
              <a:gd name="T4" fmla="*/ 6962125 w 25400"/>
              <a:gd name="T5" fmla="*/ 6858000 h 14300"/>
              <a:gd name="T6" fmla="*/ 6959725 w 25400"/>
              <a:gd name="T7" fmla="*/ 6040315 h 14300"/>
              <a:gd name="T8" fmla="*/ 7834851 w 25400"/>
              <a:gd name="T9" fmla="*/ 6042713 h 14300"/>
              <a:gd name="T10" fmla="*/ 7832451 w 25400"/>
              <a:gd name="T11" fmla="*/ 5168438 h 14300"/>
              <a:gd name="T12" fmla="*/ 8707097 w 25400"/>
              <a:gd name="T13" fmla="*/ 5170836 h 14300"/>
              <a:gd name="T14" fmla="*/ 8704697 w 25400"/>
              <a:gd name="T15" fmla="*/ 4356988 h 14300"/>
              <a:gd name="T16" fmla="*/ 9579823 w 25400"/>
              <a:gd name="T17" fmla="*/ 4359386 h 14300"/>
              <a:gd name="T18" fmla="*/ 9577423 w 25400"/>
              <a:gd name="T19" fmla="*/ 3485111 h 14300"/>
              <a:gd name="T20" fmla="*/ 10452069 w 25400"/>
              <a:gd name="T21" fmla="*/ 3487509 h 14300"/>
              <a:gd name="T22" fmla="*/ 10449668 w 25400"/>
              <a:gd name="T23" fmla="*/ 2613713 h 14300"/>
              <a:gd name="T24" fmla="*/ 11324795 w 25400"/>
              <a:gd name="T25" fmla="*/ 2616111 h 14300"/>
              <a:gd name="T26" fmla="*/ 11322394 w 25400"/>
              <a:gd name="T27" fmla="*/ 1741836 h 14300"/>
              <a:gd name="T28" fmla="*/ 12193200 w 25400"/>
              <a:gd name="T29" fmla="*/ 1744234 h 14300"/>
              <a:gd name="T30" fmla="*/ 12193200 w 25400"/>
              <a:gd name="T31" fmla="*/ 0 h 14300"/>
              <a:gd name="T32" fmla="*/ 0 w 25400"/>
              <a:gd name="T33" fmla="*/ 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400" h="14300">
                <a:moveTo>
                  <a:pt x="0" y="0"/>
                </a:moveTo>
                <a:lnTo>
                  <a:pt x="0" y="14300"/>
                </a:lnTo>
                <a:lnTo>
                  <a:pt x="14503" y="14300"/>
                </a:lnTo>
                <a:lnTo>
                  <a:pt x="14498" y="12595"/>
                </a:lnTo>
                <a:lnTo>
                  <a:pt x="16321" y="12600"/>
                </a:lnTo>
                <a:lnTo>
                  <a:pt x="16316" y="10777"/>
                </a:lnTo>
                <a:lnTo>
                  <a:pt x="18138" y="10782"/>
                </a:lnTo>
                <a:lnTo>
                  <a:pt x="18133" y="9085"/>
                </a:lnTo>
                <a:lnTo>
                  <a:pt x="19956" y="9090"/>
                </a:lnTo>
                <a:lnTo>
                  <a:pt x="19951" y="7267"/>
                </a:lnTo>
                <a:lnTo>
                  <a:pt x="21773" y="7272"/>
                </a:lnTo>
                <a:lnTo>
                  <a:pt x="21768" y="5450"/>
                </a:lnTo>
                <a:lnTo>
                  <a:pt x="23591" y="5455"/>
                </a:lnTo>
                <a:lnTo>
                  <a:pt x="23586" y="3632"/>
                </a:lnTo>
                <a:lnTo>
                  <a:pt x="25400" y="3637"/>
                </a:lnTo>
                <a:lnTo>
                  <a:pt x="25400" y="0"/>
                </a:lnTo>
                <a:lnTo>
                  <a:pt x="0" y="0"/>
                </a:lnTo>
                <a:close/>
              </a:path>
            </a:pathLst>
          </a:custGeom>
          <a:solidFill>
            <a:srgbClr val="DB2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71" y="5813470"/>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6" y="457205"/>
            <a:ext cx="10739337" cy="2071991"/>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5" y="2665378"/>
            <a:ext cx="10709477"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3136853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Väliotsikko sumu">
    <p:bg>
      <p:bgPr>
        <a:solidFill>
          <a:srgbClr val="9FC9EB"/>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6753B833-37F2-4825-9E4D-620A771DBEB1}" type="datetime1">
              <a:rPr lang="fi-FI"/>
              <a:pPr>
                <a:defRPr/>
              </a:pPr>
              <a:t>26.11.2019</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B4B2E550-A1DD-4E5D-95A7-4AF6310D2DA0}" type="slidenum">
              <a:rPr lang="fi-FI"/>
              <a:pPr>
                <a:defRPr/>
              </a:pPr>
              <a:t>‹#›</a:t>
            </a:fld>
            <a:endParaRPr lang="fi-FI"/>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8564" y="6200503"/>
            <a:ext cx="851888" cy="422750"/>
          </a:xfrm>
          <a:prstGeom prst="rect">
            <a:avLst/>
          </a:prstGeom>
        </p:spPr>
      </p:pic>
    </p:spTree>
    <p:extLst>
      <p:ext uri="{BB962C8B-B14F-4D97-AF65-F5344CB8AC3E}">
        <p14:creationId xmlns:p14="http://schemas.microsoft.com/office/powerpoint/2010/main" val="162533653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slideLayout" Target="../slideLayouts/slideLayout42.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34" Type="http://schemas.openxmlformats.org/officeDocument/2006/relationships/slideLayout" Target="../slideLayouts/slideLayout50.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33" Type="http://schemas.openxmlformats.org/officeDocument/2006/relationships/slideLayout" Target="../slideLayouts/slideLayout49.xml"/><Relationship Id="rId38"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29" Type="http://schemas.openxmlformats.org/officeDocument/2006/relationships/slideLayout" Target="../slideLayouts/slideLayout45.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32" Type="http://schemas.openxmlformats.org/officeDocument/2006/relationships/slideLayout" Target="../slideLayouts/slideLayout48.xml"/><Relationship Id="rId37" Type="http://schemas.openxmlformats.org/officeDocument/2006/relationships/slideLayout" Target="../slideLayouts/slideLayout53.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slideLayout" Target="../slideLayouts/slideLayout44.xml"/><Relationship Id="rId36" Type="http://schemas.openxmlformats.org/officeDocument/2006/relationships/slideLayout" Target="../slideLayouts/slideLayout52.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31" Type="http://schemas.openxmlformats.org/officeDocument/2006/relationships/slideLayout" Target="../slideLayouts/slideLayout47.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slideLayout" Target="../slideLayouts/slideLayout43.xml"/><Relationship Id="rId30" Type="http://schemas.openxmlformats.org/officeDocument/2006/relationships/slideLayout" Target="../slideLayouts/slideLayout46.xml"/><Relationship Id="rId35" Type="http://schemas.openxmlformats.org/officeDocument/2006/relationships/slideLayout" Target="../slideLayouts/slideLayout5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26" Type="http://schemas.openxmlformats.org/officeDocument/2006/relationships/slideLayout" Target="../slideLayouts/slideLayout79.xml"/><Relationship Id="rId3" Type="http://schemas.openxmlformats.org/officeDocument/2006/relationships/slideLayout" Target="../slideLayouts/slideLayout56.xml"/><Relationship Id="rId21" Type="http://schemas.openxmlformats.org/officeDocument/2006/relationships/slideLayout" Target="../slideLayouts/slideLayout74.xml"/><Relationship Id="rId34" Type="http://schemas.openxmlformats.org/officeDocument/2006/relationships/slideLayout" Target="../slideLayouts/slideLayout87.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5" Type="http://schemas.openxmlformats.org/officeDocument/2006/relationships/slideLayout" Target="../slideLayouts/slideLayout78.xml"/><Relationship Id="rId33" Type="http://schemas.openxmlformats.org/officeDocument/2006/relationships/slideLayout" Target="../slideLayouts/slideLayout86.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slideLayout" Target="../slideLayouts/slideLayout73.xml"/><Relationship Id="rId29" Type="http://schemas.openxmlformats.org/officeDocument/2006/relationships/slideLayout" Target="../slideLayouts/slideLayout82.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24" Type="http://schemas.openxmlformats.org/officeDocument/2006/relationships/slideLayout" Target="../slideLayouts/slideLayout77.xml"/><Relationship Id="rId32" Type="http://schemas.openxmlformats.org/officeDocument/2006/relationships/slideLayout" Target="../slideLayouts/slideLayout85.xml"/><Relationship Id="rId37" Type="http://schemas.openxmlformats.org/officeDocument/2006/relationships/theme" Target="../theme/theme3.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23" Type="http://schemas.openxmlformats.org/officeDocument/2006/relationships/slideLayout" Target="../slideLayouts/slideLayout76.xml"/><Relationship Id="rId28" Type="http://schemas.openxmlformats.org/officeDocument/2006/relationships/slideLayout" Target="../slideLayouts/slideLayout81.xml"/><Relationship Id="rId36" Type="http://schemas.openxmlformats.org/officeDocument/2006/relationships/slideLayout" Target="../slideLayouts/slideLayout89.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31" Type="http://schemas.openxmlformats.org/officeDocument/2006/relationships/slideLayout" Target="../slideLayouts/slideLayout84.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 Id="rId22" Type="http://schemas.openxmlformats.org/officeDocument/2006/relationships/slideLayout" Target="../slideLayouts/slideLayout75.xml"/><Relationship Id="rId27" Type="http://schemas.openxmlformats.org/officeDocument/2006/relationships/slideLayout" Target="../slideLayouts/slideLayout80.xml"/><Relationship Id="rId30" Type="http://schemas.openxmlformats.org/officeDocument/2006/relationships/slideLayout" Target="../slideLayouts/slideLayout83.xml"/><Relationship Id="rId35"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Otsikon paikkamerkki 1"/>
          <p:cNvSpPr>
            <a:spLocks noGrp="1"/>
          </p:cNvSpPr>
          <p:nvPr>
            <p:ph type="title"/>
          </p:nvPr>
        </p:nvSpPr>
        <p:spPr bwMode="auto">
          <a:xfrm>
            <a:off x="457200" y="407988"/>
            <a:ext cx="112347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smtClean="0"/>
              <a:t>Muokkaa perustyyl. napsautt.</a:t>
            </a:r>
          </a:p>
        </p:txBody>
      </p:sp>
      <p:sp>
        <p:nvSpPr>
          <p:cNvPr id="3075" name="Tekstin paikkamerkki 2"/>
          <p:cNvSpPr>
            <a:spLocks noGrp="1"/>
          </p:cNvSpPr>
          <p:nvPr>
            <p:ph type="body" idx="1"/>
          </p:nvPr>
        </p:nvSpPr>
        <p:spPr bwMode="auto">
          <a:xfrm>
            <a:off x="457200" y="1196975"/>
            <a:ext cx="11234738"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smtClean="0"/>
              <a:t>Muokkaa tekstin perustyylejä napsauttamalla</a:t>
            </a:r>
          </a:p>
          <a:p>
            <a:pPr lvl="1"/>
            <a:r>
              <a:rPr lang="fi-FI" altLang="fi-FI" smtClean="0"/>
              <a:t>toinen taso</a:t>
            </a:r>
          </a:p>
          <a:p>
            <a:pPr lvl="2"/>
            <a:r>
              <a:rPr lang="fi-FI" altLang="fi-FI" smtClean="0"/>
              <a:t>kolmas taso</a:t>
            </a:r>
          </a:p>
          <a:p>
            <a:pPr lvl="3"/>
            <a:r>
              <a:rPr lang="fi-FI" altLang="fi-FI" smtClean="0"/>
              <a:t>neljäs taso</a:t>
            </a:r>
          </a:p>
          <a:p>
            <a:pPr lvl="4"/>
            <a:r>
              <a:rPr lang="fi-FI" altLang="fi-FI" smtClean="0"/>
              <a:t>viides taso</a:t>
            </a:r>
          </a:p>
        </p:txBody>
      </p:sp>
      <p:sp>
        <p:nvSpPr>
          <p:cNvPr id="4" name="Päivämäärän paikkamerkki 3"/>
          <p:cNvSpPr>
            <a:spLocks noGrp="1"/>
          </p:cNvSpPr>
          <p:nvPr>
            <p:ph type="dt" sz="half" idx="2"/>
          </p:nvPr>
        </p:nvSpPr>
        <p:spPr>
          <a:xfrm>
            <a:off x="1663700" y="6269038"/>
            <a:ext cx="1304925" cy="258762"/>
          </a:xfrm>
          <a:prstGeom prst="rect">
            <a:avLst/>
          </a:prstGeom>
        </p:spPr>
        <p:txBody>
          <a:bodyPr vert="horz" lIns="0" tIns="0" rIns="0" bIns="0" rtlCol="0" anchor="ctr">
            <a:noAutofit/>
          </a:bodyPr>
          <a:lstStyle>
            <a:lvl1pPr algn="ctr" eaLnBrk="1" fontAlgn="auto" hangingPunct="1">
              <a:spcBef>
                <a:spcPts val="0"/>
              </a:spcBef>
              <a:spcAft>
                <a:spcPts val="0"/>
              </a:spcAft>
              <a:defRPr sz="1300" smtClean="0">
                <a:solidFill>
                  <a:srgbClr val="000000"/>
                </a:solidFill>
                <a:latin typeface="+mn-lt"/>
              </a:defRPr>
            </a:lvl1pPr>
          </a:lstStyle>
          <a:p>
            <a:pPr>
              <a:defRPr/>
            </a:pPr>
            <a:fld id="{8DB4C663-B724-43C2-871E-49D25CEF50BF}" type="datetime1">
              <a:rPr lang="fi-FI"/>
              <a:pPr>
                <a:defRPr/>
              </a:pPr>
              <a:t>26.11.2019</a:t>
            </a:fld>
            <a:endParaRPr lang="fi-FI" dirty="0"/>
          </a:p>
        </p:txBody>
      </p:sp>
      <p:sp>
        <p:nvSpPr>
          <p:cNvPr id="5" name="Alatunnisteen paikkamerkki 4"/>
          <p:cNvSpPr>
            <a:spLocks noGrp="1"/>
          </p:cNvSpPr>
          <p:nvPr>
            <p:ph type="ftr" sz="quarter" idx="3"/>
          </p:nvPr>
        </p:nvSpPr>
        <p:spPr>
          <a:xfrm>
            <a:off x="3201988" y="6269038"/>
            <a:ext cx="4114800" cy="258762"/>
          </a:xfrm>
          <a:prstGeom prst="rect">
            <a:avLst/>
          </a:prstGeom>
        </p:spPr>
        <p:txBody>
          <a:bodyPr vert="horz" lIns="0" tIns="0" rIns="0" bIns="0" rtlCol="0" anchor="ctr">
            <a:noAutofit/>
          </a:bodyPr>
          <a:lstStyle>
            <a:lvl1pPr algn="l" eaLnBrk="1" fontAlgn="auto" hangingPunct="1">
              <a:spcBef>
                <a:spcPts val="0"/>
              </a:spcBef>
              <a:spcAft>
                <a:spcPts val="0"/>
              </a:spcAft>
              <a:defRPr sz="1300" smtClean="0">
                <a:solidFill>
                  <a:srgbClr val="000000"/>
                </a:solidFill>
                <a:latin typeface="+mn-lt"/>
              </a:defRPr>
            </a:lvl1pPr>
          </a:lstStyle>
          <a:p>
            <a:pPr>
              <a:defRPr/>
            </a:pPr>
            <a:r>
              <a:rPr lang="fi-FI"/>
              <a:t>Etunimi Sukunimi</a:t>
            </a:r>
            <a:endParaRPr lang="fi-FI" dirty="0"/>
          </a:p>
        </p:txBody>
      </p:sp>
      <p:sp>
        <p:nvSpPr>
          <p:cNvPr id="6" name="Dian numeron paikkamerkki 5"/>
          <p:cNvSpPr>
            <a:spLocks noGrp="1"/>
          </p:cNvSpPr>
          <p:nvPr>
            <p:ph type="sldNum" sz="quarter" idx="4"/>
          </p:nvPr>
        </p:nvSpPr>
        <p:spPr>
          <a:xfrm>
            <a:off x="10437813" y="6269038"/>
            <a:ext cx="1236662" cy="258762"/>
          </a:xfrm>
          <a:prstGeom prst="rect">
            <a:avLst/>
          </a:prstGeom>
        </p:spPr>
        <p:txBody>
          <a:bodyPr vert="horz" lIns="0" tIns="0" rIns="0" bIns="0" rtlCol="0" anchor="ctr">
            <a:noAutofit/>
          </a:bodyPr>
          <a:lstStyle>
            <a:lvl1pPr algn="r" eaLnBrk="1" fontAlgn="auto" hangingPunct="1">
              <a:spcBef>
                <a:spcPts val="0"/>
              </a:spcBef>
              <a:spcAft>
                <a:spcPts val="0"/>
              </a:spcAft>
              <a:defRPr sz="1300" b="1" smtClean="0">
                <a:solidFill>
                  <a:srgbClr val="000000"/>
                </a:solidFill>
                <a:latin typeface="+mn-lt"/>
              </a:defRPr>
            </a:lvl1pPr>
          </a:lstStyle>
          <a:p>
            <a:pPr>
              <a:defRPr/>
            </a:pPr>
            <a:fld id="{0BE4F344-4707-4058-8E78-0E26E069C9F5}" type="slidenum">
              <a:rPr lang="fi-FI"/>
              <a:pPr>
                <a:defRPr/>
              </a:pPr>
              <a:t>‹#›</a:t>
            </a:fld>
            <a:endParaRPr lang="fi-FI" dirty="0"/>
          </a:p>
        </p:txBody>
      </p:sp>
      <p:pic>
        <p:nvPicPr>
          <p:cNvPr id="2" name="Kuva 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06829" y="6190546"/>
            <a:ext cx="969605" cy="549837"/>
          </a:xfrm>
          <a:prstGeom prst="rect">
            <a:avLst/>
          </a:prstGeom>
        </p:spPr>
      </p:pic>
    </p:spTree>
    <p:extLst>
      <p:ext uri="{BB962C8B-B14F-4D97-AF65-F5344CB8AC3E}">
        <p14:creationId xmlns:p14="http://schemas.microsoft.com/office/powerpoint/2010/main" val="18700889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iming>
    <p:tnLst>
      <p:par>
        <p:cTn id="1" dur="indefinite" restart="never" nodeType="tmRoot"/>
      </p:par>
    </p:tnLst>
  </p:timing>
  <p:hf hdr="0"/>
  <p:txStyles>
    <p:titleStyle>
      <a:lvl1pPr algn="l" rtl="0" eaLnBrk="1" fontAlgn="base" hangingPunct="1">
        <a:lnSpc>
          <a:spcPct val="90000"/>
        </a:lnSpc>
        <a:spcBef>
          <a:spcPct val="0"/>
        </a:spcBef>
        <a:spcAft>
          <a:spcPct val="0"/>
        </a:spcAft>
        <a:defRPr sz="4200" b="1" kern="1200">
          <a:solidFill>
            <a:schemeClr val="tx1"/>
          </a:solidFill>
          <a:latin typeface="Arial Black" panose="020B0A04020102020204" pitchFamily="34" charset="0"/>
          <a:ea typeface="+mj-ea"/>
          <a:cs typeface="+mj-cs"/>
        </a:defRPr>
      </a:lvl1pPr>
      <a:lvl2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2pPr>
      <a:lvl3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3pPr>
      <a:lvl4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4pPr>
      <a:lvl5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5pPr>
      <a:lvl6pPr marL="4572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6pPr>
      <a:lvl7pPr marL="9144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7pPr>
      <a:lvl8pPr marL="13716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8pPr>
      <a:lvl9pPr marL="18288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9pPr>
    </p:titleStyle>
    <p:bodyStyle>
      <a:lvl1pPr marL="228600" indent="-228600" algn="l" rtl="0" eaLnBrk="1" fontAlgn="base" hangingPunct="1">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800" indent="-228600" algn="l" rtl="0" eaLnBrk="1" fontAlgn="base" hangingPunct="1">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Otsikon paikkamerkki 1"/>
          <p:cNvSpPr>
            <a:spLocks noGrp="1"/>
          </p:cNvSpPr>
          <p:nvPr>
            <p:ph type="title"/>
          </p:nvPr>
        </p:nvSpPr>
        <p:spPr bwMode="auto">
          <a:xfrm>
            <a:off x="457200" y="407988"/>
            <a:ext cx="112347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smtClean="0"/>
              <a:t>Muokkaa perustyyl. napsautt.</a:t>
            </a:r>
          </a:p>
        </p:txBody>
      </p:sp>
      <p:sp>
        <p:nvSpPr>
          <p:cNvPr id="3075" name="Tekstin paikkamerkki 2"/>
          <p:cNvSpPr>
            <a:spLocks noGrp="1"/>
          </p:cNvSpPr>
          <p:nvPr>
            <p:ph type="body" idx="1"/>
          </p:nvPr>
        </p:nvSpPr>
        <p:spPr bwMode="auto">
          <a:xfrm>
            <a:off x="457200" y="1196975"/>
            <a:ext cx="11234738"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smtClean="0"/>
              <a:t>Muokkaa tekstin perustyylejä napsauttamalla</a:t>
            </a:r>
          </a:p>
          <a:p>
            <a:pPr lvl="1"/>
            <a:r>
              <a:rPr lang="fi-FI" altLang="fi-FI" smtClean="0"/>
              <a:t>toinen taso</a:t>
            </a:r>
          </a:p>
          <a:p>
            <a:pPr lvl="2"/>
            <a:r>
              <a:rPr lang="fi-FI" altLang="fi-FI" smtClean="0"/>
              <a:t>kolmas taso</a:t>
            </a:r>
          </a:p>
          <a:p>
            <a:pPr lvl="3"/>
            <a:r>
              <a:rPr lang="fi-FI" altLang="fi-FI" smtClean="0"/>
              <a:t>neljäs taso</a:t>
            </a:r>
          </a:p>
          <a:p>
            <a:pPr lvl="4"/>
            <a:r>
              <a:rPr lang="fi-FI" altLang="fi-FI" smtClean="0"/>
              <a:t>viides taso</a:t>
            </a:r>
          </a:p>
        </p:txBody>
      </p:sp>
      <p:sp>
        <p:nvSpPr>
          <p:cNvPr id="4" name="Päivämäärän paikkamerkki 3"/>
          <p:cNvSpPr>
            <a:spLocks noGrp="1"/>
          </p:cNvSpPr>
          <p:nvPr>
            <p:ph type="dt" sz="half" idx="2"/>
          </p:nvPr>
        </p:nvSpPr>
        <p:spPr>
          <a:xfrm>
            <a:off x="1663700" y="6269038"/>
            <a:ext cx="1304925" cy="258762"/>
          </a:xfrm>
          <a:prstGeom prst="rect">
            <a:avLst/>
          </a:prstGeom>
        </p:spPr>
        <p:txBody>
          <a:bodyPr vert="horz" lIns="0" tIns="0" rIns="0" bIns="0" rtlCol="0" anchor="ctr">
            <a:noAutofit/>
          </a:bodyPr>
          <a:lstStyle>
            <a:lvl1pPr algn="ctr" eaLnBrk="1" fontAlgn="auto" hangingPunct="1">
              <a:spcBef>
                <a:spcPts val="0"/>
              </a:spcBef>
              <a:spcAft>
                <a:spcPts val="0"/>
              </a:spcAft>
              <a:defRPr sz="1300" smtClean="0">
                <a:solidFill>
                  <a:srgbClr val="000000"/>
                </a:solidFill>
                <a:latin typeface="+mn-lt"/>
              </a:defRPr>
            </a:lvl1pPr>
          </a:lstStyle>
          <a:p>
            <a:pPr>
              <a:defRPr/>
            </a:pPr>
            <a:fld id="{4D8378D5-ACF0-4FD0-BC1E-E3BF2FA9AEF0}" type="datetime1">
              <a:rPr lang="fi-FI"/>
              <a:pPr>
                <a:defRPr/>
              </a:pPr>
              <a:t>26.11.2019</a:t>
            </a:fld>
            <a:endParaRPr lang="fi-FI" dirty="0"/>
          </a:p>
        </p:txBody>
      </p:sp>
      <p:sp>
        <p:nvSpPr>
          <p:cNvPr id="5" name="Alatunnisteen paikkamerkki 4"/>
          <p:cNvSpPr>
            <a:spLocks noGrp="1"/>
          </p:cNvSpPr>
          <p:nvPr>
            <p:ph type="ftr" sz="quarter" idx="3"/>
          </p:nvPr>
        </p:nvSpPr>
        <p:spPr>
          <a:xfrm>
            <a:off x="3201988" y="6269038"/>
            <a:ext cx="4114800" cy="258762"/>
          </a:xfrm>
          <a:prstGeom prst="rect">
            <a:avLst/>
          </a:prstGeom>
        </p:spPr>
        <p:txBody>
          <a:bodyPr vert="horz" lIns="0" tIns="0" rIns="0" bIns="0" rtlCol="0" anchor="ctr">
            <a:noAutofit/>
          </a:bodyPr>
          <a:lstStyle>
            <a:lvl1pPr algn="l" eaLnBrk="1" fontAlgn="auto" hangingPunct="1">
              <a:spcBef>
                <a:spcPts val="0"/>
              </a:spcBef>
              <a:spcAft>
                <a:spcPts val="0"/>
              </a:spcAft>
              <a:defRPr sz="1300" smtClean="0">
                <a:solidFill>
                  <a:srgbClr val="000000"/>
                </a:solidFill>
                <a:latin typeface="+mn-lt"/>
              </a:defRPr>
            </a:lvl1pPr>
          </a:lstStyle>
          <a:p>
            <a:pPr>
              <a:defRPr/>
            </a:pPr>
            <a:r>
              <a:rPr lang="fi-FI"/>
              <a:t>Etunimi Sukunimi</a:t>
            </a:r>
            <a:endParaRPr lang="fi-FI" dirty="0"/>
          </a:p>
        </p:txBody>
      </p:sp>
      <p:sp>
        <p:nvSpPr>
          <p:cNvPr id="6" name="Dian numeron paikkamerkki 5"/>
          <p:cNvSpPr>
            <a:spLocks noGrp="1"/>
          </p:cNvSpPr>
          <p:nvPr>
            <p:ph type="sldNum" sz="quarter" idx="4"/>
          </p:nvPr>
        </p:nvSpPr>
        <p:spPr>
          <a:xfrm>
            <a:off x="10437813" y="6269038"/>
            <a:ext cx="1236662" cy="258762"/>
          </a:xfrm>
          <a:prstGeom prst="rect">
            <a:avLst/>
          </a:prstGeom>
        </p:spPr>
        <p:txBody>
          <a:bodyPr vert="horz" lIns="0" tIns="0" rIns="0" bIns="0" rtlCol="0" anchor="ctr">
            <a:noAutofit/>
          </a:bodyPr>
          <a:lstStyle>
            <a:lvl1pPr algn="r" eaLnBrk="1" fontAlgn="auto" hangingPunct="1">
              <a:spcBef>
                <a:spcPts val="0"/>
              </a:spcBef>
              <a:spcAft>
                <a:spcPts val="0"/>
              </a:spcAft>
              <a:defRPr sz="1300" b="1" smtClean="0">
                <a:solidFill>
                  <a:srgbClr val="000000"/>
                </a:solidFill>
                <a:latin typeface="+mn-lt"/>
              </a:defRPr>
            </a:lvl1pPr>
          </a:lstStyle>
          <a:p>
            <a:pPr>
              <a:defRPr/>
            </a:pPr>
            <a:fld id="{FF82BEF9-06BD-4A08-81F7-C36A0F2C4869}" type="slidenum">
              <a:rPr lang="fi-FI"/>
              <a:pPr>
                <a:defRPr/>
              </a:pPr>
              <a:t>‹#›</a:t>
            </a:fld>
            <a:endParaRPr lang="fi-FI" dirty="0"/>
          </a:p>
        </p:txBody>
      </p:sp>
      <p:grpSp>
        <p:nvGrpSpPr>
          <p:cNvPr id="3079" name="Ryhmä 6"/>
          <p:cNvGrpSpPr>
            <a:grpSpLocks/>
          </p:cNvGrpSpPr>
          <p:nvPr/>
        </p:nvGrpSpPr>
        <p:grpSpPr bwMode="auto">
          <a:xfrm>
            <a:off x="465138" y="6221413"/>
            <a:ext cx="804862" cy="374650"/>
            <a:chOff x="228601" y="704851"/>
            <a:chExt cx="11734800" cy="5449888"/>
          </a:xfrm>
        </p:grpSpPr>
        <p:sp>
          <p:nvSpPr>
            <p:cNvPr id="3080" name="Freeform 5"/>
            <p:cNvSpPr>
              <a:spLocks noEditPoints="1"/>
            </p:cNvSpPr>
            <p:nvPr/>
          </p:nvSpPr>
          <p:spPr bwMode="black">
            <a:xfrm>
              <a:off x="228601" y="704851"/>
              <a:ext cx="11734800" cy="5449888"/>
            </a:xfrm>
            <a:custGeom>
              <a:avLst/>
              <a:gdLst>
                <a:gd name="T0" fmla="*/ 6084818 w 32573"/>
                <a:gd name="T1" fmla="*/ 5272503 h 15116"/>
                <a:gd name="T2" fmla="*/ 6988354 w 32573"/>
                <a:gd name="T3" fmla="*/ 4899347 h 15116"/>
                <a:gd name="T4" fmla="*/ 10296636 w 32573"/>
                <a:gd name="T5" fmla="*/ 4899347 h 15116"/>
                <a:gd name="T6" fmla="*/ 11734800 w 32573"/>
                <a:gd name="T7" fmla="*/ 3475584 h 15116"/>
                <a:gd name="T8" fmla="*/ 11734800 w 32573"/>
                <a:gd name="T9" fmla="*/ 0 h 15116"/>
                <a:gd name="T10" fmla="*/ 0 w 32573"/>
                <a:gd name="T11" fmla="*/ 0 h 15116"/>
                <a:gd name="T12" fmla="*/ 0 w 32573"/>
                <a:gd name="T13" fmla="*/ 3475584 h 15116"/>
                <a:gd name="T14" fmla="*/ 1429518 w 32573"/>
                <a:gd name="T15" fmla="*/ 4899347 h 15116"/>
                <a:gd name="T16" fmla="*/ 4825343 w 32573"/>
                <a:gd name="T17" fmla="*/ 4899347 h 15116"/>
                <a:gd name="T18" fmla="*/ 5728879 w 32573"/>
                <a:gd name="T19" fmla="*/ 5272503 h 15116"/>
                <a:gd name="T20" fmla="*/ 5907209 w 32573"/>
                <a:gd name="T21" fmla="*/ 5449888 h 15116"/>
                <a:gd name="T22" fmla="*/ 6084818 w 32573"/>
                <a:gd name="T23" fmla="*/ 5272503 h 15116"/>
                <a:gd name="T24" fmla="*/ 11396514 w 32573"/>
                <a:gd name="T25" fmla="*/ 338545 h 15116"/>
                <a:gd name="T26" fmla="*/ 11396514 w 32573"/>
                <a:gd name="T27" fmla="*/ 3475584 h 15116"/>
                <a:gd name="T28" fmla="*/ 10296636 w 32573"/>
                <a:gd name="T29" fmla="*/ 4560802 h 15116"/>
                <a:gd name="T30" fmla="*/ 6988354 w 32573"/>
                <a:gd name="T31" fmla="*/ 4560802 h 15116"/>
                <a:gd name="T32" fmla="*/ 5907209 w 32573"/>
                <a:gd name="T33" fmla="*/ 4974699 h 15116"/>
                <a:gd name="T34" fmla="*/ 4825343 w 32573"/>
                <a:gd name="T35" fmla="*/ 4560802 h 15116"/>
                <a:gd name="T36" fmla="*/ 1429518 w 32573"/>
                <a:gd name="T37" fmla="*/ 4560802 h 15116"/>
                <a:gd name="T38" fmla="*/ 338286 w 32573"/>
                <a:gd name="T39" fmla="*/ 3475584 h 15116"/>
                <a:gd name="T40" fmla="*/ 338286 w 32573"/>
                <a:gd name="T41" fmla="*/ 338545 h 15116"/>
                <a:gd name="T42" fmla="*/ 11396514 w 32573"/>
                <a:gd name="T43" fmla="*/ 338545 h 15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3081" name="Freeform 6"/>
            <p:cNvSpPr>
              <a:spLocks/>
            </p:cNvSpPr>
            <p:nvPr/>
          </p:nvSpPr>
          <p:spPr bwMode="black">
            <a:xfrm>
              <a:off x="9961563" y="2287588"/>
              <a:ext cx="377825" cy="363538"/>
            </a:xfrm>
            <a:custGeom>
              <a:avLst/>
              <a:gdLst>
                <a:gd name="T0" fmla="*/ 377825 w 1048"/>
                <a:gd name="T1" fmla="*/ 181589 h 1009"/>
                <a:gd name="T2" fmla="*/ 189273 w 1048"/>
                <a:gd name="T3" fmla="*/ 363538 h 1009"/>
                <a:gd name="T4" fmla="*/ 0 w 1048"/>
                <a:gd name="T5" fmla="*/ 181589 h 1009"/>
                <a:gd name="T6" fmla="*/ 189273 w 1048"/>
                <a:gd name="T7" fmla="*/ 0 h 1009"/>
                <a:gd name="T8" fmla="*/ 377825 w 1048"/>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3082" name="Rectangle 7"/>
            <p:cNvSpPr>
              <a:spLocks noChangeArrowheads="1"/>
            </p:cNvSpPr>
            <p:nvPr/>
          </p:nvSpPr>
          <p:spPr bwMode="black">
            <a:xfrm>
              <a:off x="9986963"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fi-FI" altLang="fi-FI">
                <a:solidFill>
                  <a:prstClr val="black"/>
                </a:solidFill>
              </a:endParaRPr>
            </a:p>
          </p:txBody>
        </p:sp>
        <p:sp>
          <p:nvSpPr>
            <p:cNvPr id="3083" name="Freeform 8"/>
            <p:cNvSpPr>
              <a:spLocks/>
            </p:cNvSpPr>
            <p:nvPr/>
          </p:nvSpPr>
          <p:spPr bwMode="black">
            <a:xfrm>
              <a:off x="8709026" y="2282826"/>
              <a:ext cx="1119188" cy="1668463"/>
            </a:xfrm>
            <a:custGeom>
              <a:avLst/>
              <a:gdLst>
                <a:gd name="T0" fmla="*/ 693140 w 3105"/>
                <a:gd name="T1" fmla="*/ 967889 h 4625"/>
                <a:gd name="T2" fmla="*/ 1119188 w 3105"/>
                <a:gd name="T3" fmla="*/ 1668463 h 4625"/>
                <a:gd name="T4" fmla="*/ 764508 w 3105"/>
                <a:gd name="T5" fmla="*/ 1668463 h 4625"/>
                <a:gd name="T6" fmla="*/ 478674 w 3105"/>
                <a:gd name="T7" fmla="*/ 1203097 h 4625"/>
                <a:gd name="T8" fmla="*/ 324763 w 3105"/>
                <a:gd name="T9" fmla="*/ 1398984 h 4625"/>
                <a:gd name="T10" fmla="*/ 324763 w 3105"/>
                <a:gd name="T11" fmla="*/ 1668463 h 4625"/>
                <a:gd name="T12" fmla="*/ 0 w 3105"/>
                <a:gd name="T13" fmla="*/ 1668463 h 4625"/>
                <a:gd name="T14" fmla="*/ 0 w 3105"/>
                <a:gd name="T15" fmla="*/ 0 h 4625"/>
                <a:gd name="T16" fmla="*/ 324763 w 3105"/>
                <a:gd name="T17" fmla="*/ 0 h 4625"/>
                <a:gd name="T18" fmla="*/ 324763 w 3105"/>
                <a:gd name="T19" fmla="*/ 769838 h 4625"/>
                <a:gd name="T20" fmla="*/ 308543 w 3105"/>
                <a:gd name="T21" fmla="*/ 1055551 h 4625"/>
                <a:gd name="T22" fmla="*/ 315391 w 3105"/>
                <a:gd name="T23" fmla="*/ 1055551 h 4625"/>
                <a:gd name="T24" fmla="*/ 455965 w 3105"/>
                <a:gd name="T25" fmla="*/ 838741 h 4625"/>
                <a:gd name="T26" fmla="*/ 704674 w 3105"/>
                <a:gd name="T27" fmla="*/ 506852 h 4625"/>
                <a:gd name="T28" fmla="*/ 1084585 w 3105"/>
                <a:gd name="T29" fmla="*/ 506852 h 4625"/>
                <a:gd name="T30" fmla="*/ 693140 w 3105"/>
                <a:gd name="T31" fmla="*/ 967889 h 46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3084" name="Freeform 9"/>
            <p:cNvSpPr>
              <a:spLocks/>
            </p:cNvSpPr>
            <p:nvPr/>
          </p:nvSpPr>
          <p:spPr bwMode="black">
            <a:xfrm>
              <a:off x="7353301" y="2762251"/>
              <a:ext cx="1027113" cy="1189038"/>
            </a:xfrm>
            <a:custGeom>
              <a:avLst/>
              <a:gdLst>
                <a:gd name="T0" fmla="*/ 1027113 w 2850"/>
                <a:gd name="T1" fmla="*/ 444446 h 3296"/>
                <a:gd name="T2" fmla="*/ 663119 w 2850"/>
                <a:gd name="T3" fmla="*/ 0 h 3296"/>
                <a:gd name="T4" fmla="*/ 315702 w 2850"/>
                <a:gd name="T5" fmla="*/ 218976 h 3296"/>
                <a:gd name="T6" fmla="*/ 308494 w 2850"/>
                <a:gd name="T7" fmla="*/ 218976 h 3296"/>
                <a:gd name="T8" fmla="*/ 324712 w 2850"/>
                <a:gd name="T9" fmla="*/ 27417 h 3296"/>
                <a:gd name="T10" fmla="*/ 0 w 2850"/>
                <a:gd name="T11" fmla="*/ 27417 h 3296"/>
                <a:gd name="T12" fmla="*/ 0 w 2850"/>
                <a:gd name="T13" fmla="*/ 1189038 h 3296"/>
                <a:gd name="T14" fmla="*/ 324712 w 2850"/>
                <a:gd name="T15" fmla="*/ 1189038 h 3296"/>
                <a:gd name="T16" fmla="*/ 324712 w 2850"/>
                <a:gd name="T17" fmla="*/ 500002 h 3296"/>
                <a:gd name="T18" fmla="*/ 525089 w 2850"/>
                <a:gd name="T19" fmla="*/ 274171 h 3296"/>
                <a:gd name="T20" fmla="*/ 699878 w 2850"/>
                <a:gd name="T21" fmla="*/ 509382 h 3296"/>
                <a:gd name="T22" fmla="*/ 699878 w 2850"/>
                <a:gd name="T23" fmla="*/ 1189038 h 3296"/>
                <a:gd name="T24" fmla="*/ 1027113 w 2850"/>
                <a:gd name="T25" fmla="*/ 1189038 h 3296"/>
                <a:gd name="T26" fmla="*/ 1027113 w 2850"/>
                <a:gd name="T27" fmla="*/ 444446 h 32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3085" name="Freeform 10"/>
            <p:cNvSpPr>
              <a:spLocks/>
            </p:cNvSpPr>
            <p:nvPr/>
          </p:nvSpPr>
          <p:spPr bwMode="black">
            <a:xfrm>
              <a:off x="6664326" y="2287588"/>
              <a:ext cx="377825" cy="363538"/>
            </a:xfrm>
            <a:custGeom>
              <a:avLst/>
              <a:gdLst>
                <a:gd name="T0" fmla="*/ 377825 w 1047"/>
                <a:gd name="T1" fmla="*/ 181589 h 1009"/>
                <a:gd name="T2" fmla="*/ 189093 w 1047"/>
                <a:gd name="T3" fmla="*/ 363538 h 1009"/>
                <a:gd name="T4" fmla="*/ 0 w 1047"/>
                <a:gd name="T5" fmla="*/ 181589 h 1009"/>
                <a:gd name="T6" fmla="*/ 189093 w 1047"/>
                <a:gd name="T7" fmla="*/ 0 h 1009"/>
                <a:gd name="T8" fmla="*/ 377825 w 1047"/>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3086" name="Rectangle 11"/>
            <p:cNvSpPr>
              <a:spLocks noChangeArrowheads="1"/>
            </p:cNvSpPr>
            <p:nvPr/>
          </p:nvSpPr>
          <p:spPr bwMode="black">
            <a:xfrm>
              <a:off x="6689726"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fi-FI" altLang="fi-FI">
                <a:solidFill>
                  <a:prstClr val="black"/>
                </a:solidFill>
              </a:endParaRPr>
            </a:p>
          </p:txBody>
        </p:sp>
        <p:sp>
          <p:nvSpPr>
            <p:cNvPr id="3087" name="Freeform 12"/>
            <p:cNvSpPr>
              <a:spLocks/>
            </p:cNvSpPr>
            <p:nvPr/>
          </p:nvSpPr>
          <p:spPr bwMode="black">
            <a:xfrm>
              <a:off x="5399088" y="2762251"/>
              <a:ext cx="1047750" cy="1216025"/>
            </a:xfrm>
            <a:custGeom>
              <a:avLst/>
              <a:gdLst>
                <a:gd name="T0" fmla="*/ 729857 w 2907"/>
                <a:gd name="T1" fmla="*/ 865963 h 3373"/>
                <a:gd name="T2" fmla="*/ 451610 w 2907"/>
                <a:gd name="T3" fmla="*/ 711661 h 3373"/>
                <a:gd name="T4" fmla="*/ 57668 w 2907"/>
                <a:gd name="T5" fmla="*/ 356912 h 3373"/>
                <a:gd name="T6" fmla="*/ 515765 w 2907"/>
                <a:gd name="T7" fmla="*/ 0 h 3373"/>
                <a:gd name="T8" fmla="*/ 1047750 w 2907"/>
                <a:gd name="T9" fmla="*/ 264620 h 3373"/>
                <a:gd name="T10" fmla="*/ 768783 w 2907"/>
                <a:gd name="T11" fmla="*/ 421445 h 3373"/>
                <a:gd name="T12" fmla="*/ 527299 w 2907"/>
                <a:gd name="T13" fmla="*/ 236860 h 3373"/>
                <a:gd name="T14" fmla="*/ 375561 w 2907"/>
                <a:gd name="T15" fmla="*/ 340689 h 3373"/>
                <a:gd name="T16" fmla="*/ 700302 w 2907"/>
                <a:gd name="T17" fmla="*/ 492827 h 3373"/>
                <a:gd name="T18" fmla="*/ 1047750 w 2907"/>
                <a:gd name="T19" fmla="*/ 845053 h 3373"/>
                <a:gd name="T20" fmla="*/ 580281 w 2907"/>
                <a:gd name="T21" fmla="*/ 1216025 h 3373"/>
                <a:gd name="T22" fmla="*/ 0 w 2907"/>
                <a:gd name="T23" fmla="*/ 916796 h 3373"/>
                <a:gd name="T24" fmla="*/ 283293 w 2907"/>
                <a:gd name="T25" fmla="*/ 757807 h 3373"/>
                <a:gd name="T26" fmla="*/ 575956 w 2907"/>
                <a:gd name="T27" fmla="*/ 978805 h 3373"/>
                <a:gd name="T28" fmla="*/ 729857 w 2907"/>
                <a:gd name="T29" fmla="*/ 865963 h 33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3088" name="Freeform 13"/>
            <p:cNvSpPr>
              <a:spLocks/>
            </p:cNvSpPr>
            <p:nvPr/>
          </p:nvSpPr>
          <p:spPr bwMode="black">
            <a:xfrm>
              <a:off x="4770438" y="2295526"/>
              <a:ext cx="563563" cy="1677988"/>
            </a:xfrm>
            <a:custGeom>
              <a:avLst/>
              <a:gdLst>
                <a:gd name="T0" fmla="*/ 326614 w 1565"/>
                <a:gd name="T1" fmla="*/ 0 h 4657"/>
                <a:gd name="T2" fmla="*/ 0 w 1565"/>
                <a:gd name="T3" fmla="*/ 0 h 4657"/>
                <a:gd name="T4" fmla="*/ 0 w 1565"/>
                <a:gd name="T5" fmla="*/ 1335328 h 4657"/>
                <a:gd name="T6" fmla="*/ 77062 w 1565"/>
                <a:gd name="T7" fmla="*/ 1596196 h 4657"/>
                <a:gd name="T8" fmla="*/ 321933 w 1565"/>
                <a:gd name="T9" fmla="*/ 1677988 h 4657"/>
                <a:gd name="T10" fmla="*/ 439327 w 1565"/>
                <a:gd name="T11" fmla="*/ 1665377 h 4657"/>
                <a:gd name="T12" fmla="*/ 535835 w 1565"/>
                <a:gd name="T13" fmla="*/ 1629706 h 4657"/>
                <a:gd name="T14" fmla="*/ 563563 w 1565"/>
                <a:gd name="T15" fmla="*/ 1410994 h 4657"/>
                <a:gd name="T16" fmla="*/ 495863 w 1565"/>
                <a:gd name="T17" fmla="*/ 1430451 h 4657"/>
                <a:gd name="T18" fmla="*/ 427804 w 1565"/>
                <a:gd name="T19" fmla="*/ 1436216 h 4657"/>
                <a:gd name="T20" fmla="*/ 350741 w 1565"/>
                <a:gd name="T21" fmla="*/ 1404148 h 4657"/>
                <a:gd name="T22" fmla="*/ 326614 w 1565"/>
                <a:gd name="T23" fmla="*/ 1288848 h 4657"/>
                <a:gd name="T24" fmla="*/ 326614 w 1565"/>
                <a:gd name="T25" fmla="*/ 0 h 46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3089" name="Freeform 14"/>
            <p:cNvSpPr>
              <a:spLocks noEditPoints="1"/>
            </p:cNvSpPr>
            <p:nvPr/>
          </p:nvSpPr>
          <p:spPr bwMode="black">
            <a:xfrm>
              <a:off x="3455988" y="2762251"/>
              <a:ext cx="1073150" cy="1216025"/>
            </a:xfrm>
            <a:custGeom>
              <a:avLst/>
              <a:gdLst>
                <a:gd name="T0" fmla="*/ 555140 w 2977"/>
                <a:gd name="T1" fmla="*/ 234697 h 3373"/>
                <a:gd name="T2" fmla="*/ 313257 w 2977"/>
                <a:gd name="T3" fmla="*/ 478767 h 3373"/>
                <a:gd name="T4" fmla="*/ 771428 w 2977"/>
                <a:gd name="T5" fmla="*/ 478767 h 3373"/>
                <a:gd name="T6" fmla="*/ 555140 w 2977"/>
                <a:gd name="T7" fmla="*/ 234697 h 3373"/>
                <a:gd name="T8" fmla="*/ 1056928 w 2977"/>
                <a:gd name="T9" fmla="*/ 695438 h 3373"/>
                <a:gd name="T10" fmla="*/ 306408 w 2977"/>
                <a:gd name="T11" fmla="*/ 695438 h 3373"/>
                <a:gd name="T12" fmla="*/ 561989 w 2977"/>
                <a:gd name="T13" fmla="*/ 976281 h 3373"/>
                <a:gd name="T14" fmla="*/ 785487 w 2977"/>
                <a:gd name="T15" fmla="*/ 785207 h 3373"/>
                <a:gd name="T16" fmla="*/ 1059091 w 2977"/>
                <a:gd name="T17" fmla="*/ 939508 h 3373"/>
                <a:gd name="T18" fmla="*/ 561989 w 2977"/>
                <a:gd name="T19" fmla="*/ 1216025 h 3373"/>
                <a:gd name="T20" fmla="*/ 0 w 2977"/>
                <a:gd name="T21" fmla="*/ 607832 h 3373"/>
                <a:gd name="T22" fmla="*/ 555140 w 2977"/>
                <a:gd name="T23" fmla="*/ 0 h 3373"/>
                <a:gd name="T24" fmla="*/ 1073150 w 2977"/>
                <a:gd name="T25" fmla="*/ 536450 h 3373"/>
                <a:gd name="T26" fmla="*/ 1056928 w 2977"/>
                <a:gd name="T27" fmla="*/ 695438 h 33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3090" name="Freeform 15"/>
            <p:cNvSpPr>
              <a:spLocks/>
            </p:cNvSpPr>
            <p:nvPr/>
          </p:nvSpPr>
          <p:spPr bwMode="black">
            <a:xfrm>
              <a:off x="1879601" y="2357438"/>
              <a:ext cx="1311275" cy="1593850"/>
            </a:xfrm>
            <a:custGeom>
              <a:avLst/>
              <a:gdLst>
                <a:gd name="T0" fmla="*/ 973102 w 3641"/>
                <a:gd name="T1" fmla="*/ 1593850 h 4420"/>
                <a:gd name="T2" fmla="*/ 1311275 w 3641"/>
                <a:gd name="T3" fmla="*/ 1593850 h 4420"/>
                <a:gd name="T4" fmla="*/ 1311275 w 3641"/>
                <a:gd name="T5" fmla="*/ 0 h 4420"/>
                <a:gd name="T6" fmla="*/ 973102 w 3641"/>
                <a:gd name="T7" fmla="*/ 0 h 4420"/>
                <a:gd name="T8" fmla="*/ 973102 w 3641"/>
                <a:gd name="T9" fmla="*/ 631049 h 4420"/>
                <a:gd name="T10" fmla="*/ 338173 w 3641"/>
                <a:gd name="T11" fmla="*/ 631049 h 4420"/>
                <a:gd name="T12" fmla="*/ 338173 w 3641"/>
                <a:gd name="T13" fmla="*/ 0 h 4420"/>
                <a:gd name="T14" fmla="*/ 0 w 3641"/>
                <a:gd name="T15" fmla="*/ 0 h 4420"/>
                <a:gd name="T16" fmla="*/ 0 w 3641"/>
                <a:gd name="T17" fmla="*/ 1593850 h 4420"/>
                <a:gd name="T18" fmla="*/ 338173 w 3641"/>
                <a:gd name="T19" fmla="*/ 1593850 h 4420"/>
                <a:gd name="T20" fmla="*/ 338173 w 3641"/>
                <a:gd name="T21" fmla="*/ 932510 h 4420"/>
                <a:gd name="T22" fmla="*/ 973102 w 3641"/>
                <a:gd name="T23" fmla="*/ 932510 h 4420"/>
                <a:gd name="T24" fmla="*/ 973102 w 3641"/>
                <a:gd name="T25" fmla="*/ 1593850 h 44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grpSp>
    </p:spTree>
    <p:extLst>
      <p:ext uri="{BB962C8B-B14F-4D97-AF65-F5344CB8AC3E}">
        <p14:creationId xmlns:p14="http://schemas.microsoft.com/office/powerpoint/2010/main" val="107950815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 id="2147483716" r:id="rId26"/>
    <p:sldLayoutId id="2147483717" r:id="rId27"/>
    <p:sldLayoutId id="2147483718" r:id="rId28"/>
    <p:sldLayoutId id="2147483719" r:id="rId29"/>
    <p:sldLayoutId id="2147483720" r:id="rId30"/>
    <p:sldLayoutId id="2147483721" r:id="rId31"/>
    <p:sldLayoutId id="2147483722" r:id="rId32"/>
    <p:sldLayoutId id="2147483723" r:id="rId33"/>
    <p:sldLayoutId id="2147483724" r:id="rId34"/>
    <p:sldLayoutId id="2147483725" r:id="rId35"/>
    <p:sldLayoutId id="2147483726" r:id="rId36"/>
    <p:sldLayoutId id="2147483727" r:id="rId37"/>
  </p:sldLayoutIdLst>
  <p:timing>
    <p:tnLst>
      <p:par>
        <p:cTn id="1" dur="indefinite" restart="never" nodeType="tmRoot"/>
      </p:par>
    </p:tnLst>
  </p:timing>
  <p:hf hdr="0" ftr="0"/>
  <p:txStyles>
    <p:titleStyle>
      <a:lvl1pPr algn="l" rtl="0" eaLnBrk="1" fontAlgn="base" hangingPunct="1">
        <a:lnSpc>
          <a:spcPct val="90000"/>
        </a:lnSpc>
        <a:spcBef>
          <a:spcPct val="0"/>
        </a:spcBef>
        <a:spcAft>
          <a:spcPct val="0"/>
        </a:spcAft>
        <a:defRPr sz="4200" b="1" kern="1200">
          <a:solidFill>
            <a:schemeClr val="tx1"/>
          </a:solidFill>
          <a:latin typeface="Arial Black" panose="020B0A04020102020204" pitchFamily="34" charset="0"/>
          <a:ea typeface="+mj-ea"/>
          <a:cs typeface="+mj-cs"/>
        </a:defRPr>
      </a:lvl1pPr>
      <a:lvl2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2pPr>
      <a:lvl3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3pPr>
      <a:lvl4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4pPr>
      <a:lvl5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5pPr>
      <a:lvl6pPr marL="4572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6pPr>
      <a:lvl7pPr marL="9144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7pPr>
      <a:lvl8pPr marL="13716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8pPr>
      <a:lvl9pPr marL="18288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9pPr>
    </p:titleStyle>
    <p:bodyStyle>
      <a:lvl1pPr marL="228600" indent="-228600" algn="l" rtl="0" eaLnBrk="1" fontAlgn="base" hangingPunct="1">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800" indent="-228600" algn="l" rtl="0" eaLnBrk="1" fontAlgn="base" hangingPunct="1">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Otsikon paikkamerkki 1"/>
          <p:cNvSpPr>
            <a:spLocks noGrp="1"/>
          </p:cNvSpPr>
          <p:nvPr>
            <p:ph type="title"/>
          </p:nvPr>
        </p:nvSpPr>
        <p:spPr bwMode="auto">
          <a:xfrm>
            <a:off x="457201" y="407988"/>
            <a:ext cx="11234739"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smtClean="0"/>
              <a:t>Muokkaa perustyyl. napsautt.</a:t>
            </a:r>
          </a:p>
        </p:txBody>
      </p:sp>
      <p:sp>
        <p:nvSpPr>
          <p:cNvPr id="3075" name="Tekstin paikkamerkki 2"/>
          <p:cNvSpPr>
            <a:spLocks noGrp="1"/>
          </p:cNvSpPr>
          <p:nvPr>
            <p:ph type="body" idx="1"/>
          </p:nvPr>
        </p:nvSpPr>
        <p:spPr bwMode="auto">
          <a:xfrm>
            <a:off x="457201" y="1196975"/>
            <a:ext cx="11234739"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smtClean="0"/>
              <a:t>Muokkaa tekstin perustyylejä napsauttamalla</a:t>
            </a:r>
          </a:p>
          <a:p>
            <a:pPr lvl="1"/>
            <a:r>
              <a:rPr lang="fi-FI" altLang="fi-FI" smtClean="0"/>
              <a:t>toinen taso</a:t>
            </a:r>
          </a:p>
          <a:p>
            <a:pPr lvl="2"/>
            <a:r>
              <a:rPr lang="fi-FI" altLang="fi-FI" smtClean="0"/>
              <a:t>kolmas taso</a:t>
            </a:r>
          </a:p>
          <a:p>
            <a:pPr lvl="3"/>
            <a:r>
              <a:rPr lang="fi-FI" altLang="fi-FI" smtClean="0"/>
              <a:t>neljäs taso</a:t>
            </a:r>
          </a:p>
          <a:p>
            <a:pPr lvl="4"/>
            <a:r>
              <a:rPr lang="fi-FI" altLang="fi-FI" smtClean="0"/>
              <a:t>viides taso</a:t>
            </a:r>
          </a:p>
        </p:txBody>
      </p:sp>
      <p:sp>
        <p:nvSpPr>
          <p:cNvPr id="4" name="Päivämäärän paikkamerkki 3"/>
          <p:cNvSpPr>
            <a:spLocks noGrp="1"/>
          </p:cNvSpPr>
          <p:nvPr>
            <p:ph type="dt" sz="half" idx="2"/>
          </p:nvPr>
        </p:nvSpPr>
        <p:spPr>
          <a:xfrm>
            <a:off x="1663703" y="6269039"/>
            <a:ext cx="1304924" cy="258762"/>
          </a:xfrm>
          <a:prstGeom prst="rect">
            <a:avLst/>
          </a:prstGeom>
        </p:spPr>
        <p:txBody>
          <a:bodyPr vert="horz" lIns="0" tIns="0" rIns="0" bIns="0" rtlCol="0" anchor="ctr">
            <a:noAutofit/>
          </a:bodyPr>
          <a:lstStyle>
            <a:lvl1pPr algn="ctr" eaLnBrk="1" fontAlgn="auto" hangingPunct="1">
              <a:spcBef>
                <a:spcPts val="0"/>
              </a:spcBef>
              <a:spcAft>
                <a:spcPts val="0"/>
              </a:spcAft>
              <a:defRPr sz="1300" smtClean="0">
                <a:solidFill>
                  <a:srgbClr val="000000"/>
                </a:solidFill>
                <a:latin typeface="+mn-lt"/>
              </a:defRPr>
            </a:lvl1pPr>
          </a:lstStyle>
          <a:p>
            <a:pPr>
              <a:defRPr/>
            </a:pPr>
            <a:fld id="{DCC03D46-6CD0-48E6-B29E-B587E9D88C2B}" type="datetime1">
              <a:rPr lang="fi-FI"/>
              <a:pPr>
                <a:defRPr/>
              </a:pPr>
              <a:t>26.11.2019</a:t>
            </a:fld>
            <a:endParaRPr lang="fi-FI" dirty="0"/>
          </a:p>
        </p:txBody>
      </p:sp>
      <p:sp>
        <p:nvSpPr>
          <p:cNvPr id="5" name="Alatunnisteen paikkamerkki 4"/>
          <p:cNvSpPr>
            <a:spLocks noGrp="1"/>
          </p:cNvSpPr>
          <p:nvPr>
            <p:ph type="ftr" sz="quarter" idx="3"/>
          </p:nvPr>
        </p:nvSpPr>
        <p:spPr>
          <a:xfrm>
            <a:off x="3201988" y="6269039"/>
            <a:ext cx="4114800" cy="258762"/>
          </a:xfrm>
          <a:prstGeom prst="rect">
            <a:avLst/>
          </a:prstGeom>
        </p:spPr>
        <p:txBody>
          <a:bodyPr vert="horz" lIns="0" tIns="0" rIns="0" bIns="0" rtlCol="0" anchor="ctr">
            <a:noAutofit/>
          </a:bodyPr>
          <a:lstStyle>
            <a:lvl1pPr algn="l" eaLnBrk="1" fontAlgn="auto" hangingPunct="1">
              <a:spcBef>
                <a:spcPts val="0"/>
              </a:spcBef>
              <a:spcAft>
                <a:spcPts val="0"/>
              </a:spcAft>
              <a:defRPr sz="1300" smtClean="0">
                <a:solidFill>
                  <a:srgbClr val="000000"/>
                </a:solidFill>
                <a:latin typeface="+mn-lt"/>
              </a:defRPr>
            </a:lvl1pPr>
          </a:lstStyle>
          <a:p>
            <a:pPr>
              <a:defRPr/>
            </a:pPr>
            <a:r>
              <a:rPr lang="fi-FI"/>
              <a:t>Etunimi Sukunimi</a:t>
            </a:r>
            <a:endParaRPr lang="fi-FI" dirty="0"/>
          </a:p>
        </p:txBody>
      </p:sp>
      <p:sp>
        <p:nvSpPr>
          <p:cNvPr id="6" name="Dian numeron paikkamerkki 5"/>
          <p:cNvSpPr>
            <a:spLocks noGrp="1"/>
          </p:cNvSpPr>
          <p:nvPr>
            <p:ph type="sldNum" sz="quarter" idx="4"/>
          </p:nvPr>
        </p:nvSpPr>
        <p:spPr>
          <a:xfrm>
            <a:off x="10437816" y="6269039"/>
            <a:ext cx="1236661" cy="258762"/>
          </a:xfrm>
          <a:prstGeom prst="rect">
            <a:avLst/>
          </a:prstGeom>
        </p:spPr>
        <p:txBody>
          <a:bodyPr vert="horz" lIns="0" tIns="0" rIns="0" bIns="0" rtlCol="0" anchor="ctr">
            <a:noAutofit/>
          </a:bodyPr>
          <a:lstStyle>
            <a:lvl1pPr algn="r" eaLnBrk="1" fontAlgn="auto" hangingPunct="1">
              <a:spcBef>
                <a:spcPts val="0"/>
              </a:spcBef>
              <a:spcAft>
                <a:spcPts val="0"/>
              </a:spcAft>
              <a:defRPr sz="1300" b="1" smtClean="0">
                <a:solidFill>
                  <a:srgbClr val="000000"/>
                </a:solidFill>
                <a:latin typeface="+mn-lt"/>
              </a:defRPr>
            </a:lvl1pPr>
          </a:lstStyle>
          <a:p>
            <a:pPr>
              <a:defRPr/>
            </a:pPr>
            <a:fld id="{A6AF0FB1-EA8D-4EFA-95BD-006043CE0C87}" type="slidenum">
              <a:rPr lang="fi-FI"/>
              <a:pPr>
                <a:defRPr/>
              </a:pPr>
              <a:t>‹#›</a:t>
            </a:fld>
            <a:endParaRPr lang="fi-FI" dirty="0"/>
          </a:p>
        </p:txBody>
      </p:sp>
      <p:grpSp>
        <p:nvGrpSpPr>
          <p:cNvPr id="3079" name="Ryhmä 6"/>
          <p:cNvGrpSpPr>
            <a:grpSpLocks/>
          </p:cNvGrpSpPr>
          <p:nvPr/>
        </p:nvGrpSpPr>
        <p:grpSpPr bwMode="auto">
          <a:xfrm>
            <a:off x="465141" y="6221413"/>
            <a:ext cx="804863" cy="374650"/>
            <a:chOff x="228601" y="704851"/>
            <a:chExt cx="11734800" cy="5449888"/>
          </a:xfrm>
        </p:grpSpPr>
        <p:sp>
          <p:nvSpPr>
            <p:cNvPr id="3080" name="Freeform 5"/>
            <p:cNvSpPr>
              <a:spLocks noEditPoints="1"/>
            </p:cNvSpPr>
            <p:nvPr/>
          </p:nvSpPr>
          <p:spPr bwMode="black">
            <a:xfrm>
              <a:off x="228601" y="704851"/>
              <a:ext cx="11734800" cy="5449888"/>
            </a:xfrm>
            <a:custGeom>
              <a:avLst/>
              <a:gdLst>
                <a:gd name="T0" fmla="*/ 6084818 w 32573"/>
                <a:gd name="T1" fmla="*/ 5272503 h 15116"/>
                <a:gd name="T2" fmla="*/ 6988354 w 32573"/>
                <a:gd name="T3" fmla="*/ 4899347 h 15116"/>
                <a:gd name="T4" fmla="*/ 10296636 w 32573"/>
                <a:gd name="T5" fmla="*/ 4899347 h 15116"/>
                <a:gd name="T6" fmla="*/ 11734800 w 32573"/>
                <a:gd name="T7" fmla="*/ 3475584 h 15116"/>
                <a:gd name="T8" fmla="*/ 11734800 w 32573"/>
                <a:gd name="T9" fmla="*/ 0 h 15116"/>
                <a:gd name="T10" fmla="*/ 0 w 32573"/>
                <a:gd name="T11" fmla="*/ 0 h 15116"/>
                <a:gd name="T12" fmla="*/ 0 w 32573"/>
                <a:gd name="T13" fmla="*/ 3475584 h 15116"/>
                <a:gd name="T14" fmla="*/ 1429518 w 32573"/>
                <a:gd name="T15" fmla="*/ 4899347 h 15116"/>
                <a:gd name="T16" fmla="*/ 4825343 w 32573"/>
                <a:gd name="T17" fmla="*/ 4899347 h 15116"/>
                <a:gd name="T18" fmla="*/ 5728879 w 32573"/>
                <a:gd name="T19" fmla="*/ 5272503 h 15116"/>
                <a:gd name="T20" fmla="*/ 5907209 w 32573"/>
                <a:gd name="T21" fmla="*/ 5449888 h 15116"/>
                <a:gd name="T22" fmla="*/ 6084818 w 32573"/>
                <a:gd name="T23" fmla="*/ 5272503 h 15116"/>
                <a:gd name="T24" fmla="*/ 11396514 w 32573"/>
                <a:gd name="T25" fmla="*/ 338545 h 15116"/>
                <a:gd name="T26" fmla="*/ 11396514 w 32573"/>
                <a:gd name="T27" fmla="*/ 3475584 h 15116"/>
                <a:gd name="T28" fmla="*/ 10296636 w 32573"/>
                <a:gd name="T29" fmla="*/ 4560802 h 15116"/>
                <a:gd name="T30" fmla="*/ 6988354 w 32573"/>
                <a:gd name="T31" fmla="*/ 4560802 h 15116"/>
                <a:gd name="T32" fmla="*/ 5907209 w 32573"/>
                <a:gd name="T33" fmla="*/ 4974699 h 15116"/>
                <a:gd name="T34" fmla="*/ 4825343 w 32573"/>
                <a:gd name="T35" fmla="*/ 4560802 h 15116"/>
                <a:gd name="T36" fmla="*/ 1429518 w 32573"/>
                <a:gd name="T37" fmla="*/ 4560802 h 15116"/>
                <a:gd name="T38" fmla="*/ 338286 w 32573"/>
                <a:gd name="T39" fmla="*/ 3475584 h 15116"/>
                <a:gd name="T40" fmla="*/ 338286 w 32573"/>
                <a:gd name="T41" fmla="*/ 338545 h 15116"/>
                <a:gd name="T42" fmla="*/ 11396514 w 32573"/>
                <a:gd name="T43" fmla="*/ 338545 h 15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3081" name="Freeform 6"/>
            <p:cNvSpPr>
              <a:spLocks/>
            </p:cNvSpPr>
            <p:nvPr/>
          </p:nvSpPr>
          <p:spPr bwMode="black">
            <a:xfrm>
              <a:off x="9961563" y="2287588"/>
              <a:ext cx="377825" cy="363538"/>
            </a:xfrm>
            <a:custGeom>
              <a:avLst/>
              <a:gdLst>
                <a:gd name="T0" fmla="*/ 377825 w 1048"/>
                <a:gd name="T1" fmla="*/ 181589 h 1009"/>
                <a:gd name="T2" fmla="*/ 189273 w 1048"/>
                <a:gd name="T3" fmla="*/ 363538 h 1009"/>
                <a:gd name="T4" fmla="*/ 0 w 1048"/>
                <a:gd name="T5" fmla="*/ 181589 h 1009"/>
                <a:gd name="T6" fmla="*/ 189273 w 1048"/>
                <a:gd name="T7" fmla="*/ 0 h 1009"/>
                <a:gd name="T8" fmla="*/ 377825 w 1048"/>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3082" name="Rectangle 7"/>
            <p:cNvSpPr>
              <a:spLocks noChangeArrowheads="1"/>
            </p:cNvSpPr>
            <p:nvPr/>
          </p:nvSpPr>
          <p:spPr bwMode="black">
            <a:xfrm>
              <a:off x="9986963"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fi-FI" altLang="fi-FI">
                <a:solidFill>
                  <a:prstClr val="black"/>
                </a:solidFill>
              </a:endParaRPr>
            </a:p>
          </p:txBody>
        </p:sp>
        <p:sp>
          <p:nvSpPr>
            <p:cNvPr id="3083" name="Freeform 8"/>
            <p:cNvSpPr>
              <a:spLocks/>
            </p:cNvSpPr>
            <p:nvPr/>
          </p:nvSpPr>
          <p:spPr bwMode="black">
            <a:xfrm>
              <a:off x="8709026" y="2282826"/>
              <a:ext cx="1119188" cy="1668463"/>
            </a:xfrm>
            <a:custGeom>
              <a:avLst/>
              <a:gdLst>
                <a:gd name="T0" fmla="*/ 693140 w 3105"/>
                <a:gd name="T1" fmla="*/ 967889 h 4625"/>
                <a:gd name="T2" fmla="*/ 1119188 w 3105"/>
                <a:gd name="T3" fmla="*/ 1668463 h 4625"/>
                <a:gd name="T4" fmla="*/ 764508 w 3105"/>
                <a:gd name="T5" fmla="*/ 1668463 h 4625"/>
                <a:gd name="T6" fmla="*/ 478674 w 3105"/>
                <a:gd name="T7" fmla="*/ 1203097 h 4625"/>
                <a:gd name="T8" fmla="*/ 324763 w 3105"/>
                <a:gd name="T9" fmla="*/ 1398984 h 4625"/>
                <a:gd name="T10" fmla="*/ 324763 w 3105"/>
                <a:gd name="T11" fmla="*/ 1668463 h 4625"/>
                <a:gd name="T12" fmla="*/ 0 w 3105"/>
                <a:gd name="T13" fmla="*/ 1668463 h 4625"/>
                <a:gd name="T14" fmla="*/ 0 w 3105"/>
                <a:gd name="T15" fmla="*/ 0 h 4625"/>
                <a:gd name="T16" fmla="*/ 324763 w 3105"/>
                <a:gd name="T17" fmla="*/ 0 h 4625"/>
                <a:gd name="T18" fmla="*/ 324763 w 3105"/>
                <a:gd name="T19" fmla="*/ 769838 h 4625"/>
                <a:gd name="T20" fmla="*/ 308543 w 3105"/>
                <a:gd name="T21" fmla="*/ 1055551 h 4625"/>
                <a:gd name="T22" fmla="*/ 315391 w 3105"/>
                <a:gd name="T23" fmla="*/ 1055551 h 4625"/>
                <a:gd name="T24" fmla="*/ 455965 w 3105"/>
                <a:gd name="T25" fmla="*/ 838741 h 4625"/>
                <a:gd name="T26" fmla="*/ 704674 w 3105"/>
                <a:gd name="T27" fmla="*/ 506852 h 4625"/>
                <a:gd name="T28" fmla="*/ 1084585 w 3105"/>
                <a:gd name="T29" fmla="*/ 506852 h 4625"/>
                <a:gd name="T30" fmla="*/ 693140 w 3105"/>
                <a:gd name="T31" fmla="*/ 967889 h 46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3084" name="Freeform 9"/>
            <p:cNvSpPr>
              <a:spLocks/>
            </p:cNvSpPr>
            <p:nvPr/>
          </p:nvSpPr>
          <p:spPr bwMode="black">
            <a:xfrm>
              <a:off x="7353301" y="2762251"/>
              <a:ext cx="1027113" cy="1189038"/>
            </a:xfrm>
            <a:custGeom>
              <a:avLst/>
              <a:gdLst>
                <a:gd name="T0" fmla="*/ 1027113 w 2850"/>
                <a:gd name="T1" fmla="*/ 444446 h 3296"/>
                <a:gd name="T2" fmla="*/ 663119 w 2850"/>
                <a:gd name="T3" fmla="*/ 0 h 3296"/>
                <a:gd name="T4" fmla="*/ 315702 w 2850"/>
                <a:gd name="T5" fmla="*/ 218976 h 3296"/>
                <a:gd name="T6" fmla="*/ 308494 w 2850"/>
                <a:gd name="T7" fmla="*/ 218976 h 3296"/>
                <a:gd name="T8" fmla="*/ 324712 w 2850"/>
                <a:gd name="T9" fmla="*/ 27417 h 3296"/>
                <a:gd name="T10" fmla="*/ 0 w 2850"/>
                <a:gd name="T11" fmla="*/ 27417 h 3296"/>
                <a:gd name="T12" fmla="*/ 0 w 2850"/>
                <a:gd name="T13" fmla="*/ 1189038 h 3296"/>
                <a:gd name="T14" fmla="*/ 324712 w 2850"/>
                <a:gd name="T15" fmla="*/ 1189038 h 3296"/>
                <a:gd name="T16" fmla="*/ 324712 w 2850"/>
                <a:gd name="T17" fmla="*/ 500002 h 3296"/>
                <a:gd name="T18" fmla="*/ 525089 w 2850"/>
                <a:gd name="T19" fmla="*/ 274171 h 3296"/>
                <a:gd name="T20" fmla="*/ 699878 w 2850"/>
                <a:gd name="T21" fmla="*/ 509382 h 3296"/>
                <a:gd name="T22" fmla="*/ 699878 w 2850"/>
                <a:gd name="T23" fmla="*/ 1189038 h 3296"/>
                <a:gd name="T24" fmla="*/ 1027113 w 2850"/>
                <a:gd name="T25" fmla="*/ 1189038 h 3296"/>
                <a:gd name="T26" fmla="*/ 1027113 w 2850"/>
                <a:gd name="T27" fmla="*/ 444446 h 32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3085" name="Freeform 10"/>
            <p:cNvSpPr>
              <a:spLocks/>
            </p:cNvSpPr>
            <p:nvPr/>
          </p:nvSpPr>
          <p:spPr bwMode="black">
            <a:xfrm>
              <a:off x="6664326" y="2287588"/>
              <a:ext cx="377825" cy="363538"/>
            </a:xfrm>
            <a:custGeom>
              <a:avLst/>
              <a:gdLst>
                <a:gd name="T0" fmla="*/ 377825 w 1047"/>
                <a:gd name="T1" fmla="*/ 181589 h 1009"/>
                <a:gd name="T2" fmla="*/ 189093 w 1047"/>
                <a:gd name="T3" fmla="*/ 363538 h 1009"/>
                <a:gd name="T4" fmla="*/ 0 w 1047"/>
                <a:gd name="T5" fmla="*/ 181589 h 1009"/>
                <a:gd name="T6" fmla="*/ 189093 w 1047"/>
                <a:gd name="T7" fmla="*/ 0 h 1009"/>
                <a:gd name="T8" fmla="*/ 377825 w 1047"/>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3086" name="Rectangle 11"/>
            <p:cNvSpPr>
              <a:spLocks noChangeArrowheads="1"/>
            </p:cNvSpPr>
            <p:nvPr/>
          </p:nvSpPr>
          <p:spPr bwMode="black">
            <a:xfrm>
              <a:off x="6689726"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fi-FI" altLang="fi-FI">
                <a:solidFill>
                  <a:prstClr val="black"/>
                </a:solidFill>
              </a:endParaRPr>
            </a:p>
          </p:txBody>
        </p:sp>
        <p:sp>
          <p:nvSpPr>
            <p:cNvPr id="3087" name="Freeform 12"/>
            <p:cNvSpPr>
              <a:spLocks/>
            </p:cNvSpPr>
            <p:nvPr/>
          </p:nvSpPr>
          <p:spPr bwMode="black">
            <a:xfrm>
              <a:off x="5399088" y="2762251"/>
              <a:ext cx="1047750" cy="1216025"/>
            </a:xfrm>
            <a:custGeom>
              <a:avLst/>
              <a:gdLst>
                <a:gd name="T0" fmla="*/ 729857 w 2907"/>
                <a:gd name="T1" fmla="*/ 865963 h 3373"/>
                <a:gd name="T2" fmla="*/ 451610 w 2907"/>
                <a:gd name="T3" fmla="*/ 711661 h 3373"/>
                <a:gd name="T4" fmla="*/ 57668 w 2907"/>
                <a:gd name="T5" fmla="*/ 356912 h 3373"/>
                <a:gd name="T6" fmla="*/ 515765 w 2907"/>
                <a:gd name="T7" fmla="*/ 0 h 3373"/>
                <a:gd name="T8" fmla="*/ 1047750 w 2907"/>
                <a:gd name="T9" fmla="*/ 264620 h 3373"/>
                <a:gd name="T10" fmla="*/ 768783 w 2907"/>
                <a:gd name="T11" fmla="*/ 421445 h 3373"/>
                <a:gd name="T12" fmla="*/ 527299 w 2907"/>
                <a:gd name="T13" fmla="*/ 236860 h 3373"/>
                <a:gd name="T14" fmla="*/ 375561 w 2907"/>
                <a:gd name="T15" fmla="*/ 340689 h 3373"/>
                <a:gd name="T16" fmla="*/ 700302 w 2907"/>
                <a:gd name="T17" fmla="*/ 492827 h 3373"/>
                <a:gd name="T18" fmla="*/ 1047750 w 2907"/>
                <a:gd name="T19" fmla="*/ 845053 h 3373"/>
                <a:gd name="T20" fmla="*/ 580281 w 2907"/>
                <a:gd name="T21" fmla="*/ 1216025 h 3373"/>
                <a:gd name="T22" fmla="*/ 0 w 2907"/>
                <a:gd name="T23" fmla="*/ 916796 h 3373"/>
                <a:gd name="T24" fmla="*/ 283293 w 2907"/>
                <a:gd name="T25" fmla="*/ 757807 h 3373"/>
                <a:gd name="T26" fmla="*/ 575956 w 2907"/>
                <a:gd name="T27" fmla="*/ 978805 h 3373"/>
                <a:gd name="T28" fmla="*/ 729857 w 2907"/>
                <a:gd name="T29" fmla="*/ 865963 h 33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3088" name="Freeform 13"/>
            <p:cNvSpPr>
              <a:spLocks/>
            </p:cNvSpPr>
            <p:nvPr/>
          </p:nvSpPr>
          <p:spPr bwMode="black">
            <a:xfrm>
              <a:off x="4770438" y="2295526"/>
              <a:ext cx="563563" cy="1677988"/>
            </a:xfrm>
            <a:custGeom>
              <a:avLst/>
              <a:gdLst>
                <a:gd name="T0" fmla="*/ 326614 w 1565"/>
                <a:gd name="T1" fmla="*/ 0 h 4657"/>
                <a:gd name="T2" fmla="*/ 0 w 1565"/>
                <a:gd name="T3" fmla="*/ 0 h 4657"/>
                <a:gd name="T4" fmla="*/ 0 w 1565"/>
                <a:gd name="T5" fmla="*/ 1335328 h 4657"/>
                <a:gd name="T6" fmla="*/ 77062 w 1565"/>
                <a:gd name="T7" fmla="*/ 1596196 h 4657"/>
                <a:gd name="T8" fmla="*/ 321933 w 1565"/>
                <a:gd name="T9" fmla="*/ 1677988 h 4657"/>
                <a:gd name="T10" fmla="*/ 439327 w 1565"/>
                <a:gd name="T11" fmla="*/ 1665377 h 4657"/>
                <a:gd name="T12" fmla="*/ 535835 w 1565"/>
                <a:gd name="T13" fmla="*/ 1629706 h 4657"/>
                <a:gd name="T14" fmla="*/ 563563 w 1565"/>
                <a:gd name="T15" fmla="*/ 1410994 h 4657"/>
                <a:gd name="T16" fmla="*/ 495863 w 1565"/>
                <a:gd name="T17" fmla="*/ 1430451 h 4657"/>
                <a:gd name="T18" fmla="*/ 427804 w 1565"/>
                <a:gd name="T19" fmla="*/ 1436216 h 4657"/>
                <a:gd name="T20" fmla="*/ 350741 w 1565"/>
                <a:gd name="T21" fmla="*/ 1404148 h 4657"/>
                <a:gd name="T22" fmla="*/ 326614 w 1565"/>
                <a:gd name="T23" fmla="*/ 1288848 h 4657"/>
                <a:gd name="T24" fmla="*/ 326614 w 1565"/>
                <a:gd name="T25" fmla="*/ 0 h 46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3089" name="Freeform 14"/>
            <p:cNvSpPr>
              <a:spLocks noEditPoints="1"/>
            </p:cNvSpPr>
            <p:nvPr/>
          </p:nvSpPr>
          <p:spPr bwMode="black">
            <a:xfrm>
              <a:off x="3455988" y="2762251"/>
              <a:ext cx="1073150" cy="1216025"/>
            </a:xfrm>
            <a:custGeom>
              <a:avLst/>
              <a:gdLst>
                <a:gd name="T0" fmla="*/ 555140 w 2977"/>
                <a:gd name="T1" fmla="*/ 234697 h 3373"/>
                <a:gd name="T2" fmla="*/ 313257 w 2977"/>
                <a:gd name="T3" fmla="*/ 478767 h 3373"/>
                <a:gd name="T4" fmla="*/ 771428 w 2977"/>
                <a:gd name="T5" fmla="*/ 478767 h 3373"/>
                <a:gd name="T6" fmla="*/ 555140 w 2977"/>
                <a:gd name="T7" fmla="*/ 234697 h 3373"/>
                <a:gd name="T8" fmla="*/ 1056928 w 2977"/>
                <a:gd name="T9" fmla="*/ 695438 h 3373"/>
                <a:gd name="T10" fmla="*/ 306408 w 2977"/>
                <a:gd name="T11" fmla="*/ 695438 h 3373"/>
                <a:gd name="T12" fmla="*/ 561989 w 2977"/>
                <a:gd name="T13" fmla="*/ 976281 h 3373"/>
                <a:gd name="T14" fmla="*/ 785487 w 2977"/>
                <a:gd name="T15" fmla="*/ 785207 h 3373"/>
                <a:gd name="T16" fmla="*/ 1059091 w 2977"/>
                <a:gd name="T17" fmla="*/ 939508 h 3373"/>
                <a:gd name="T18" fmla="*/ 561989 w 2977"/>
                <a:gd name="T19" fmla="*/ 1216025 h 3373"/>
                <a:gd name="T20" fmla="*/ 0 w 2977"/>
                <a:gd name="T21" fmla="*/ 607832 h 3373"/>
                <a:gd name="T22" fmla="*/ 555140 w 2977"/>
                <a:gd name="T23" fmla="*/ 0 h 3373"/>
                <a:gd name="T24" fmla="*/ 1073150 w 2977"/>
                <a:gd name="T25" fmla="*/ 536450 h 3373"/>
                <a:gd name="T26" fmla="*/ 1056928 w 2977"/>
                <a:gd name="T27" fmla="*/ 695438 h 33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3090" name="Freeform 15"/>
            <p:cNvSpPr>
              <a:spLocks/>
            </p:cNvSpPr>
            <p:nvPr/>
          </p:nvSpPr>
          <p:spPr bwMode="black">
            <a:xfrm>
              <a:off x="1879601" y="2357438"/>
              <a:ext cx="1311275" cy="1593850"/>
            </a:xfrm>
            <a:custGeom>
              <a:avLst/>
              <a:gdLst>
                <a:gd name="T0" fmla="*/ 973102 w 3641"/>
                <a:gd name="T1" fmla="*/ 1593850 h 4420"/>
                <a:gd name="T2" fmla="*/ 1311275 w 3641"/>
                <a:gd name="T3" fmla="*/ 1593850 h 4420"/>
                <a:gd name="T4" fmla="*/ 1311275 w 3641"/>
                <a:gd name="T5" fmla="*/ 0 h 4420"/>
                <a:gd name="T6" fmla="*/ 973102 w 3641"/>
                <a:gd name="T7" fmla="*/ 0 h 4420"/>
                <a:gd name="T8" fmla="*/ 973102 w 3641"/>
                <a:gd name="T9" fmla="*/ 631049 h 4420"/>
                <a:gd name="T10" fmla="*/ 338173 w 3641"/>
                <a:gd name="T11" fmla="*/ 631049 h 4420"/>
                <a:gd name="T12" fmla="*/ 338173 w 3641"/>
                <a:gd name="T13" fmla="*/ 0 h 4420"/>
                <a:gd name="T14" fmla="*/ 0 w 3641"/>
                <a:gd name="T15" fmla="*/ 0 h 4420"/>
                <a:gd name="T16" fmla="*/ 0 w 3641"/>
                <a:gd name="T17" fmla="*/ 1593850 h 4420"/>
                <a:gd name="T18" fmla="*/ 338173 w 3641"/>
                <a:gd name="T19" fmla="*/ 1593850 h 4420"/>
                <a:gd name="T20" fmla="*/ 338173 w 3641"/>
                <a:gd name="T21" fmla="*/ 932510 h 4420"/>
                <a:gd name="T22" fmla="*/ 973102 w 3641"/>
                <a:gd name="T23" fmla="*/ 932510 h 4420"/>
                <a:gd name="T24" fmla="*/ 973102 w 3641"/>
                <a:gd name="T25" fmla="*/ 1593850 h 44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grpSp>
    </p:spTree>
    <p:extLst>
      <p:ext uri="{BB962C8B-B14F-4D97-AF65-F5344CB8AC3E}">
        <p14:creationId xmlns:p14="http://schemas.microsoft.com/office/powerpoint/2010/main" val="383920933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 id="2147483751" r:id="rId23"/>
    <p:sldLayoutId id="2147483752" r:id="rId24"/>
    <p:sldLayoutId id="2147483753" r:id="rId25"/>
    <p:sldLayoutId id="2147483754" r:id="rId26"/>
    <p:sldLayoutId id="2147483755" r:id="rId27"/>
    <p:sldLayoutId id="2147483756" r:id="rId28"/>
    <p:sldLayoutId id="2147483757" r:id="rId29"/>
    <p:sldLayoutId id="2147483758" r:id="rId30"/>
    <p:sldLayoutId id="2147483759" r:id="rId31"/>
    <p:sldLayoutId id="2147483760" r:id="rId32"/>
    <p:sldLayoutId id="2147483761" r:id="rId33"/>
    <p:sldLayoutId id="2147483762" r:id="rId34"/>
    <p:sldLayoutId id="2147483763" r:id="rId35"/>
    <p:sldLayoutId id="2147483764" r:id="rId36"/>
  </p:sldLayoutIdLst>
  <p:hf hdr="0"/>
  <p:txStyles>
    <p:titleStyle>
      <a:lvl1pPr algn="l" rtl="0" eaLnBrk="1" fontAlgn="base" hangingPunct="1">
        <a:lnSpc>
          <a:spcPct val="90000"/>
        </a:lnSpc>
        <a:spcBef>
          <a:spcPct val="0"/>
        </a:spcBef>
        <a:spcAft>
          <a:spcPct val="0"/>
        </a:spcAft>
        <a:defRPr sz="4201" b="1" kern="1200">
          <a:solidFill>
            <a:schemeClr val="tx1"/>
          </a:solidFill>
          <a:latin typeface="Arial Black" panose="020B0A04020102020204" pitchFamily="34" charset="0"/>
          <a:ea typeface="+mj-ea"/>
          <a:cs typeface="+mj-cs"/>
        </a:defRPr>
      </a:lvl1pPr>
      <a:lvl2pPr algn="l" rtl="0" eaLnBrk="1" fontAlgn="base" hangingPunct="1">
        <a:lnSpc>
          <a:spcPct val="90000"/>
        </a:lnSpc>
        <a:spcBef>
          <a:spcPct val="0"/>
        </a:spcBef>
        <a:spcAft>
          <a:spcPct val="0"/>
        </a:spcAft>
        <a:defRPr sz="4201" b="1">
          <a:solidFill>
            <a:schemeClr val="tx1"/>
          </a:solidFill>
          <a:latin typeface="Arial Black" panose="020B0A04020102020204" pitchFamily="34" charset="0"/>
        </a:defRPr>
      </a:lvl2pPr>
      <a:lvl3pPr algn="l" rtl="0" eaLnBrk="1" fontAlgn="base" hangingPunct="1">
        <a:lnSpc>
          <a:spcPct val="90000"/>
        </a:lnSpc>
        <a:spcBef>
          <a:spcPct val="0"/>
        </a:spcBef>
        <a:spcAft>
          <a:spcPct val="0"/>
        </a:spcAft>
        <a:defRPr sz="4201" b="1">
          <a:solidFill>
            <a:schemeClr val="tx1"/>
          </a:solidFill>
          <a:latin typeface="Arial Black" panose="020B0A04020102020204" pitchFamily="34" charset="0"/>
        </a:defRPr>
      </a:lvl3pPr>
      <a:lvl4pPr algn="l" rtl="0" eaLnBrk="1" fontAlgn="base" hangingPunct="1">
        <a:lnSpc>
          <a:spcPct val="90000"/>
        </a:lnSpc>
        <a:spcBef>
          <a:spcPct val="0"/>
        </a:spcBef>
        <a:spcAft>
          <a:spcPct val="0"/>
        </a:spcAft>
        <a:defRPr sz="4201" b="1">
          <a:solidFill>
            <a:schemeClr val="tx1"/>
          </a:solidFill>
          <a:latin typeface="Arial Black" panose="020B0A04020102020204" pitchFamily="34" charset="0"/>
        </a:defRPr>
      </a:lvl4pPr>
      <a:lvl5pPr algn="l" rtl="0" eaLnBrk="1" fontAlgn="base" hangingPunct="1">
        <a:lnSpc>
          <a:spcPct val="90000"/>
        </a:lnSpc>
        <a:spcBef>
          <a:spcPct val="0"/>
        </a:spcBef>
        <a:spcAft>
          <a:spcPct val="0"/>
        </a:spcAft>
        <a:defRPr sz="4201" b="1">
          <a:solidFill>
            <a:schemeClr val="tx1"/>
          </a:solidFill>
          <a:latin typeface="Arial Black" panose="020B0A04020102020204" pitchFamily="34" charset="0"/>
        </a:defRPr>
      </a:lvl5pPr>
      <a:lvl6pPr marL="457195" algn="l" rtl="0" eaLnBrk="1" fontAlgn="base" hangingPunct="1">
        <a:lnSpc>
          <a:spcPct val="90000"/>
        </a:lnSpc>
        <a:spcBef>
          <a:spcPct val="0"/>
        </a:spcBef>
        <a:spcAft>
          <a:spcPct val="0"/>
        </a:spcAft>
        <a:defRPr sz="4201" b="1">
          <a:solidFill>
            <a:schemeClr val="tx1"/>
          </a:solidFill>
          <a:latin typeface="Arial Black" panose="020B0A04020102020204" pitchFamily="34" charset="0"/>
        </a:defRPr>
      </a:lvl6pPr>
      <a:lvl7pPr marL="914388" algn="l" rtl="0" eaLnBrk="1" fontAlgn="base" hangingPunct="1">
        <a:lnSpc>
          <a:spcPct val="90000"/>
        </a:lnSpc>
        <a:spcBef>
          <a:spcPct val="0"/>
        </a:spcBef>
        <a:spcAft>
          <a:spcPct val="0"/>
        </a:spcAft>
        <a:defRPr sz="4201" b="1">
          <a:solidFill>
            <a:schemeClr val="tx1"/>
          </a:solidFill>
          <a:latin typeface="Arial Black" panose="020B0A04020102020204" pitchFamily="34" charset="0"/>
        </a:defRPr>
      </a:lvl7pPr>
      <a:lvl8pPr marL="1371583" algn="l" rtl="0" eaLnBrk="1" fontAlgn="base" hangingPunct="1">
        <a:lnSpc>
          <a:spcPct val="90000"/>
        </a:lnSpc>
        <a:spcBef>
          <a:spcPct val="0"/>
        </a:spcBef>
        <a:spcAft>
          <a:spcPct val="0"/>
        </a:spcAft>
        <a:defRPr sz="4201" b="1">
          <a:solidFill>
            <a:schemeClr val="tx1"/>
          </a:solidFill>
          <a:latin typeface="Arial Black" panose="020B0A04020102020204" pitchFamily="34" charset="0"/>
        </a:defRPr>
      </a:lvl8pPr>
      <a:lvl9pPr marL="1828777" algn="l" rtl="0" eaLnBrk="1" fontAlgn="base" hangingPunct="1">
        <a:lnSpc>
          <a:spcPct val="90000"/>
        </a:lnSpc>
        <a:spcBef>
          <a:spcPct val="0"/>
        </a:spcBef>
        <a:spcAft>
          <a:spcPct val="0"/>
        </a:spcAft>
        <a:defRPr sz="4201" b="1">
          <a:solidFill>
            <a:schemeClr val="tx1"/>
          </a:solidFill>
          <a:latin typeface="Arial Black" panose="020B0A04020102020204" pitchFamily="34" charset="0"/>
        </a:defRPr>
      </a:lvl9pPr>
    </p:titleStyle>
    <p:bodyStyle>
      <a:lvl1pPr marL="228598" indent="-228598" algn="l" rtl="0" eaLnBrk="1" fontAlgn="base" hangingPunct="1">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792" indent="-228598" algn="l" rtl="0" eaLnBrk="1" fontAlgn="base" hangingPunct="1">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2986" indent="-228598" algn="l" rtl="0" eaLnBrk="1" fontAlgn="base" hangingPunct="1">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181" indent="-228598"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375" indent="-228598"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569" indent="-228598"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64" indent="-228598"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58" indent="-228598"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52" indent="-228598"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fi-FI"/>
      </a:defPPr>
      <a:lvl1pPr marL="0" algn="l" defTabSz="914388" rtl="0" eaLnBrk="1" latinLnBrk="0" hangingPunct="1">
        <a:defRPr sz="1801" kern="1200">
          <a:solidFill>
            <a:schemeClr val="tx1"/>
          </a:solidFill>
          <a:latin typeface="+mn-lt"/>
          <a:ea typeface="+mn-ea"/>
          <a:cs typeface="+mn-cs"/>
        </a:defRPr>
      </a:lvl1pPr>
      <a:lvl2pPr marL="457195" algn="l" defTabSz="914388" rtl="0" eaLnBrk="1" latinLnBrk="0" hangingPunct="1">
        <a:defRPr sz="1801" kern="1200">
          <a:solidFill>
            <a:schemeClr val="tx1"/>
          </a:solidFill>
          <a:latin typeface="+mn-lt"/>
          <a:ea typeface="+mn-ea"/>
          <a:cs typeface="+mn-cs"/>
        </a:defRPr>
      </a:lvl2pPr>
      <a:lvl3pPr marL="914388" algn="l" defTabSz="914388" rtl="0" eaLnBrk="1" latinLnBrk="0" hangingPunct="1">
        <a:defRPr sz="1801" kern="1200">
          <a:solidFill>
            <a:schemeClr val="tx1"/>
          </a:solidFill>
          <a:latin typeface="+mn-lt"/>
          <a:ea typeface="+mn-ea"/>
          <a:cs typeface="+mn-cs"/>
        </a:defRPr>
      </a:lvl3pPr>
      <a:lvl4pPr marL="1371583" algn="l" defTabSz="914388" rtl="0" eaLnBrk="1" latinLnBrk="0" hangingPunct="1">
        <a:defRPr sz="1801" kern="1200">
          <a:solidFill>
            <a:schemeClr val="tx1"/>
          </a:solidFill>
          <a:latin typeface="+mn-lt"/>
          <a:ea typeface="+mn-ea"/>
          <a:cs typeface="+mn-cs"/>
        </a:defRPr>
      </a:lvl4pPr>
      <a:lvl5pPr marL="1828777" algn="l" defTabSz="914388" rtl="0" eaLnBrk="1" latinLnBrk="0" hangingPunct="1">
        <a:defRPr sz="1801" kern="1200">
          <a:solidFill>
            <a:schemeClr val="tx1"/>
          </a:solidFill>
          <a:latin typeface="+mn-lt"/>
          <a:ea typeface="+mn-ea"/>
          <a:cs typeface="+mn-cs"/>
        </a:defRPr>
      </a:lvl5pPr>
      <a:lvl6pPr marL="2285972" algn="l" defTabSz="914388" rtl="0" eaLnBrk="1" latinLnBrk="0" hangingPunct="1">
        <a:defRPr sz="1801" kern="1200">
          <a:solidFill>
            <a:schemeClr val="tx1"/>
          </a:solidFill>
          <a:latin typeface="+mn-lt"/>
          <a:ea typeface="+mn-ea"/>
          <a:cs typeface="+mn-cs"/>
        </a:defRPr>
      </a:lvl6pPr>
      <a:lvl7pPr marL="2743166" algn="l" defTabSz="914388" rtl="0" eaLnBrk="1" latinLnBrk="0" hangingPunct="1">
        <a:defRPr sz="1801" kern="1200">
          <a:solidFill>
            <a:schemeClr val="tx1"/>
          </a:solidFill>
          <a:latin typeface="+mn-lt"/>
          <a:ea typeface="+mn-ea"/>
          <a:cs typeface="+mn-cs"/>
        </a:defRPr>
      </a:lvl7pPr>
      <a:lvl8pPr marL="3200360" algn="l" defTabSz="914388" rtl="0" eaLnBrk="1" latinLnBrk="0" hangingPunct="1">
        <a:defRPr sz="1801" kern="1200">
          <a:solidFill>
            <a:schemeClr val="tx1"/>
          </a:solidFill>
          <a:latin typeface="+mn-lt"/>
          <a:ea typeface="+mn-ea"/>
          <a:cs typeface="+mn-cs"/>
        </a:defRPr>
      </a:lvl8pPr>
      <a:lvl9pPr marL="3657555" algn="l" defTabSz="914388"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s://www.hel.fi/varhaiskasvatus/fi/paivakodit/koivikko" TargetMode="External"/><Relationship Id="rId2" Type="http://schemas.openxmlformats.org/officeDocument/2006/relationships/image" Target="../media/image9.jpeg"/><Relationship Id="rId1" Type="http://schemas.openxmlformats.org/officeDocument/2006/relationships/slideLayout" Target="../slideLayouts/slideLayout6.xml"/><Relationship Id="rId5" Type="http://schemas.openxmlformats.org/officeDocument/2006/relationships/hyperlink" Target="https://www.hel.fi/varhaiskasvatus/fi/paivakodit/marjala" TargetMode="External"/><Relationship Id="rId4" Type="http://schemas.openxmlformats.org/officeDocument/2006/relationships/hyperlink" Target="https://www.hel.fi/varhaiskasvatus/fi/paivakodit/nurmikko"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hyperlink" Target="https://www.hel.fi/helsinki/fi/kaupunki-ja-hallinto/strategia-ja-talous/kaupunkistrategia/strategia-ehdotus/"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flipV="1">
            <a:off x="4923691" y="395652"/>
            <a:ext cx="6224207" cy="404447"/>
          </a:xfrm>
        </p:spPr>
        <p:txBody>
          <a:bodyPr/>
          <a:lstStyle/>
          <a:p>
            <a:pPr algn="ctr"/>
            <a:endParaRPr lang="fi-FI" sz="2800" dirty="0">
              <a:solidFill>
                <a:schemeClr val="accent1"/>
              </a:solidFill>
            </a:endParaRPr>
          </a:p>
        </p:txBody>
      </p:sp>
      <p:sp>
        <p:nvSpPr>
          <p:cNvPr id="3" name="Tekstin paikkamerkki 2"/>
          <p:cNvSpPr>
            <a:spLocks noGrp="1"/>
          </p:cNvSpPr>
          <p:nvPr>
            <p:ph type="body" sz="quarter" idx="13"/>
          </p:nvPr>
        </p:nvSpPr>
        <p:spPr>
          <a:xfrm>
            <a:off x="149468" y="1033098"/>
            <a:ext cx="4281854" cy="4950069"/>
          </a:xfrm>
        </p:spPr>
        <p:txBody>
          <a:bodyPr/>
          <a:lstStyle/>
          <a:p>
            <a:pPr algn="ctr"/>
            <a:endParaRPr lang="fi-FI" sz="2400" dirty="0" smtClean="0">
              <a:solidFill>
                <a:schemeClr val="accent1"/>
              </a:solidFill>
            </a:endParaRPr>
          </a:p>
          <a:p>
            <a:pPr algn="ctr"/>
            <a:endParaRPr lang="fi-FI" sz="2400" dirty="0">
              <a:solidFill>
                <a:schemeClr val="accent1"/>
              </a:solidFill>
            </a:endParaRPr>
          </a:p>
          <a:p>
            <a:pPr algn="ctr"/>
            <a:endParaRPr lang="fi-FI" sz="2400" dirty="0" smtClean="0">
              <a:solidFill>
                <a:schemeClr val="accent1"/>
              </a:solidFill>
            </a:endParaRPr>
          </a:p>
          <a:p>
            <a:pPr algn="ctr"/>
            <a:endParaRPr lang="fi-FI" sz="2400" dirty="0">
              <a:solidFill>
                <a:schemeClr val="accent1"/>
              </a:solidFill>
            </a:endParaRPr>
          </a:p>
          <a:p>
            <a:pPr algn="ctr"/>
            <a:endParaRPr lang="fi-FI" sz="2400" dirty="0" smtClean="0">
              <a:solidFill>
                <a:schemeClr val="accent1"/>
              </a:solidFill>
            </a:endParaRPr>
          </a:p>
          <a:p>
            <a:pPr algn="ctr"/>
            <a:r>
              <a:rPr lang="fi-FI" sz="2400" dirty="0" smtClean="0">
                <a:solidFill>
                  <a:schemeClr val="accent1"/>
                </a:solidFill>
              </a:rPr>
              <a:t>Varhaiskasvatussuunnitelma </a:t>
            </a:r>
            <a:r>
              <a:rPr lang="fi-FI" sz="2400" dirty="0">
                <a:solidFill>
                  <a:schemeClr val="accent1"/>
                </a:solidFill>
              </a:rPr>
              <a:t/>
            </a:r>
            <a:br>
              <a:rPr lang="fi-FI" sz="2400" dirty="0">
                <a:solidFill>
                  <a:schemeClr val="accent1"/>
                </a:solidFill>
              </a:rPr>
            </a:br>
            <a:r>
              <a:rPr lang="fi-FI" sz="2400" dirty="0">
                <a:solidFill>
                  <a:schemeClr val="accent1"/>
                </a:solidFill>
              </a:rPr>
              <a:t>Koivikko-Marjala-Nurmikko 2019 - 2020</a:t>
            </a:r>
            <a:endParaRPr lang="fi-FI" dirty="0"/>
          </a:p>
        </p:txBody>
      </p:sp>
      <p:pic>
        <p:nvPicPr>
          <p:cNvPr id="5" name="Kuv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971675" y="268545"/>
            <a:ext cx="6128240" cy="6224206"/>
          </a:xfrm>
          <a:prstGeom prst="rect">
            <a:avLst/>
          </a:prstGeom>
        </p:spPr>
      </p:pic>
    </p:spTree>
    <p:extLst>
      <p:ext uri="{BB962C8B-B14F-4D97-AF65-F5344CB8AC3E}">
        <p14:creationId xmlns:p14="http://schemas.microsoft.com/office/powerpoint/2010/main" val="622945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39736" y="628072"/>
            <a:ext cx="11234739" cy="421878"/>
          </a:xfrm>
        </p:spPr>
        <p:txBody>
          <a:bodyPr/>
          <a:lstStyle/>
          <a:p>
            <a:pPr>
              <a:spcBef>
                <a:spcPts val="600"/>
              </a:spcBef>
              <a:spcAft>
                <a:spcPts val="600"/>
              </a:spcAft>
            </a:pPr>
            <a:r>
              <a:rPr lang="fi-FI" sz="2800" dirty="0" smtClean="0">
                <a:solidFill>
                  <a:schemeClr val="accent1"/>
                </a:solidFill>
              </a:rPr>
              <a:t>Toimintavuoden yhteinen tavoite </a:t>
            </a:r>
            <a:r>
              <a:rPr lang="fi-FI" sz="2600" dirty="0" smtClean="0">
                <a:latin typeface="+mj-lt"/>
              </a:rPr>
              <a:t/>
            </a:r>
            <a:br>
              <a:rPr lang="fi-FI" sz="2600" dirty="0" smtClean="0">
                <a:latin typeface="+mj-lt"/>
              </a:rPr>
            </a:br>
            <a:r>
              <a:rPr lang="fi-FI" sz="1600" dirty="0" smtClean="0">
                <a:solidFill>
                  <a:schemeClr val="accent1"/>
                </a:solidFill>
                <a:latin typeface="+mj-lt"/>
              </a:rPr>
              <a:t>1. Sensitiivinen vuorovaikutus</a:t>
            </a:r>
            <a:r>
              <a:rPr lang="fi-FI" sz="2000" dirty="0" smtClean="0">
                <a:solidFill>
                  <a:schemeClr val="accent1"/>
                </a:solidFill>
                <a:latin typeface="+mj-lt"/>
              </a:rPr>
              <a:t/>
            </a:r>
            <a:br>
              <a:rPr lang="fi-FI" sz="2000" dirty="0" smtClean="0">
                <a:solidFill>
                  <a:schemeClr val="accent1"/>
                </a:solidFill>
                <a:latin typeface="+mj-lt"/>
              </a:rPr>
            </a:br>
            <a:endParaRPr lang="fi-FI" sz="2000" dirty="0">
              <a:solidFill>
                <a:schemeClr val="accent1"/>
              </a:solidFill>
              <a:latin typeface="+mj-lt"/>
            </a:endParaRPr>
          </a:p>
        </p:txBody>
      </p:sp>
      <p:sp>
        <p:nvSpPr>
          <p:cNvPr id="3" name="Sisällön paikkamerkki 2"/>
          <p:cNvSpPr>
            <a:spLocks noGrp="1"/>
          </p:cNvSpPr>
          <p:nvPr>
            <p:ph idx="1"/>
          </p:nvPr>
        </p:nvSpPr>
        <p:spPr>
          <a:xfrm>
            <a:off x="254001" y="1349829"/>
            <a:ext cx="10378331" cy="4748711"/>
          </a:xfrm>
        </p:spPr>
        <p:txBody>
          <a:bodyPr/>
          <a:lstStyle/>
          <a:p>
            <a:pPr marL="0" indent="0">
              <a:buNone/>
            </a:pPr>
            <a:endParaRPr lang="fi-FI" dirty="0"/>
          </a:p>
          <a:p>
            <a:pPr marL="457200" lvl="1" indent="0">
              <a:buNone/>
            </a:pPr>
            <a:endParaRPr lang="fi-FI" dirty="0"/>
          </a:p>
        </p:txBody>
      </p:sp>
      <p:sp>
        <p:nvSpPr>
          <p:cNvPr id="5" name="Alatunnisteen paikkamerkki 4"/>
          <p:cNvSpPr>
            <a:spLocks noGrp="1"/>
          </p:cNvSpPr>
          <p:nvPr>
            <p:ph type="ftr" sz="quarter" idx="11"/>
          </p:nvPr>
        </p:nvSpPr>
        <p:spPr/>
        <p:txBody>
          <a:bodyPr/>
          <a:lstStyle/>
          <a:p>
            <a:pPr>
              <a:defRPr/>
            </a:pPr>
            <a:endParaRPr lang="fi-FI" dirty="0"/>
          </a:p>
        </p:txBody>
      </p:sp>
      <p:sp>
        <p:nvSpPr>
          <p:cNvPr id="6" name="Dian numeron paikkamerkki 5"/>
          <p:cNvSpPr>
            <a:spLocks noGrp="1"/>
          </p:cNvSpPr>
          <p:nvPr>
            <p:ph type="sldNum" sz="quarter" idx="12"/>
          </p:nvPr>
        </p:nvSpPr>
        <p:spPr/>
        <p:txBody>
          <a:bodyPr/>
          <a:lstStyle/>
          <a:p>
            <a:pPr>
              <a:defRPr/>
            </a:pPr>
            <a:fld id="{9D4E09BD-EC80-4009-BC11-6D71E8762838}" type="slidenum">
              <a:rPr lang="fi-FI" smtClean="0"/>
              <a:pPr>
                <a:defRPr/>
              </a:pPr>
              <a:t>10</a:t>
            </a:fld>
            <a:endParaRPr lang="fi-FI"/>
          </a:p>
        </p:txBody>
      </p:sp>
      <p:sp>
        <p:nvSpPr>
          <p:cNvPr id="8" name="Pyöristetty suorakulmio 7"/>
          <p:cNvSpPr/>
          <p:nvPr/>
        </p:nvSpPr>
        <p:spPr>
          <a:xfrm>
            <a:off x="2145323" y="2324613"/>
            <a:ext cx="6928339" cy="377392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sz="1200" b="1" dirty="0" smtClean="0">
              <a:ln w="0"/>
              <a:solidFill>
                <a:schemeClr val="accent1"/>
              </a:solidFill>
              <a:effectLst>
                <a:outerShdw blurRad="38100" dist="25400" dir="5400000" algn="ctr" rotWithShape="0">
                  <a:srgbClr val="6E747A">
                    <a:alpha val="43000"/>
                  </a:srgbClr>
                </a:outerShdw>
              </a:effectLst>
            </a:endParaRPr>
          </a:p>
          <a:p>
            <a:pPr algn="ctr"/>
            <a:endParaRPr lang="fi-FI" sz="1200" b="1" dirty="0">
              <a:ln w="0"/>
              <a:solidFill>
                <a:schemeClr val="accent1"/>
              </a:solidFill>
              <a:effectLst>
                <a:outerShdw blurRad="38100" dist="25400" dir="5400000" algn="ctr" rotWithShape="0">
                  <a:srgbClr val="6E747A">
                    <a:alpha val="43000"/>
                  </a:srgbClr>
                </a:outerShdw>
              </a:effectLst>
            </a:endParaRPr>
          </a:p>
          <a:p>
            <a:pPr algn="ctr"/>
            <a:endParaRPr lang="fi-FI" sz="1200" b="1" dirty="0" smtClean="0">
              <a:ln w="0"/>
              <a:solidFill>
                <a:schemeClr val="accent1"/>
              </a:solidFill>
              <a:effectLst>
                <a:outerShdw blurRad="38100" dist="25400" dir="5400000" algn="ctr" rotWithShape="0">
                  <a:srgbClr val="6E747A">
                    <a:alpha val="43000"/>
                  </a:srgbClr>
                </a:outerShdw>
              </a:effectLst>
            </a:endParaRPr>
          </a:p>
          <a:p>
            <a:pPr algn="ctr"/>
            <a:endParaRPr lang="fi-FI" sz="1200" b="1" dirty="0" smtClean="0">
              <a:ln w="0"/>
              <a:solidFill>
                <a:schemeClr val="accent1"/>
              </a:solidFill>
              <a:effectLst>
                <a:outerShdw blurRad="38100" dist="25400" dir="5400000" algn="ctr" rotWithShape="0">
                  <a:srgbClr val="6E747A">
                    <a:alpha val="43000"/>
                  </a:srgbClr>
                </a:outerShdw>
              </a:effectLst>
            </a:endParaRPr>
          </a:p>
          <a:p>
            <a:pPr algn="ctr"/>
            <a:endParaRPr lang="fi-FI" sz="1200" b="1" dirty="0">
              <a:ln w="0"/>
              <a:solidFill>
                <a:schemeClr val="accent1"/>
              </a:solidFill>
              <a:effectLst>
                <a:outerShdw blurRad="38100" dist="25400" dir="5400000" algn="ctr" rotWithShape="0">
                  <a:srgbClr val="6E747A">
                    <a:alpha val="43000"/>
                  </a:srgbClr>
                </a:outerShdw>
              </a:effectLst>
            </a:endParaRPr>
          </a:p>
          <a:p>
            <a:pPr algn="ctr"/>
            <a:endParaRPr lang="fi-FI" sz="1200" b="1" dirty="0" smtClean="0">
              <a:ln w="0"/>
              <a:solidFill>
                <a:schemeClr val="accent1"/>
              </a:solidFill>
              <a:effectLst>
                <a:outerShdw blurRad="38100" dist="25400" dir="5400000" algn="ctr" rotWithShape="0">
                  <a:srgbClr val="6E747A">
                    <a:alpha val="43000"/>
                  </a:srgbClr>
                </a:outerShdw>
              </a:effectLst>
            </a:endParaRPr>
          </a:p>
          <a:p>
            <a:pPr algn="ctr"/>
            <a:endParaRPr lang="fi-FI" sz="1200" b="1" dirty="0">
              <a:ln w="0"/>
              <a:solidFill>
                <a:schemeClr val="accent1"/>
              </a:solidFill>
              <a:effectLst>
                <a:outerShdw blurRad="38100" dist="25400" dir="5400000" algn="ctr" rotWithShape="0">
                  <a:srgbClr val="6E747A">
                    <a:alpha val="43000"/>
                  </a:srgbClr>
                </a:outerShdw>
              </a:effectLst>
            </a:endParaRPr>
          </a:p>
          <a:p>
            <a:pPr algn="ctr"/>
            <a:endParaRPr lang="fi-FI" sz="1400" b="1" dirty="0" smtClean="0">
              <a:ln w="0"/>
              <a:solidFill>
                <a:schemeClr val="accent1"/>
              </a:solidFill>
              <a:effectLst>
                <a:outerShdw blurRad="38100" dist="25400" dir="5400000" algn="ctr" rotWithShape="0">
                  <a:srgbClr val="6E747A">
                    <a:alpha val="43000"/>
                  </a:srgbClr>
                </a:outerShdw>
              </a:effectLst>
            </a:endParaRPr>
          </a:p>
          <a:p>
            <a:pPr algn="ctr"/>
            <a:r>
              <a:rPr lang="fi-FI" sz="1400" b="1" dirty="0" smtClean="0">
                <a:ln w="0"/>
                <a:solidFill>
                  <a:schemeClr val="accent1"/>
                </a:solidFill>
                <a:effectLst>
                  <a:outerShdw blurRad="38100" dist="25400" dir="5400000" algn="ctr" rotWithShape="0">
                    <a:srgbClr val="6E747A">
                      <a:alpha val="43000"/>
                    </a:srgbClr>
                  </a:outerShdw>
                </a:effectLst>
              </a:rPr>
              <a:t>MENETELMÄT:</a:t>
            </a:r>
            <a:endParaRPr lang="fi-FI" sz="1400" b="1" dirty="0">
              <a:ln w="0"/>
              <a:solidFill>
                <a:schemeClr val="accent1"/>
              </a:solidFill>
              <a:effectLst>
                <a:outerShdw blurRad="38100" dist="25400" dir="5400000" algn="ctr" rotWithShape="0">
                  <a:srgbClr val="6E747A">
                    <a:alpha val="43000"/>
                  </a:srgbClr>
                </a:outerShdw>
              </a:effectLst>
            </a:endParaRPr>
          </a:p>
          <a:p>
            <a:pPr algn="ctr"/>
            <a:endParaRPr lang="fi-FI" sz="1400" dirty="0" smtClean="0">
              <a:ln w="0"/>
              <a:solidFill>
                <a:schemeClr val="accent1"/>
              </a:solidFill>
              <a:effectLst>
                <a:outerShdw blurRad="38100" dist="25400" dir="5400000" algn="ctr" rotWithShape="0">
                  <a:srgbClr val="6E747A">
                    <a:alpha val="43000"/>
                  </a:srgbClr>
                </a:outerShdw>
              </a:effectLst>
            </a:endParaRPr>
          </a:p>
          <a:p>
            <a:pPr algn="ctr"/>
            <a:r>
              <a:rPr lang="fi-FI" sz="1400" dirty="0" smtClean="0">
                <a:ln w="0"/>
                <a:solidFill>
                  <a:schemeClr val="accent1"/>
                </a:solidFill>
                <a:effectLst>
                  <a:outerShdw blurRad="38100" dist="25400" dir="5400000" algn="ctr" rotWithShape="0">
                    <a:srgbClr val="6E747A">
                      <a:alpha val="43000"/>
                    </a:srgbClr>
                  </a:outerShdw>
                </a:effectLst>
              </a:rPr>
              <a:t>Kasvattajat havainnoivat lapsiryhmää ja ohjaavat sitä oikeaan, ryhmän toimintaa tukevaan suuntaan.</a:t>
            </a:r>
          </a:p>
          <a:p>
            <a:pPr algn="ctr"/>
            <a:endParaRPr lang="fi-FI" sz="1400" dirty="0">
              <a:ln w="0"/>
              <a:solidFill>
                <a:schemeClr val="accent1"/>
              </a:solidFill>
              <a:effectLst>
                <a:outerShdw blurRad="38100" dist="25400" dir="5400000" algn="ctr" rotWithShape="0">
                  <a:srgbClr val="6E747A">
                    <a:alpha val="43000"/>
                  </a:srgbClr>
                </a:outerShdw>
              </a:effectLst>
            </a:endParaRPr>
          </a:p>
          <a:p>
            <a:pPr algn="ctr"/>
            <a:r>
              <a:rPr lang="fi-FI" sz="1400" dirty="0" smtClean="0">
                <a:ln w="0"/>
                <a:solidFill>
                  <a:schemeClr val="accent1"/>
                </a:solidFill>
                <a:effectLst>
                  <a:outerShdw blurRad="38100" dist="25400" dir="5400000" algn="ctr" rotWithShape="0">
                    <a:srgbClr val="6E747A">
                      <a:alpha val="43000"/>
                    </a:srgbClr>
                  </a:outerShdw>
                </a:effectLst>
              </a:rPr>
              <a:t>Lapsi tulee kohdatuksi omassa pienryhmässään päivittäin. Kasvattaja kiinnittää huomiota erityisesti lapsen tunnetilaan.</a:t>
            </a:r>
          </a:p>
          <a:p>
            <a:pPr algn="ctr"/>
            <a:endParaRPr lang="fi-FI" sz="1400" dirty="0">
              <a:ln w="0"/>
              <a:solidFill>
                <a:schemeClr val="accent1"/>
              </a:solidFill>
              <a:effectLst>
                <a:outerShdw blurRad="38100" dist="25400" dir="5400000" algn="ctr" rotWithShape="0">
                  <a:srgbClr val="6E747A">
                    <a:alpha val="43000"/>
                  </a:srgbClr>
                </a:outerShdw>
              </a:effectLst>
            </a:endParaRPr>
          </a:p>
          <a:p>
            <a:pPr algn="ctr"/>
            <a:r>
              <a:rPr lang="fi-FI" sz="1400" dirty="0" smtClean="0">
                <a:ln w="0"/>
                <a:solidFill>
                  <a:schemeClr val="accent1"/>
                </a:solidFill>
                <a:effectLst>
                  <a:outerShdw blurRad="38100" dist="25400" dir="5400000" algn="ctr" rotWithShape="0">
                    <a:srgbClr val="6E747A">
                      <a:alpha val="43000"/>
                    </a:srgbClr>
                  </a:outerShdw>
                </a:effectLst>
              </a:rPr>
              <a:t>Jokaisessa ryhmässä arvioidaan toimintaa yhdessä lasten kanssa.</a:t>
            </a:r>
            <a:endParaRPr lang="fi-FI" sz="1400" dirty="0">
              <a:ln w="0"/>
              <a:solidFill>
                <a:schemeClr val="accent1"/>
              </a:solidFill>
              <a:effectLst>
                <a:outerShdw blurRad="38100" dist="25400" dir="5400000" algn="ctr" rotWithShape="0">
                  <a:srgbClr val="6E747A">
                    <a:alpha val="43000"/>
                  </a:srgbClr>
                </a:outerShdw>
              </a:effectLst>
            </a:endParaRPr>
          </a:p>
          <a:p>
            <a:pPr algn="ctr"/>
            <a:endParaRPr lang="fi-FI" sz="1400" dirty="0" smtClean="0">
              <a:ln w="0"/>
              <a:solidFill>
                <a:schemeClr val="accent1"/>
              </a:solidFill>
              <a:effectLst>
                <a:outerShdw blurRad="38100" dist="25400" dir="5400000" algn="ctr" rotWithShape="0">
                  <a:srgbClr val="6E747A">
                    <a:alpha val="43000"/>
                  </a:srgbClr>
                </a:outerShdw>
              </a:effectLst>
            </a:endParaRPr>
          </a:p>
          <a:p>
            <a:pPr algn="ctr"/>
            <a:r>
              <a:rPr lang="fi-FI" sz="1400" dirty="0">
                <a:ln w="0"/>
                <a:solidFill>
                  <a:schemeClr val="accent1"/>
                </a:solidFill>
                <a:effectLst>
                  <a:outerShdw blurRad="38100" dist="25400" dir="5400000" algn="ctr" rotWithShape="0">
                    <a:srgbClr val="6E747A">
                      <a:alpha val="43000"/>
                    </a:srgbClr>
                  </a:outerShdw>
                </a:effectLst>
              </a:rPr>
              <a:t>Lasten osallisuus ja mahdollisuus valita näkyy toimintaympäristössä kuvien ja korttien muodossa. </a:t>
            </a:r>
            <a:endParaRPr lang="fi-FI" sz="1400" dirty="0" smtClean="0">
              <a:ln w="0"/>
              <a:solidFill>
                <a:schemeClr val="accent1"/>
              </a:solidFill>
              <a:effectLst>
                <a:outerShdw blurRad="38100" dist="25400" dir="5400000" algn="ctr" rotWithShape="0">
                  <a:srgbClr val="6E747A">
                    <a:alpha val="43000"/>
                  </a:srgbClr>
                </a:outerShdw>
              </a:effectLst>
            </a:endParaRPr>
          </a:p>
          <a:p>
            <a:pPr algn="ctr"/>
            <a:endParaRPr lang="fi-FI" sz="1400" dirty="0" smtClean="0">
              <a:ln w="0"/>
              <a:solidFill>
                <a:schemeClr val="accent1"/>
              </a:solidFill>
              <a:effectLst>
                <a:outerShdw blurRad="38100" dist="25400" dir="5400000" algn="ctr" rotWithShape="0">
                  <a:srgbClr val="6E747A">
                    <a:alpha val="43000"/>
                  </a:srgbClr>
                </a:outerShdw>
              </a:effectLst>
            </a:endParaRPr>
          </a:p>
          <a:p>
            <a:pPr algn="ctr"/>
            <a:r>
              <a:rPr lang="fi-FI" sz="1400" dirty="0">
                <a:ln w="0"/>
                <a:solidFill>
                  <a:schemeClr val="accent1"/>
                </a:solidFill>
                <a:effectLst>
                  <a:outerShdw blurRad="38100" dist="25400" dir="5400000" algn="ctr" rotWithShape="0">
                    <a:srgbClr val="6E747A">
                      <a:alpha val="43000"/>
                    </a:srgbClr>
                  </a:outerShdw>
                </a:effectLst>
              </a:rPr>
              <a:t>Tiimikokousten aikana kasvattajat jakavat sensitiivisen toiminnan huomioita toisilleen. </a:t>
            </a:r>
          </a:p>
          <a:p>
            <a:pPr algn="ctr"/>
            <a:endParaRPr lang="fi-FI" sz="1400" dirty="0">
              <a:ln w="0"/>
              <a:solidFill>
                <a:schemeClr val="accent1"/>
              </a:solidFill>
              <a:effectLst>
                <a:outerShdw blurRad="38100" dist="25400" dir="5400000" algn="ctr" rotWithShape="0">
                  <a:srgbClr val="6E747A">
                    <a:alpha val="43000"/>
                  </a:srgbClr>
                </a:outerShdw>
              </a:effectLst>
            </a:endParaRPr>
          </a:p>
          <a:p>
            <a:pPr algn="ctr"/>
            <a:r>
              <a:rPr lang="fi-FI" sz="1400" dirty="0" smtClean="0">
                <a:ln w="0"/>
                <a:solidFill>
                  <a:schemeClr val="accent1"/>
                </a:solidFill>
                <a:effectLst>
                  <a:outerShdw blurRad="38100" dist="25400" dir="5400000" algn="ctr" rotWithShape="0">
                    <a:srgbClr val="6E747A">
                      <a:alpha val="43000"/>
                    </a:srgbClr>
                  </a:outerShdw>
                </a:effectLst>
              </a:rPr>
              <a:t>Päivä- ja viikko-ohjelman runko näkyvissä eteistiloissa myös vanhemmille. </a:t>
            </a:r>
            <a:endParaRPr lang="fi-FI" sz="1400" dirty="0" smtClean="0">
              <a:ln w="0"/>
              <a:solidFill>
                <a:schemeClr val="accent1"/>
              </a:solidFill>
              <a:effectLst>
                <a:outerShdw blurRad="38100" dist="25400" dir="5400000" algn="ctr" rotWithShape="0">
                  <a:srgbClr val="6E747A">
                    <a:alpha val="43000"/>
                  </a:srgbClr>
                </a:outerShdw>
              </a:effectLst>
            </a:endParaRPr>
          </a:p>
          <a:p>
            <a:pPr algn="ctr"/>
            <a:endParaRPr lang="fi-FI" sz="1200" dirty="0" smtClean="0">
              <a:ln w="0"/>
              <a:solidFill>
                <a:schemeClr val="accent1"/>
              </a:solidFill>
              <a:effectLst>
                <a:outerShdw blurRad="38100" dist="25400" dir="5400000" algn="ctr" rotWithShape="0">
                  <a:srgbClr val="6E747A">
                    <a:alpha val="43000"/>
                  </a:srgbClr>
                </a:outerShdw>
              </a:effectLst>
            </a:endParaRPr>
          </a:p>
          <a:p>
            <a:pPr algn="ctr"/>
            <a:endParaRPr lang="fi-FI" sz="1200" dirty="0" smtClean="0">
              <a:ln w="0"/>
              <a:solidFill>
                <a:schemeClr val="accent1"/>
              </a:solidFill>
              <a:effectLst>
                <a:outerShdw blurRad="38100" dist="25400" dir="5400000" algn="ctr" rotWithShape="0">
                  <a:srgbClr val="6E747A">
                    <a:alpha val="43000"/>
                  </a:srgbClr>
                </a:outerShdw>
              </a:effectLst>
            </a:endParaRPr>
          </a:p>
          <a:p>
            <a:pPr algn="ctr"/>
            <a:endParaRPr lang="fi-FI" sz="1200" dirty="0" smtClean="0">
              <a:ln w="0"/>
              <a:solidFill>
                <a:schemeClr val="accent1"/>
              </a:solidFill>
              <a:effectLst>
                <a:outerShdw blurRad="38100" dist="25400" dir="5400000" algn="ctr" rotWithShape="0">
                  <a:srgbClr val="6E747A">
                    <a:alpha val="43000"/>
                  </a:srgbClr>
                </a:outerShdw>
              </a:effectLst>
            </a:endParaRPr>
          </a:p>
          <a:p>
            <a:pPr algn="ctr"/>
            <a:endParaRPr lang="fi-FI" sz="1200" dirty="0">
              <a:ln w="0"/>
              <a:solidFill>
                <a:schemeClr val="accent1"/>
              </a:solidFill>
              <a:effectLst>
                <a:outerShdw blurRad="38100" dist="25400" dir="5400000" algn="ctr" rotWithShape="0">
                  <a:srgbClr val="6E747A">
                    <a:alpha val="43000"/>
                  </a:srgbClr>
                </a:outerShdw>
              </a:effectLst>
            </a:endParaRPr>
          </a:p>
          <a:p>
            <a:pPr algn="ctr"/>
            <a:endParaRPr lang="fi-FI" sz="1200" dirty="0" smtClean="0">
              <a:ln w="0"/>
              <a:solidFill>
                <a:schemeClr val="accent1"/>
              </a:solidFill>
              <a:effectLst>
                <a:outerShdw blurRad="38100" dist="25400" dir="5400000" algn="ctr" rotWithShape="0">
                  <a:srgbClr val="6E747A">
                    <a:alpha val="43000"/>
                  </a:srgbClr>
                </a:outerShdw>
              </a:effectLst>
            </a:endParaRPr>
          </a:p>
          <a:p>
            <a:pPr algn="ctr"/>
            <a:endParaRPr lang="fi-FI" sz="1200" dirty="0">
              <a:ln w="0"/>
              <a:solidFill>
                <a:schemeClr val="accent1"/>
              </a:solidFill>
              <a:effectLst>
                <a:outerShdw blurRad="38100" dist="25400" dir="5400000" algn="ctr" rotWithShape="0">
                  <a:srgbClr val="6E747A">
                    <a:alpha val="43000"/>
                  </a:srgbClr>
                </a:outerShdw>
              </a:effectLst>
            </a:endParaRPr>
          </a:p>
          <a:p>
            <a:pPr algn="ctr"/>
            <a:endParaRPr lang="fi-FI" sz="1200" dirty="0">
              <a:ln w="0"/>
              <a:solidFill>
                <a:schemeClr val="accent1"/>
              </a:solidFill>
              <a:effectLst>
                <a:outerShdw blurRad="38100" dist="25400" dir="5400000" algn="ctr" rotWithShape="0">
                  <a:srgbClr val="6E747A">
                    <a:alpha val="43000"/>
                  </a:srgbClr>
                </a:outerShdw>
              </a:effectLst>
            </a:endParaRPr>
          </a:p>
          <a:p>
            <a:pPr algn="ctr"/>
            <a:endParaRPr lang="fi-FI" sz="1200" dirty="0">
              <a:ln w="0"/>
              <a:solidFill>
                <a:schemeClr val="accent1"/>
              </a:solidFill>
              <a:effectLst>
                <a:outerShdw blurRad="38100" dist="25400" dir="5400000" algn="ctr" rotWithShape="0">
                  <a:srgbClr val="6E747A">
                    <a:alpha val="43000"/>
                  </a:srgbClr>
                </a:outerShdw>
              </a:effectLst>
            </a:endParaRPr>
          </a:p>
        </p:txBody>
      </p:sp>
      <p:sp>
        <p:nvSpPr>
          <p:cNvPr id="9" name="Pyöristetty suorakulmio 8"/>
          <p:cNvSpPr/>
          <p:nvPr/>
        </p:nvSpPr>
        <p:spPr>
          <a:xfrm>
            <a:off x="3436122" y="1349829"/>
            <a:ext cx="4014087" cy="80428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i-FI" sz="1400" dirty="0" smtClean="0">
                <a:ln w="0"/>
                <a:solidFill>
                  <a:schemeClr val="accent1"/>
                </a:solidFill>
                <a:effectLst>
                  <a:outerShdw blurRad="38100" dist="25400" dir="5400000" algn="ctr" rotWithShape="0">
                    <a:srgbClr val="6E747A">
                      <a:alpha val="43000"/>
                    </a:srgbClr>
                  </a:outerShdw>
                </a:effectLst>
              </a:rPr>
              <a:t>Kasvattajan sensitiivisen toiminnan tavoitteena on lasten osallisuuden ja toimijuuden vahvistuminen.</a:t>
            </a:r>
            <a:endParaRPr lang="fi-FI" sz="14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4489847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39737" y="409575"/>
            <a:ext cx="11234738" cy="787400"/>
          </a:xfrm>
        </p:spPr>
        <p:txBody>
          <a:bodyPr/>
          <a:lstStyle/>
          <a:p>
            <a:pPr lvl="1"/>
            <a:r>
              <a:rPr lang="fi-FI" sz="2800" dirty="0" smtClean="0">
                <a:solidFill>
                  <a:schemeClr val="accent1"/>
                </a:solidFill>
              </a:rPr>
              <a:t>Toimintavuoden yhteinen tavoite</a:t>
            </a:r>
            <a:r>
              <a:rPr lang="fi-FI" sz="2800" dirty="0" smtClean="0"/>
              <a:t/>
            </a:r>
            <a:br>
              <a:rPr lang="fi-FI" sz="2800" dirty="0" smtClean="0"/>
            </a:br>
            <a:r>
              <a:rPr lang="fi-FI" sz="1600" dirty="0" smtClean="0">
                <a:solidFill>
                  <a:schemeClr val="accent1"/>
                </a:solidFill>
                <a:latin typeface="+mj-lt"/>
              </a:rPr>
              <a:t>2. K</a:t>
            </a:r>
            <a:r>
              <a:rPr lang="fi-FI" sz="1600" dirty="0" smtClean="0">
                <a:solidFill>
                  <a:schemeClr val="accent1"/>
                </a:solidFill>
                <a:latin typeface="+mj-lt"/>
                <a:cs typeface="Calibri" panose="020F0502020204030204" pitchFamily="34" charset="0"/>
              </a:rPr>
              <a:t>oko kaupunki </a:t>
            </a:r>
            <a:r>
              <a:rPr lang="fi-FI" sz="1600" dirty="0">
                <a:solidFill>
                  <a:schemeClr val="accent1"/>
                </a:solidFill>
                <a:latin typeface="+mj-lt"/>
                <a:cs typeface="Calibri" panose="020F0502020204030204" pitchFamily="34" charset="0"/>
              </a:rPr>
              <a:t>oppimisen ja työteon ympäristönä</a:t>
            </a:r>
            <a:r>
              <a:rPr lang="fi-FI" sz="1600" dirty="0">
                <a:latin typeface="+mj-lt"/>
                <a:cs typeface="Calibri" panose="020F0502020204030204" pitchFamily="34" charset="0"/>
              </a:rPr>
              <a:t> </a:t>
            </a:r>
            <a:r>
              <a:rPr lang="fi-FI" sz="1600" dirty="0" smtClean="0">
                <a:solidFill>
                  <a:schemeClr val="accent1"/>
                </a:solidFill>
                <a:latin typeface="+mj-lt"/>
                <a:cs typeface="Calibri" panose="020F0502020204030204" pitchFamily="34" charset="0"/>
              </a:rPr>
              <a:t>(ilmiöoppiminen)</a:t>
            </a:r>
            <a:r>
              <a:rPr lang="fi-FI" sz="2300" dirty="0">
                <a:cs typeface="Calibri" panose="020F0502020204030204" pitchFamily="34" charset="0"/>
              </a:rPr>
              <a:t/>
            </a:r>
            <a:br>
              <a:rPr lang="fi-FI" sz="2300" dirty="0">
                <a:cs typeface="Calibri" panose="020F0502020204030204" pitchFamily="34" charset="0"/>
              </a:rPr>
            </a:br>
            <a:endParaRPr lang="fi-FI" sz="2000" dirty="0"/>
          </a:p>
        </p:txBody>
      </p:sp>
      <p:sp>
        <p:nvSpPr>
          <p:cNvPr id="3" name="Sisällön paikkamerkki 2"/>
          <p:cNvSpPr>
            <a:spLocks noGrp="1"/>
          </p:cNvSpPr>
          <p:nvPr>
            <p:ph idx="1"/>
          </p:nvPr>
        </p:nvSpPr>
        <p:spPr/>
        <p:txBody>
          <a:bodyPr/>
          <a:lstStyle/>
          <a:p>
            <a:pPr marL="0" indent="0">
              <a:buNone/>
            </a:pPr>
            <a:r>
              <a:rPr lang="fi-FI" sz="1600" dirty="0" smtClean="0">
                <a:solidFill>
                  <a:schemeClr val="accent1"/>
                </a:solidFill>
              </a:rPr>
              <a:t>Yksikkömme yhteiseksi isoksi teemaksi on valittu luonto.</a:t>
            </a:r>
          </a:p>
          <a:p>
            <a:endParaRPr lang="fi-FI" sz="1600" dirty="0">
              <a:solidFill>
                <a:schemeClr val="accent1"/>
              </a:solidFill>
            </a:endParaRPr>
          </a:p>
          <a:p>
            <a:r>
              <a:rPr lang="fi-FI" sz="1600" dirty="0" smtClean="0">
                <a:solidFill>
                  <a:schemeClr val="accent1"/>
                </a:solidFill>
              </a:rPr>
              <a:t>Lasten kiinnostuksen pohjalta luonto-teemasta valitaan jokaisessa ryhmässä tarkempi osa-alue (ilmiö), jonka </a:t>
            </a:r>
          </a:p>
          <a:p>
            <a:pPr marL="0" indent="0">
              <a:buNone/>
            </a:pPr>
            <a:r>
              <a:rPr lang="fi-FI" sz="1600" dirty="0">
                <a:solidFill>
                  <a:schemeClr val="accent1"/>
                </a:solidFill>
              </a:rPr>
              <a:t> </a:t>
            </a:r>
            <a:r>
              <a:rPr lang="fi-FI" sz="1600" dirty="0" smtClean="0">
                <a:solidFill>
                  <a:schemeClr val="accent1"/>
                </a:solidFill>
              </a:rPr>
              <a:t>   parissa työskennellään vähintään kaksi viikkoa kevään aikana. </a:t>
            </a:r>
          </a:p>
          <a:p>
            <a:pPr marL="0" indent="0">
              <a:buNone/>
            </a:pPr>
            <a:endParaRPr lang="fi-FI" sz="1600" dirty="0" smtClean="0">
              <a:solidFill>
                <a:schemeClr val="accent1"/>
              </a:solidFill>
            </a:endParaRPr>
          </a:p>
          <a:p>
            <a:r>
              <a:rPr lang="fi-FI" sz="1600" dirty="0" smtClean="0">
                <a:solidFill>
                  <a:schemeClr val="accent1"/>
                </a:solidFill>
              </a:rPr>
              <a:t>Ilmiötä tutkittaessa käytetään koko kaupunkia ikätasoisesti oppimisympäristönä. </a:t>
            </a:r>
          </a:p>
          <a:p>
            <a:pPr marL="0" indent="0">
              <a:buNone/>
            </a:pPr>
            <a:endParaRPr lang="fi-FI" sz="1600" dirty="0" smtClean="0">
              <a:solidFill>
                <a:schemeClr val="accent1"/>
              </a:solidFill>
            </a:endParaRPr>
          </a:p>
          <a:p>
            <a:r>
              <a:rPr lang="fi-FI" sz="1600" dirty="0" smtClean="0">
                <a:solidFill>
                  <a:schemeClr val="accent1"/>
                </a:solidFill>
              </a:rPr>
              <a:t>Tarjoamme lapsille erilaisia liikkumisen mahdollisuuksia ilmiökokonaisuuden aikana. </a:t>
            </a:r>
          </a:p>
          <a:p>
            <a:pPr marL="0" indent="0">
              <a:buNone/>
            </a:pPr>
            <a:endParaRPr lang="fi-FI" sz="1600" dirty="0" smtClean="0">
              <a:solidFill>
                <a:schemeClr val="accent1"/>
              </a:solidFill>
            </a:endParaRPr>
          </a:p>
          <a:p>
            <a:r>
              <a:rPr lang="fi-FI" sz="1600" dirty="0" smtClean="0">
                <a:solidFill>
                  <a:schemeClr val="accent1"/>
                </a:solidFill>
              </a:rPr>
              <a:t>Mitä konkreettista tehdään?</a:t>
            </a:r>
          </a:p>
          <a:p>
            <a:pPr marL="0" indent="0">
              <a:buNone/>
            </a:pPr>
            <a:r>
              <a:rPr lang="fi-FI" sz="1600" dirty="0">
                <a:solidFill>
                  <a:schemeClr val="accent1"/>
                </a:solidFill>
              </a:rPr>
              <a:t>	</a:t>
            </a:r>
            <a:r>
              <a:rPr lang="fi-FI" sz="1600" dirty="0" smtClean="0">
                <a:solidFill>
                  <a:schemeClr val="accent1"/>
                </a:solidFill>
              </a:rPr>
              <a:t>- Jokainen ryhmä toteuttaa ainakin yhden retken </a:t>
            </a:r>
          </a:p>
          <a:p>
            <a:pPr marL="0" indent="0">
              <a:buNone/>
            </a:pPr>
            <a:r>
              <a:rPr lang="fi-FI" sz="1600" dirty="0">
                <a:solidFill>
                  <a:schemeClr val="accent1"/>
                </a:solidFill>
              </a:rPr>
              <a:t>	</a:t>
            </a:r>
            <a:r>
              <a:rPr lang="fi-FI" sz="1600" dirty="0" smtClean="0">
                <a:solidFill>
                  <a:schemeClr val="accent1"/>
                </a:solidFill>
              </a:rPr>
              <a:t>lähiympäristöön.</a:t>
            </a:r>
          </a:p>
          <a:p>
            <a:pPr marL="0" indent="0">
              <a:buNone/>
            </a:pPr>
            <a:r>
              <a:rPr lang="fi-FI" sz="1600" dirty="0">
                <a:solidFill>
                  <a:schemeClr val="accent1"/>
                </a:solidFill>
              </a:rPr>
              <a:t>	</a:t>
            </a:r>
            <a:r>
              <a:rPr lang="fi-FI" sz="1600" dirty="0" smtClean="0">
                <a:solidFill>
                  <a:schemeClr val="accent1"/>
                </a:solidFill>
              </a:rPr>
              <a:t>- </a:t>
            </a:r>
            <a:r>
              <a:rPr lang="fi-FI" sz="1600" dirty="0">
                <a:solidFill>
                  <a:schemeClr val="accent1"/>
                </a:solidFill>
              </a:rPr>
              <a:t>L</a:t>
            </a:r>
            <a:r>
              <a:rPr lang="fi-FI" sz="1600" dirty="0" smtClean="0">
                <a:solidFill>
                  <a:schemeClr val="accent1"/>
                </a:solidFill>
              </a:rPr>
              <a:t>apsi pääsee jakamaan omaa mielenkiinnon </a:t>
            </a:r>
          </a:p>
          <a:p>
            <a:pPr marL="0" indent="0">
              <a:buNone/>
            </a:pPr>
            <a:r>
              <a:rPr lang="fi-FI" sz="1600" dirty="0">
                <a:solidFill>
                  <a:schemeClr val="accent1"/>
                </a:solidFill>
              </a:rPr>
              <a:t>	</a:t>
            </a:r>
            <a:r>
              <a:rPr lang="fi-FI" sz="1600" dirty="0" smtClean="0">
                <a:solidFill>
                  <a:schemeClr val="accent1"/>
                </a:solidFill>
              </a:rPr>
              <a:t>kohdettaan ja osaamistaan muille. </a:t>
            </a:r>
          </a:p>
          <a:p>
            <a:pPr marL="0" indent="0">
              <a:buNone/>
            </a:pPr>
            <a:r>
              <a:rPr lang="fi-FI" sz="1600" dirty="0">
                <a:solidFill>
                  <a:schemeClr val="accent1"/>
                </a:solidFill>
              </a:rPr>
              <a:t>	</a:t>
            </a:r>
            <a:r>
              <a:rPr lang="fi-FI" sz="1600" dirty="0" smtClean="0">
                <a:solidFill>
                  <a:schemeClr val="accent1"/>
                </a:solidFill>
              </a:rPr>
              <a:t>- Ilmiökokonaisuus esitellään vanhemmille ryhmissä </a:t>
            </a:r>
          </a:p>
          <a:p>
            <a:pPr marL="0" indent="0">
              <a:buNone/>
            </a:pPr>
            <a:r>
              <a:rPr lang="fi-FI" sz="1600" dirty="0">
                <a:solidFill>
                  <a:schemeClr val="accent1"/>
                </a:solidFill>
              </a:rPr>
              <a:t>	</a:t>
            </a:r>
            <a:r>
              <a:rPr lang="fi-FI" sz="1600" dirty="0" smtClean="0">
                <a:solidFill>
                  <a:schemeClr val="accent1"/>
                </a:solidFill>
              </a:rPr>
              <a:t>sovitulla tavalla </a:t>
            </a:r>
          </a:p>
          <a:p>
            <a:pPr marL="0" indent="0">
              <a:buNone/>
            </a:pPr>
            <a:endParaRPr lang="fi-FI" sz="1600" dirty="0" smtClean="0">
              <a:solidFill>
                <a:schemeClr val="accent1"/>
              </a:solidFill>
            </a:endParaRPr>
          </a:p>
          <a:p>
            <a:r>
              <a:rPr lang="fi-FI" sz="1600" dirty="0" smtClean="0">
                <a:solidFill>
                  <a:schemeClr val="accent1"/>
                </a:solidFill>
              </a:rPr>
              <a:t>Toimintakokonaisuutta arvioidaan työyhteisössä </a:t>
            </a:r>
          </a:p>
          <a:p>
            <a:pPr marL="0" indent="0">
              <a:buNone/>
            </a:pPr>
            <a:r>
              <a:rPr lang="fi-FI" sz="1600" dirty="0">
                <a:solidFill>
                  <a:schemeClr val="accent1"/>
                </a:solidFill>
              </a:rPr>
              <a:t> </a:t>
            </a:r>
            <a:r>
              <a:rPr lang="fi-FI" sz="1600" dirty="0" smtClean="0">
                <a:solidFill>
                  <a:schemeClr val="accent1"/>
                </a:solidFill>
              </a:rPr>
              <a:t>    yhdessä lasten ja vanhempien kanssa. </a:t>
            </a:r>
          </a:p>
          <a:p>
            <a:pPr marL="0" indent="0">
              <a:buNone/>
            </a:pPr>
            <a:endParaRPr lang="fi-FI" sz="1600" dirty="0" smtClean="0">
              <a:solidFill>
                <a:schemeClr val="accent1"/>
              </a:solidFill>
            </a:endParaRPr>
          </a:p>
          <a:p>
            <a:pPr marL="0" indent="0">
              <a:buNone/>
            </a:pPr>
            <a:endParaRPr lang="fi-FI" sz="1600" dirty="0">
              <a:solidFill>
                <a:schemeClr val="accent1"/>
              </a:solidFill>
            </a:endParaRPr>
          </a:p>
        </p:txBody>
      </p:sp>
      <p:sp>
        <p:nvSpPr>
          <p:cNvPr id="6" name="Dian numeron paikkamerkki 5"/>
          <p:cNvSpPr>
            <a:spLocks noGrp="1"/>
          </p:cNvSpPr>
          <p:nvPr>
            <p:ph type="sldNum" sz="quarter" idx="12"/>
          </p:nvPr>
        </p:nvSpPr>
        <p:spPr/>
        <p:txBody>
          <a:bodyPr/>
          <a:lstStyle/>
          <a:p>
            <a:pPr>
              <a:defRPr/>
            </a:pPr>
            <a:fld id="{A674E643-FC56-4E32-B709-651CFF3EC272}" type="slidenum">
              <a:rPr lang="fi-FI" smtClean="0"/>
              <a:pPr>
                <a:defRPr/>
              </a:pPr>
              <a:t>11</a:t>
            </a:fld>
            <a:endParaRPr lang="fi-FI"/>
          </a:p>
        </p:txBody>
      </p:sp>
      <p:pic>
        <p:nvPicPr>
          <p:cNvPr id="7" name="Sisällön paikkamerkki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193616" y="3481842"/>
            <a:ext cx="4454305" cy="2562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9059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54001" y="221936"/>
            <a:ext cx="11234739" cy="1035666"/>
          </a:xfrm>
        </p:spPr>
        <p:txBody>
          <a:bodyPr/>
          <a:lstStyle/>
          <a:p>
            <a:pPr algn="ctr">
              <a:spcBef>
                <a:spcPts val="600"/>
              </a:spcBef>
              <a:spcAft>
                <a:spcPts val="600"/>
              </a:spcAft>
            </a:pPr>
            <a:r>
              <a:rPr lang="fi-FI" sz="2800" dirty="0" smtClean="0">
                <a:solidFill>
                  <a:schemeClr val="accent1"/>
                </a:solidFill>
              </a:rPr>
              <a:t>Laaja-alainen osaaminen</a:t>
            </a:r>
            <a:r>
              <a:rPr lang="fi-FI" sz="2600" dirty="0" smtClean="0">
                <a:solidFill>
                  <a:schemeClr val="accent1"/>
                </a:solidFill>
                <a:latin typeface="+mj-lt"/>
              </a:rPr>
              <a:t/>
            </a:r>
            <a:br>
              <a:rPr lang="fi-FI" sz="2600" dirty="0" smtClean="0">
                <a:solidFill>
                  <a:schemeClr val="accent1"/>
                </a:solidFill>
                <a:latin typeface="+mj-lt"/>
              </a:rPr>
            </a:br>
            <a:r>
              <a:rPr lang="fi-FI" sz="1100" dirty="0" smtClean="0">
                <a:solidFill>
                  <a:schemeClr val="accent1"/>
                </a:solidFill>
                <a:latin typeface="+mj-lt"/>
              </a:rPr>
              <a:t>Ajattelu ja oppiminen, Kulttuurinen osaaminen, Vuorovaikutus ja ilmaisu, Itsestä huolehtiminen ja arjen taidot, </a:t>
            </a:r>
            <a:br>
              <a:rPr lang="fi-FI" sz="1100" dirty="0" smtClean="0">
                <a:solidFill>
                  <a:schemeClr val="accent1"/>
                </a:solidFill>
                <a:latin typeface="+mj-lt"/>
              </a:rPr>
            </a:br>
            <a:r>
              <a:rPr lang="fi-FI" sz="1100" dirty="0" smtClean="0">
                <a:solidFill>
                  <a:schemeClr val="accent1"/>
                </a:solidFill>
                <a:latin typeface="+mj-lt"/>
              </a:rPr>
              <a:t>Monilukutaito ja viestintäteknologia sekä Osallistuminen ja vaikuttaminen</a:t>
            </a:r>
            <a:endParaRPr lang="fi-FI" sz="1100" dirty="0">
              <a:solidFill>
                <a:schemeClr val="accent1"/>
              </a:solidFill>
              <a:latin typeface="+mj-lt"/>
            </a:endParaRPr>
          </a:p>
        </p:txBody>
      </p:sp>
      <p:sp>
        <p:nvSpPr>
          <p:cNvPr id="3" name="Sisällön paikkamerkki 2"/>
          <p:cNvSpPr>
            <a:spLocks noGrp="1"/>
          </p:cNvSpPr>
          <p:nvPr>
            <p:ph idx="1"/>
          </p:nvPr>
        </p:nvSpPr>
        <p:spPr>
          <a:xfrm>
            <a:off x="313141" y="1175920"/>
            <a:ext cx="10378331" cy="4748711"/>
          </a:xfrm>
        </p:spPr>
        <p:txBody>
          <a:bodyPr/>
          <a:lstStyle/>
          <a:p>
            <a:pPr marL="0" indent="0">
              <a:buNone/>
            </a:pPr>
            <a:r>
              <a:rPr lang="fi-FI" dirty="0" smtClean="0"/>
              <a:t> </a:t>
            </a:r>
            <a:endParaRPr lang="fi-FI" dirty="0"/>
          </a:p>
          <a:p>
            <a:pPr marL="457200" lvl="1" indent="0">
              <a:buNone/>
            </a:pPr>
            <a:endParaRPr lang="fi-FI" dirty="0"/>
          </a:p>
        </p:txBody>
      </p:sp>
      <p:sp>
        <p:nvSpPr>
          <p:cNvPr id="6" name="Dian numeron paikkamerkki 5"/>
          <p:cNvSpPr>
            <a:spLocks noGrp="1"/>
          </p:cNvSpPr>
          <p:nvPr>
            <p:ph type="sldNum" sz="quarter" idx="12"/>
          </p:nvPr>
        </p:nvSpPr>
        <p:spPr/>
        <p:txBody>
          <a:bodyPr/>
          <a:lstStyle/>
          <a:p>
            <a:pPr>
              <a:defRPr/>
            </a:pPr>
            <a:fld id="{9D4E09BD-EC80-4009-BC11-6D71E8762838}" type="slidenum">
              <a:rPr lang="fi-FI" smtClean="0"/>
              <a:pPr>
                <a:defRPr/>
              </a:pPr>
              <a:t>12</a:t>
            </a:fld>
            <a:endParaRPr lang="fi-FI"/>
          </a:p>
        </p:txBody>
      </p:sp>
      <p:sp>
        <p:nvSpPr>
          <p:cNvPr id="7" name="Pyöristetty suorakulmio 6"/>
          <p:cNvSpPr/>
          <p:nvPr/>
        </p:nvSpPr>
        <p:spPr>
          <a:xfrm>
            <a:off x="7974440" y="1257603"/>
            <a:ext cx="2832528" cy="298908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sz="1200" dirty="0" smtClean="0">
              <a:ln w="0"/>
              <a:solidFill>
                <a:schemeClr val="accent1"/>
              </a:solidFill>
              <a:effectLst>
                <a:outerShdw blurRad="38100" dist="25400" dir="5400000" algn="ctr" rotWithShape="0">
                  <a:srgbClr val="6E747A">
                    <a:alpha val="43000"/>
                  </a:srgbClr>
                </a:outerShdw>
              </a:effectLst>
            </a:endParaRPr>
          </a:p>
          <a:p>
            <a:pPr algn="ctr"/>
            <a:endParaRPr lang="fi-FI" sz="1200" dirty="0">
              <a:ln w="0"/>
              <a:solidFill>
                <a:schemeClr val="accent1"/>
              </a:solidFill>
              <a:effectLst>
                <a:outerShdw blurRad="38100" dist="25400" dir="5400000" algn="ctr" rotWithShape="0">
                  <a:srgbClr val="6E747A">
                    <a:alpha val="43000"/>
                  </a:srgbClr>
                </a:outerShdw>
              </a:effectLst>
            </a:endParaRPr>
          </a:p>
          <a:p>
            <a:pPr algn="ctr"/>
            <a:r>
              <a:rPr lang="fi-FI" sz="1200" dirty="0" smtClean="0">
                <a:ln w="0"/>
                <a:solidFill>
                  <a:schemeClr val="accent1"/>
                </a:solidFill>
              </a:rPr>
              <a:t>Lapset saavat osallistua ja vaikuttaa ryhmän toimintaan monin eri tavoin.</a:t>
            </a:r>
            <a:endParaRPr lang="fi-FI" sz="1200" dirty="0">
              <a:ln w="0"/>
              <a:solidFill>
                <a:schemeClr val="accent1"/>
              </a:solidFill>
            </a:endParaRPr>
          </a:p>
          <a:p>
            <a:pPr algn="ctr"/>
            <a:r>
              <a:rPr lang="fi-FI" sz="1200" dirty="0" smtClean="0">
                <a:ln w="0"/>
                <a:solidFill>
                  <a:schemeClr val="accent1"/>
                </a:solidFill>
              </a:rPr>
              <a:t>Pienemmillä lapsilla tämä näkyy esim. kuvien kautta laulujen, kirjojen ja leikin äärellä. </a:t>
            </a:r>
          </a:p>
          <a:p>
            <a:pPr algn="ctr"/>
            <a:r>
              <a:rPr lang="fi-FI" sz="1200" dirty="0" smtClean="0">
                <a:ln w="0"/>
                <a:solidFill>
                  <a:schemeClr val="accent1"/>
                </a:solidFill>
              </a:rPr>
              <a:t>Isommilla lapsilla käytetään esim. äänestämistä yhteisistä asioita. </a:t>
            </a:r>
          </a:p>
          <a:p>
            <a:pPr algn="ctr"/>
            <a:endParaRPr lang="fi-FI" sz="1200" dirty="0">
              <a:ln w="0"/>
              <a:solidFill>
                <a:schemeClr val="accent1"/>
              </a:solidFill>
            </a:endParaRPr>
          </a:p>
          <a:p>
            <a:pPr algn="ctr"/>
            <a:r>
              <a:rPr lang="fi-FI" sz="1200" dirty="0">
                <a:ln w="0"/>
                <a:solidFill>
                  <a:schemeClr val="accent1"/>
                </a:solidFill>
              </a:rPr>
              <a:t>R</a:t>
            </a:r>
            <a:r>
              <a:rPr lang="fi-FI" sz="1200" dirty="0" smtClean="0">
                <a:ln w="0"/>
                <a:solidFill>
                  <a:schemeClr val="accent1"/>
                </a:solidFill>
              </a:rPr>
              <a:t>yhmissä on käytössä tabletteja, joita lapset voivat käyttää apuna ympäristöä havainnoidessaan esim. kuvaamalla hyviä leikkipaikkoja sekä kehittämisen kohteita</a:t>
            </a:r>
            <a:r>
              <a:rPr lang="fi-FI" sz="1200" dirty="0" smtClean="0">
                <a:ln w="0"/>
                <a:solidFill>
                  <a:schemeClr val="accent1"/>
                </a:solidFill>
                <a:effectLst>
                  <a:outerShdw blurRad="38100" dist="25400" dir="5400000" algn="ctr" rotWithShape="0">
                    <a:srgbClr val="6E747A">
                      <a:alpha val="43000"/>
                    </a:srgbClr>
                  </a:outerShdw>
                </a:effectLst>
              </a:rPr>
              <a:t>. </a:t>
            </a:r>
          </a:p>
          <a:p>
            <a:pPr algn="ctr"/>
            <a:endParaRPr lang="fi-FI" sz="1200" dirty="0">
              <a:ln w="0"/>
              <a:solidFill>
                <a:schemeClr val="accent1"/>
              </a:solidFill>
              <a:effectLst>
                <a:outerShdw blurRad="38100" dist="25400" dir="5400000" algn="ctr" rotWithShape="0">
                  <a:srgbClr val="6E747A">
                    <a:alpha val="43000"/>
                  </a:srgbClr>
                </a:outerShdw>
              </a:effectLst>
            </a:endParaRPr>
          </a:p>
          <a:p>
            <a:pPr algn="ctr"/>
            <a:endParaRPr lang="fi-FI" sz="1200" dirty="0">
              <a:ln w="0"/>
              <a:solidFill>
                <a:schemeClr val="accent1"/>
              </a:solidFill>
              <a:effectLst>
                <a:outerShdw blurRad="38100" dist="25400" dir="5400000" algn="ctr" rotWithShape="0">
                  <a:srgbClr val="6E747A">
                    <a:alpha val="43000"/>
                  </a:srgbClr>
                </a:outerShdw>
              </a:effectLst>
            </a:endParaRPr>
          </a:p>
        </p:txBody>
      </p:sp>
      <p:sp>
        <p:nvSpPr>
          <p:cNvPr id="8" name="Pyöristetty suorakulmio 7"/>
          <p:cNvSpPr/>
          <p:nvPr/>
        </p:nvSpPr>
        <p:spPr>
          <a:xfrm>
            <a:off x="8126105" y="4698048"/>
            <a:ext cx="2509145" cy="157099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sz="1200" dirty="0" smtClean="0">
              <a:ln w="0"/>
              <a:solidFill>
                <a:schemeClr val="accent1"/>
              </a:solidFill>
              <a:effectLst>
                <a:outerShdw blurRad="38100" dist="25400" dir="5400000" algn="ctr" rotWithShape="0">
                  <a:srgbClr val="6E747A">
                    <a:alpha val="43000"/>
                  </a:srgbClr>
                </a:outerShdw>
              </a:effectLst>
            </a:endParaRPr>
          </a:p>
          <a:p>
            <a:pPr algn="ctr"/>
            <a:endParaRPr lang="fi-FI" sz="1200" dirty="0">
              <a:ln w="0"/>
              <a:solidFill>
                <a:schemeClr val="accent1"/>
              </a:solidFill>
              <a:effectLst>
                <a:outerShdw blurRad="38100" dist="25400" dir="5400000" algn="ctr" rotWithShape="0">
                  <a:srgbClr val="6E747A">
                    <a:alpha val="43000"/>
                  </a:srgbClr>
                </a:outerShdw>
              </a:effectLst>
            </a:endParaRPr>
          </a:p>
          <a:p>
            <a:pPr algn="ctr"/>
            <a:r>
              <a:rPr lang="fi-FI" sz="1200" dirty="0" smtClean="0">
                <a:ln w="0"/>
                <a:solidFill>
                  <a:schemeClr val="accent1"/>
                </a:solidFill>
              </a:rPr>
              <a:t>Toimiessamme päiväkodin tilojen ulkopuolella havainnoimme ympäristöämme ja opettelemme turvallista liikkumista liikenteessä. </a:t>
            </a:r>
          </a:p>
          <a:p>
            <a:pPr algn="ctr"/>
            <a:r>
              <a:rPr lang="fi-FI" sz="1200" dirty="0" smtClean="0">
                <a:ln w="0"/>
                <a:solidFill>
                  <a:schemeClr val="accent1"/>
                </a:solidFill>
              </a:rPr>
              <a:t>Huomioimme toisiamme ja opimme toisiltamme.</a:t>
            </a:r>
          </a:p>
          <a:p>
            <a:pPr algn="ctr"/>
            <a:endParaRPr lang="fi-FI" sz="1200" dirty="0">
              <a:ln w="0"/>
              <a:solidFill>
                <a:schemeClr val="accent1"/>
              </a:solidFill>
              <a:effectLst>
                <a:outerShdw blurRad="38100" dist="25400" dir="5400000" algn="ctr" rotWithShape="0">
                  <a:srgbClr val="6E747A">
                    <a:alpha val="43000"/>
                  </a:srgbClr>
                </a:outerShdw>
              </a:effectLst>
            </a:endParaRPr>
          </a:p>
          <a:p>
            <a:pPr algn="ctr"/>
            <a:endParaRPr lang="fi-FI" sz="1200" dirty="0">
              <a:ln w="0"/>
              <a:solidFill>
                <a:schemeClr val="accent1"/>
              </a:solidFill>
              <a:effectLst>
                <a:outerShdw blurRad="38100" dist="25400" dir="5400000" algn="ctr" rotWithShape="0">
                  <a:srgbClr val="6E747A">
                    <a:alpha val="43000"/>
                  </a:srgbClr>
                </a:outerShdw>
              </a:effectLst>
            </a:endParaRPr>
          </a:p>
        </p:txBody>
      </p:sp>
      <p:sp>
        <p:nvSpPr>
          <p:cNvPr id="9" name="Pyöristetty suorakulmio 8"/>
          <p:cNvSpPr/>
          <p:nvPr/>
        </p:nvSpPr>
        <p:spPr>
          <a:xfrm>
            <a:off x="308997" y="1257602"/>
            <a:ext cx="2513287" cy="209257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sz="1200" dirty="0" smtClean="0">
              <a:ln w="0"/>
              <a:solidFill>
                <a:schemeClr val="accent1"/>
              </a:solidFill>
              <a:effectLst>
                <a:outerShdw blurRad="38100" dist="25400" dir="5400000" algn="ctr" rotWithShape="0">
                  <a:srgbClr val="6E747A">
                    <a:alpha val="43000"/>
                  </a:srgbClr>
                </a:outerShdw>
              </a:effectLst>
            </a:endParaRPr>
          </a:p>
          <a:p>
            <a:pPr algn="ctr"/>
            <a:endParaRPr lang="fi-FI" sz="1200" dirty="0">
              <a:ln w="0"/>
              <a:solidFill>
                <a:schemeClr val="accent1"/>
              </a:solidFill>
              <a:effectLst>
                <a:outerShdw blurRad="38100" dist="25400" dir="5400000" algn="ctr" rotWithShape="0">
                  <a:srgbClr val="6E747A">
                    <a:alpha val="43000"/>
                  </a:srgbClr>
                </a:outerShdw>
              </a:effectLst>
            </a:endParaRPr>
          </a:p>
          <a:p>
            <a:pPr algn="ctr"/>
            <a:endParaRPr lang="fi-FI" sz="1200" dirty="0" smtClean="0">
              <a:solidFill>
                <a:schemeClr val="accent1"/>
              </a:solidFill>
            </a:endParaRPr>
          </a:p>
          <a:p>
            <a:pPr algn="ctr"/>
            <a:endParaRPr lang="fi-FI" sz="1200" dirty="0">
              <a:solidFill>
                <a:schemeClr val="accent1"/>
              </a:solidFill>
            </a:endParaRPr>
          </a:p>
          <a:p>
            <a:pPr algn="ctr"/>
            <a:endParaRPr lang="fi-FI" sz="1200" dirty="0" smtClean="0">
              <a:solidFill>
                <a:schemeClr val="accent1"/>
              </a:solidFill>
            </a:endParaRPr>
          </a:p>
          <a:p>
            <a:pPr algn="ctr"/>
            <a:r>
              <a:rPr lang="fi-FI" sz="1200" dirty="0" smtClean="0">
                <a:solidFill>
                  <a:schemeClr val="accent1"/>
                </a:solidFill>
              </a:rPr>
              <a:t>Omatoimisuuden </a:t>
            </a:r>
            <a:r>
              <a:rPr lang="fi-FI" sz="1200" dirty="0">
                <a:solidFill>
                  <a:schemeClr val="accent1"/>
                </a:solidFill>
              </a:rPr>
              <a:t>harjoitteleminen, toisen huomioiminen ja avun tarjoaminen kuuluvat arjen taitojen harjoitteluun päivittäin. Leikin avulla harjoittelemme kaveritaitoja ja opimme keskustelemaan ja sopimaan asioista</a:t>
            </a:r>
            <a:r>
              <a:rPr lang="fi-FI" sz="1200" dirty="0" smtClean="0">
                <a:solidFill>
                  <a:schemeClr val="accent1"/>
                </a:solidFill>
              </a:rPr>
              <a:t>.</a:t>
            </a:r>
          </a:p>
          <a:p>
            <a:pPr algn="ctr"/>
            <a:endParaRPr lang="fi-FI" sz="1200" dirty="0" smtClean="0">
              <a:solidFill>
                <a:schemeClr val="accent1"/>
              </a:solidFill>
            </a:endParaRPr>
          </a:p>
          <a:p>
            <a:pPr algn="ctr"/>
            <a:endParaRPr lang="fi-FI" sz="1200" dirty="0">
              <a:ln w="0"/>
              <a:solidFill>
                <a:schemeClr val="accent1"/>
              </a:solidFill>
            </a:endParaRPr>
          </a:p>
          <a:p>
            <a:pPr algn="ctr"/>
            <a:endParaRPr lang="fi-FI" sz="1200" dirty="0">
              <a:solidFill>
                <a:schemeClr val="accent1"/>
              </a:solidFill>
            </a:endParaRPr>
          </a:p>
          <a:p>
            <a:pPr algn="ctr"/>
            <a:endParaRPr lang="fi-FI" sz="1200" dirty="0">
              <a:ln w="0"/>
              <a:solidFill>
                <a:schemeClr val="accent1"/>
              </a:solidFill>
              <a:effectLst>
                <a:outerShdw blurRad="38100" dist="25400" dir="5400000" algn="ctr" rotWithShape="0">
                  <a:srgbClr val="6E747A">
                    <a:alpha val="43000"/>
                  </a:srgbClr>
                </a:outerShdw>
              </a:effectLst>
            </a:endParaRPr>
          </a:p>
          <a:p>
            <a:pPr algn="ctr"/>
            <a:r>
              <a:rPr lang="fi-FI" sz="1400" dirty="0" smtClean="0">
                <a:ln w="0"/>
                <a:solidFill>
                  <a:schemeClr val="accent1"/>
                </a:solidFill>
                <a:effectLst>
                  <a:outerShdw blurRad="38100" dist="25400" dir="5400000" algn="ctr" rotWithShape="0">
                    <a:srgbClr val="6E747A">
                      <a:alpha val="43000"/>
                    </a:srgbClr>
                  </a:outerShdw>
                </a:effectLst>
              </a:rPr>
              <a:t> </a:t>
            </a:r>
            <a:endParaRPr lang="fi-FI" sz="1400" dirty="0">
              <a:ln w="0"/>
              <a:solidFill>
                <a:schemeClr val="accent1"/>
              </a:solidFill>
              <a:effectLst>
                <a:outerShdw blurRad="38100" dist="25400" dir="5400000" algn="ctr" rotWithShape="0">
                  <a:srgbClr val="6E747A">
                    <a:alpha val="43000"/>
                  </a:srgbClr>
                </a:outerShdw>
              </a:effectLst>
            </a:endParaRPr>
          </a:p>
        </p:txBody>
      </p:sp>
      <p:pic>
        <p:nvPicPr>
          <p:cNvPr id="11" name="Kuva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6561" y="1767254"/>
            <a:ext cx="4843604" cy="3499337"/>
          </a:xfrm>
          <a:prstGeom prst="rect">
            <a:avLst/>
          </a:prstGeom>
        </p:spPr>
      </p:pic>
      <p:sp>
        <p:nvSpPr>
          <p:cNvPr id="12" name="Pyöristetty suorakulmio 11"/>
          <p:cNvSpPr/>
          <p:nvPr/>
        </p:nvSpPr>
        <p:spPr>
          <a:xfrm flipH="1">
            <a:off x="435830" y="4037237"/>
            <a:ext cx="2259623" cy="18375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smtClean="0"/>
              <a:t>Yksikkömme </a:t>
            </a:r>
            <a:r>
              <a:rPr lang="fi-FI" sz="1200" dirty="0" smtClean="0"/>
              <a:t>kehittämiskohde:</a:t>
            </a:r>
          </a:p>
          <a:p>
            <a:pPr algn="ctr"/>
            <a:r>
              <a:rPr lang="fi-FI" sz="1200" dirty="0" smtClean="0"/>
              <a:t>Toimintaympäristön runsaampi kuvittaminen lasten tekemien valintojen tukemiseksi.</a:t>
            </a:r>
            <a:endParaRPr lang="fi-FI" sz="1200" dirty="0"/>
          </a:p>
        </p:txBody>
      </p:sp>
    </p:spTree>
    <p:extLst>
      <p:ext uri="{BB962C8B-B14F-4D97-AF65-F5344CB8AC3E}">
        <p14:creationId xmlns:p14="http://schemas.microsoft.com/office/powerpoint/2010/main" val="4073191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2800" dirty="0" smtClean="0">
                <a:solidFill>
                  <a:schemeClr val="accent1"/>
                </a:solidFill>
              </a:rPr>
              <a:t>Oppimisen alueet</a:t>
            </a:r>
            <a:br>
              <a:rPr lang="fi-FI" sz="2800" dirty="0" smtClean="0">
                <a:solidFill>
                  <a:schemeClr val="accent1"/>
                </a:solidFill>
              </a:rPr>
            </a:br>
            <a:r>
              <a:rPr lang="fi-FI" sz="1100" dirty="0" smtClean="0">
                <a:solidFill>
                  <a:schemeClr val="accent1"/>
                </a:solidFill>
              </a:rPr>
              <a:t>Kielten rikas maailma, Ilmaisun monet muodot, Minä ja meidän yhteisömme, Tutkin ja toimin ympäristössäni sekä Kasvan, liikun ja kehityn</a:t>
            </a:r>
            <a:endParaRPr lang="fi-FI" sz="1100" dirty="0">
              <a:solidFill>
                <a:schemeClr val="accent1"/>
              </a:solidFill>
            </a:endParaRPr>
          </a:p>
        </p:txBody>
      </p:sp>
      <p:sp>
        <p:nvSpPr>
          <p:cNvPr id="3" name="Sisällön paikkamerkki 2"/>
          <p:cNvSpPr>
            <a:spLocks noGrp="1"/>
          </p:cNvSpPr>
          <p:nvPr>
            <p:ph idx="1"/>
          </p:nvPr>
        </p:nvSpPr>
        <p:spPr>
          <a:xfrm>
            <a:off x="457200" y="940777"/>
            <a:ext cx="11234738" cy="5236186"/>
          </a:xfrm>
        </p:spPr>
        <p:txBody>
          <a:bodyPr/>
          <a:lstStyle/>
          <a:p>
            <a:pPr marL="0" indent="0">
              <a:buNone/>
            </a:pPr>
            <a:endParaRPr lang="fi-FI" sz="1400" dirty="0" smtClean="0">
              <a:solidFill>
                <a:schemeClr val="accent1"/>
              </a:solidFill>
            </a:endParaRPr>
          </a:p>
          <a:p>
            <a:r>
              <a:rPr lang="fi-FI" sz="1400" dirty="0" smtClean="0">
                <a:solidFill>
                  <a:schemeClr val="accent1"/>
                </a:solidFill>
              </a:rPr>
              <a:t>Huolehdimme siitä, lapset saavat tutkia ympäristöään omien mielenkiinnon kohteidensa pohjalta. Me kasvattajat mahdollistamme sen olemalla lapselle läsnä – havainnoimme, kuuntelemme ja kannustamme. </a:t>
            </a:r>
          </a:p>
          <a:p>
            <a:pPr marL="0" indent="0">
              <a:buNone/>
            </a:pPr>
            <a:endParaRPr lang="fi-FI" sz="1400" dirty="0" smtClean="0">
              <a:solidFill>
                <a:schemeClr val="accent1"/>
              </a:solidFill>
            </a:endParaRPr>
          </a:p>
          <a:p>
            <a:r>
              <a:rPr lang="fi-FI" sz="1400" dirty="0" smtClean="0">
                <a:solidFill>
                  <a:schemeClr val="accent1"/>
                </a:solidFill>
              </a:rPr>
              <a:t>Käytämme erilaisia kielitietoisia ilmaisun muotoja vuorovaikutuksessamme lasten kanssa. Näin tuemme lapsen kielenkehitystä jokaisessa ikävaiheessa. Tutustumme erilaisiin kieliin ja maihin toivotusten, tervehdysten sekä lippujen muodossa. </a:t>
            </a:r>
            <a:endParaRPr lang="fi-FI" sz="1400" dirty="0">
              <a:solidFill>
                <a:schemeClr val="accent1"/>
              </a:solidFill>
            </a:endParaRPr>
          </a:p>
          <a:p>
            <a:pPr marL="0" indent="0">
              <a:buNone/>
            </a:pPr>
            <a:endParaRPr lang="fi-FI" sz="1400" dirty="0">
              <a:solidFill>
                <a:schemeClr val="accent1"/>
              </a:solidFill>
            </a:endParaRPr>
          </a:p>
          <a:p>
            <a:pPr lvl="0"/>
            <a:r>
              <a:rPr lang="fi-FI" sz="1400" dirty="0">
                <a:solidFill>
                  <a:schemeClr val="accent1"/>
                </a:solidFill>
              </a:rPr>
              <a:t>Ekologisuuteen ja kestävään elämäntapaan opettaminen ovat tärkeitä asioita arjessa. Ekotuki-verkosto on aikuisten työn tukena ja rikastuttamassa arjen ekologisten valintojen harjoittelua lasten kanssa.</a:t>
            </a:r>
          </a:p>
          <a:p>
            <a:pPr marL="0" lvl="0" indent="0">
              <a:buNone/>
            </a:pPr>
            <a:endParaRPr lang="fi-FI" sz="1400" dirty="0">
              <a:solidFill>
                <a:schemeClr val="accent1"/>
              </a:solidFill>
            </a:endParaRPr>
          </a:p>
          <a:p>
            <a:r>
              <a:rPr lang="fi-FI" sz="1400" dirty="0">
                <a:solidFill>
                  <a:schemeClr val="accent1"/>
                </a:solidFill>
              </a:rPr>
              <a:t>Yhteiset musiikkihetket sekä laulaminen, </a:t>
            </a:r>
            <a:r>
              <a:rPr lang="fi-FI" sz="1400" dirty="0" err="1">
                <a:solidFill>
                  <a:schemeClr val="accent1"/>
                </a:solidFill>
              </a:rPr>
              <a:t>loruttelu</a:t>
            </a:r>
            <a:r>
              <a:rPr lang="fi-FI" sz="1400" dirty="0">
                <a:solidFill>
                  <a:schemeClr val="accent1"/>
                </a:solidFill>
              </a:rPr>
              <a:t> ja rytmittely kuuluvat arkeemme. </a:t>
            </a:r>
            <a:r>
              <a:rPr lang="fi-FI" sz="1400" dirty="0" smtClean="0">
                <a:solidFill>
                  <a:schemeClr val="accent1"/>
                </a:solidFill>
              </a:rPr>
              <a:t>Käymme myös säännöllisesti alueen musakärry-koulutuksissa, jonka avulla tuemme lapsen monipuolisen ilmaisun kehittymistä. Toimintavuoden aikana yksiköt saavat musakärryn soittimineen kuukaudeksi käyttönsä. Silloin pääsemme tutustumaan erilaisiin tapoihin tuottaa ääntä ja rytmejä. </a:t>
            </a:r>
          </a:p>
          <a:p>
            <a:endParaRPr lang="fi-FI" sz="1400" dirty="0">
              <a:solidFill>
                <a:schemeClr val="accent1"/>
              </a:solidFill>
            </a:endParaRPr>
          </a:p>
          <a:p>
            <a:r>
              <a:rPr lang="fi-FI" sz="1400" dirty="0" smtClean="0">
                <a:solidFill>
                  <a:schemeClr val="accent1"/>
                </a:solidFill>
              </a:rPr>
              <a:t>Yksikkömme on liittynyt Ilo kasvaa liikkuen- ohjelmaan. Hyödynnämme siihen liittyviä koulutuksia ja materiaalia, joita käytämme liikkuessamme lasten kanssa päivittäin. </a:t>
            </a:r>
          </a:p>
          <a:p>
            <a:pPr marL="0" indent="0">
              <a:buNone/>
            </a:pPr>
            <a:endParaRPr lang="fi-FI" sz="1400" dirty="0">
              <a:solidFill>
                <a:schemeClr val="accent1"/>
              </a:solidFill>
            </a:endParaRPr>
          </a:p>
          <a:p>
            <a:pPr lvl="0"/>
            <a:r>
              <a:rPr lang="fi-FI" sz="1400" dirty="0">
                <a:solidFill>
                  <a:schemeClr val="accent1"/>
                </a:solidFill>
              </a:rPr>
              <a:t>Tutustumme erilaisiin tapoihin tehdä kuvallista ilmaisua. Tärkeintä on kokemus, ei lopputulos</a:t>
            </a:r>
            <a:r>
              <a:rPr lang="fi-FI" sz="1400" dirty="0" smtClean="0">
                <a:solidFill>
                  <a:schemeClr val="accent1"/>
                </a:solidFill>
              </a:rPr>
              <a:t>.</a:t>
            </a:r>
            <a:endParaRPr lang="fi-FI" sz="1400" dirty="0">
              <a:solidFill>
                <a:schemeClr val="accent1"/>
              </a:solidFill>
            </a:endParaRPr>
          </a:p>
          <a:p>
            <a:pPr lvl="0"/>
            <a:endParaRPr lang="fi-FI" sz="1400" dirty="0">
              <a:solidFill>
                <a:schemeClr val="accent1"/>
              </a:solidFill>
            </a:endParaRPr>
          </a:p>
          <a:p>
            <a:pPr lvl="0"/>
            <a:r>
              <a:rPr lang="fi-FI" sz="1400" dirty="0">
                <a:solidFill>
                  <a:schemeClr val="accent1"/>
                </a:solidFill>
              </a:rPr>
              <a:t>Isän- ja äitienpäivää juhlistetaan läheisten kanssa. Näinä hetkinä lapset pääsevät esittelemään heille tärkeää paikkaa ja samalla opimme toisiltamme. </a:t>
            </a:r>
            <a:r>
              <a:rPr lang="fi-FI" sz="1400" dirty="0" smtClean="0">
                <a:solidFill>
                  <a:schemeClr val="accent1"/>
                </a:solidFill>
              </a:rPr>
              <a:t>Aikamatkalla-projekti </a:t>
            </a:r>
            <a:r>
              <a:rPr lang="fi-FI" sz="1400" dirty="0">
                <a:solidFill>
                  <a:schemeClr val="accent1"/>
                </a:solidFill>
              </a:rPr>
              <a:t>vahvistaa lasten ja perheiden osallisuutta ja yhteistyötä </a:t>
            </a:r>
            <a:r>
              <a:rPr lang="fi-FI" sz="1400" dirty="0" smtClean="0">
                <a:solidFill>
                  <a:schemeClr val="accent1"/>
                </a:solidFill>
              </a:rPr>
              <a:t>perheen ja päiväkodin välillä. </a:t>
            </a:r>
            <a:r>
              <a:rPr lang="fi-FI" sz="1400" dirty="0">
                <a:solidFill>
                  <a:schemeClr val="accent1"/>
                </a:solidFill>
              </a:rPr>
              <a:t>Perheen ja suvun tarinat </a:t>
            </a:r>
            <a:r>
              <a:rPr lang="fi-FI" sz="1400" dirty="0" smtClean="0">
                <a:solidFill>
                  <a:schemeClr val="accent1"/>
                </a:solidFill>
              </a:rPr>
              <a:t>kohtaavat ja lapset saavat käsitystä eri sukupolvien kokemuksista. </a:t>
            </a:r>
            <a:r>
              <a:rPr lang="fi-FI" sz="1400" dirty="0">
                <a:solidFill>
                  <a:schemeClr val="accent1"/>
                </a:solidFill>
              </a:rPr>
              <a:t>Se tarjoaa sisältöjä yhteisölliseen ja ilmaisun monia muotoja hyödyntävään </a:t>
            </a:r>
            <a:r>
              <a:rPr lang="fi-FI" sz="1400" dirty="0" smtClean="0">
                <a:solidFill>
                  <a:schemeClr val="accent1"/>
                </a:solidFill>
              </a:rPr>
              <a:t>oppimiseen. </a:t>
            </a:r>
            <a:endParaRPr lang="fi-FI" sz="1400" dirty="0">
              <a:solidFill>
                <a:schemeClr val="accent1"/>
              </a:solidFill>
            </a:endParaRPr>
          </a:p>
          <a:p>
            <a:pPr marL="0" indent="0">
              <a:buNone/>
            </a:pPr>
            <a:endParaRPr lang="fi-FI" dirty="0" smtClean="0">
              <a:solidFill>
                <a:schemeClr val="accent1"/>
              </a:solidFill>
            </a:endParaRPr>
          </a:p>
        </p:txBody>
      </p:sp>
      <p:sp>
        <p:nvSpPr>
          <p:cNvPr id="6" name="Dian numeron paikkamerkki 5"/>
          <p:cNvSpPr>
            <a:spLocks noGrp="1"/>
          </p:cNvSpPr>
          <p:nvPr>
            <p:ph type="sldNum" sz="quarter" idx="12"/>
          </p:nvPr>
        </p:nvSpPr>
        <p:spPr/>
        <p:txBody>
          <a:bodyPr/>
          <a:lstStyle/>
          <a:p>
            <a:pPr>
              <a:defRPr/>
            </a:pPr>
            <a:fld id="{A674E643-FC56-4E32-B709-651CFF3EC272}" type="slidenum">
              <a:rPr lang="fi-FI" smtClean="0"/>
              <a:pPr>
                <a:defRPr/>
              </a:pPr>
              <a:t>13</a:t>
            </a:fld>
            <a:endParaRPr lang="fi-FI"/>
          </a:p>
        </p:txBody>
      </p:sp>
    </p:spTree>
    <p:extLst>
      <p:ext uri="{BB962C8B-B14F-4D97-AF65-F5344CB8AC3E}">
        <p14:creationId xmlns:p14="http://schemas.microsoft.com/office/powerpoint/2010/main" val="1232626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2800" dirty="0" smtClean="0">
                <a:solidFill>
                  <a:schemeClr val="accent1"/>
                </a:solidFill>
              </a:rPr>
              <a:t>Yhteistyö ja viestintä</a:t>
            </a:r>
            <a:endParaRPr lang="fi-FI" sz="2800" dirty="0">
              <a:solidFill>
                <a:schemeClr val="accent1"/>
              </a:solidFill>
            </a:endParaRPr>
          </a:p>
        </p:txBody>
      </p:sp>
      <p:sp>
        <p:nvSpPr>
          <p:cNvPr id="3" name="Sisällön paikkamerkki 2"/>
          <p:cNvSpPr>
            <a:spLocks noGrp="1"/>
          </p:cNvSpPr>
          <p:nvPr>
            <p:ph idx="1"/>
          </p:nvPr>
        </p:nvSpPr>
        <p:spPr>
          <a:xfrm>
            <a:off x="457200" y="1196975"/>
            <a:ext cx="11234738" cy="4968694"/>
          </a:xfrm>
        </p:spPr>
        <p:txBody>
          <a:bodyPr/>
          <a:lstStyle/>
          <a:p>
            <a:pPr marL="0" indent="0">
              <a:buNone/>
            </a:pPr>
            <a:endParaRPr lang="fi-FI" sz="1400" dirty="0">
              <a:solidFill>
                <a:schemeClr val="accent1"/>
              </a:solidFill>
            </a:endParaRPr>
          </a:p>
          <a:p>
            <a:pPr marL="0" indent="0">
              <a:buNone/>
            </a:pPr>
            <a:r>
              <a:rPr lang="fi-FI" sz="1400" dirty="0" smtClean="0">
                <a:solidFill>
                  <a:schemeClr val="accent1"/>
                </a:solidFill>
              </a:rPr>
              <a:t>Olet </a:t>
            </a:r>
            <a:r>
              <a:rPr lang="fi-FI" sz="1400" dirty="0">
                <a:solidFill>
                  <a:schemeClr val="accent1"/>
                </a:solidFill>
              </a:rPr>
              <a:t>tervetullut osallistumaan toiminnan suunnitteluun, toteutukseen ja arviointiin</a:t>
            </a:r>
            <a:r>
              <a:rPr lang="fi-FI" sz="1400" dirty="0" smtClean="0">
                <a:solidFill>
                  <a:schemeClr val="accent1"/>
                </a:solidFill>
              </a:rPr>
              <a:t>:</a:t>
            </a:r>
          </a:p>
          <a:p>
            <a:pPr marL="0" indent="0">
              <a:buNone/>
            </a:pPr>
            <a:endParaRPr lang="fi-FI" sz="1400" dirty="0">
              <a:solidFill>
                <a:schemeClr val="accent1"/>
              </a:solidFill>
            </a:endParaRPr>
          </a:p>
          <a:p>
            <a:pPr lvl="1"/>
            <a:r>
              <a:rPr lang="fi-FI" sz="1400" dirty="0">
                <a:solidFill>
                  <a:schemeClr val="accent1"/>
                </a:solidFill>
              </a:rPr>
              <a:t> Aloituskeskustelussa kerromme perheille </a:t>
            </a:r>
            <a:r>
              <a:rPr lang="fi-FI" sz="1400" dirty="0" smtClean="0">
                <a:solidFill>
                  <a:schemeClr val="accent1"/>
                </a:solidFill>
              </a:rPr>
              <a:t>tarkemmin yhteistyömuodoista</a:t>
            </a:r>
            <a:endParaRPr lang="fi-FI" sz="1400" dirty="0">
              <a:solidFill>
                <a:schemeClr val="accent1"/>
              </a:solidFill>
            </a:endParaRPr>
          </a:p>
          <a:p>
            <a:pPr lvl="1"/>
            <a:r>
              <a:rPr lang="fi-FI" sz="1400" dirty="0">
                <a:solidFill>
                  <a:schemeClr val="accent1"/>
                </a:solidFill>
              </a:rPr>
              <a:t> Lapselle laaditaan varhaiskasvatussuunnitelma tai esiopetussuunnitelma y</a:t>
            </a:r>
            <a:r>
              <a:rPr lang="fi-FI" sz="1400" dirty="0" smtClean="0">
                <a:solidFill>
                  <a:schemeClr val="accent1"/>
                </a:solidFill>
              </a:rPr>
              <a:t>hdessä </a:t>
            </a:r>
          </a:p>
          <a:p>
            <a:pPr marL="457200" lvl="1" indent="0">
              <a:buNone/>
            </a:pPr>
            <a:r>
              <a:rPr lang="fi-FI" sz="1400" dirty="0" smtClean="0">
                <a:solidFill>
                  <a:schemeClr val="accent1"/>
                </a:solidFill>
              </a:rPr>
              <a:t>      vanhempien kanssa </a:t>
            </a:r>
            <a:r>
              <a:rPr lang="fi-FI" sz="1400" dirty="0">
                <a:solidFill>
                  <a:schemeClr val="accent1"/>
                </a:solidFill>
              </a:rPr>
              <a:t>ja sitä arvioidaan vähintään kerran vuodessa</a:t>
            </a:r>
          </a:p>
          <a:p>
            <a:pPr marL="742950" lvl="1" indent="-285750"/>
            <a:r>
              <a:rPr lang="fi-FI" sz="1400" dirty="0" smtClean="0">
                <a:solidFill>
                  <a:schemeClr val="accent1"/>
                </a:solidFill>
              </a:rPr>
              <a:t>Voit viettää aamupäivän </a:t>
            </a:r>
            <a:r>
              <a:rPr lang="fi-FI" sz="1400" dirty="0">
                <a:solidFill>
                  <a:schemeClr val="accent1"/>
                </a:solidFill>
              </a:rPr>
              <a:t>lapsesi </a:t>
            </a:r>
            <a:r>
              <a:rPr lang="fi-FI" sz="1400" dirty="0" smtClean="0">
                <a:solidFill>
                  <a:schemeClr val="accent1"/>
                </a:solidFill>
              </a:rPr>
              <a:t>ryhmässä</a:t>
            </a:r>
            <a:endParaRPr lang="fi-FI" sz="1400" dirty="0">
              <a:solidFill>
                <a:schemeClr val="accent1"/>
              </a:solidFill>
            </a:endParaRPr>
          </a:p>
          <a:p>
            <a:pPr marL="742950" lvl="1" indent="-285750"/>
            <a:r>
              <a:rPr lang="fi-FI" sz="1400" dirty="0">
                <a:solidFill>
                  <a:schemeClr val="accent1"/>
                </a:solidFill>
              </a:rPr>
              <a:t>Ehdota, ideoi ja osallistu toimintaan ja retkille</a:t>
            </a:r>
          </a:p>
          <a:p>
            <a:pPr marL="742950" lvl="1" indent="-285750"/>
            <a:r>
              <a:rPr lang="fi-FI" sz="1400" dirty="0">
                <a:solidFill>
                  <a:schemeClr val="accent1"/>
                </a:solidFill>
              </a:rPr>
              <a:t>Osallistu vanhempainiltoihin, ne luovat </a:t>
            </a:r>
            <a:r>
              <a:rPr lang="fi-FI" sz="1400" dirty="0" smtClean="0">
                <a:solidFill>
                  <a:schemeClr val="accent1"/>
                </a:solidFill>
              </a:rPr>
              <a:t>pohjaa</a:t>
            </a:r>
          </a:p>
          <a:p>
            <a:pPr marL="457200" lvl="1" indent="0">
              <a:buNone/>
            </a:pPr>
            <a:r>
              <a:rPr lang="fi-FI" sz="1400" dirty="0">
                <a:solidFill>
                  <a:schemeClr val="accent1"/>
                </a:solidFill>
              </a:rPr>
              <a:t> </a:t>
            </a:r>
            <a:r>
              <a:rPr lang="fi-FI" sz="1400" dirty="0" smtClean="0">
                <a:solidFill>
                  <a:schemeClr val="accent1"/>
                </a:solidFill>
              </a:rPr>
              <a:t>     </a:t>
            </a:r>
            <a:r>
              <a:rPr lang="fi-FI" sz="1400" dirty="0">
                <a:solidFill>
                  <a:schemeClr val="accent1"/>
                </a:solidFill>
              </a:rPr>
              <a:t>pedagogisen toiminnan suunnitteluun</a:t>
            </a:r>
          </a:p>
          <a:p>
            <a:pPr marL="742950" lvl="1" indent="-285750"/>
            <a:r>
              <a:rPr lang="fi-FI" sz="1400" dirty="0">
                <a:solidFill>
                  <a:schemeClr val="accent1"/>
                </a:solidFill>
              </a:rPr>
              <a:t>Vastaa asiakaskyselyihin</a:t>
            </a:r>
          </a:p>
          <a:p>
            <a:pPr marL="742950" lvl="1" indent="-285750"/>
            <a:r>
              <a:rPr lang="fi-FI" sz="1400" dirty="0">
                <a:solidFill>
                  <a:schemeClr val="accent1"/>
                </a:solidFill>
              </a:rPr>
              <a:t>Juhli kanssamme kauden yhteisissä juhlissa</a:t>
            </a:r>
          </a:p>
          <a:p>
            <a:pPr marL="742950" lvl="1" indent="-285750"/>
            <a:r>
              <a:rPr lang="fi-FI" sz="1400" dirty="0">
                <a:solidFill>
                  <a:schemeClr val="accent1"/>
                </a:solidFill>
              </a:rPr>
              <a:t>Liity vanhempaintoimikuntaan, jota vanhemmat </a:t>
            </a:r>
            <a:r>
              <a:rPr lang="fi-FI" sz="1400" dirty="0" smtClean="0">
                <a:solidFill>
                  <a:schemeClr val="accent1"/>
                </a:solidFill>
              </a:rPr>
              <a:t>ylläpitävät</a:t>
            </a:r>
            <a:endParaRPr lang="fi-FI" sz="1400" dirty="0">
              <a:solidFill>
                <a:schemeClr val="accent1"/>
              </a:solidFill>
            </a:endParaRPr>
          </a:p>
          <a:p>
            <a:pPr marL="0" lvl="0" indent="0">
              <a:buNone/>
            </a:pPr>
            <a:r>
              <a:rPr lang="fi-FI" sz="1400" dirty="0">
                <a:solidFill>
                  <a:schemeClr val="accent1"/>
                </a:solidFill>
              </a:rPr>
              <a:t>	</a:t>
            </a:r>
          </a:p>
          <a:p>
            <a:pPr marL="0" lvl="0" indent="0">
              <a:buNone/>
            </a:pPr>
            <a:r>
              <a:rPr lang="fi-FI" sz="1400" dirty="0">
                <a:solidFill>
                  <a:schemeClr val="accent1"/>
                </a:solidFill>
              </a:rPr>
              <a:t>Päivittäiset keskustelut ovat tärkeä yhteistyön ja viestinnän tapamme</a:t>
            </a:r>
          </a:p>
          <a:p>
            <a:pPr marL="457194" lvl="1" indent="0">
              <a:buNone/>
            </a:pPr>
            <a:r>
              <a:rPr lang="fi-FI" sz="1400" dirty="0">
                <a:solidFill>
                  <a:schemeClr val="accent1"/>
                </a:solidFill>
              </a:rPr>
              <a:t>Lisäksi ryhmät viestivät sähköpostitiedotteilla ryhmän kuulumisista ja </a:t>
            </a:r>
            <a:r>
              <a:rPr lang="fi-FI" sz="1400" dirty="0" smtClean="0">
                <a:solidFill>
                  <a:schemeClr val="accent1"/>
                </a:solidFill>
              </a:rPr>
              <a:t>ajankohtaisista</a:t>
            </a:r>
          </a:p>
          <a:p>
            <a:pPr marL="457194" lvl="1" indent="0">
              <a:buNone/>
            </a:pPr>
            <a:r>
              <a:rPr lang="fi-FI" sz="1400" dirty="0">
                <a:solidFill>
                  <a:schemeClr val="accent1"/>
                </a:solidFill>
              </a:rPr>
              <a:t>a</a:t>
            </a:r>
            <a:r>
              <a:rPr lang="fi-FI" sz="1400" dirty="0" smtClean="0">
                <a:solidFill>
                  <a:schemeClr val="accent1"/>
                </a:solidFill>
              </a:rPr>
              <a:t>sioista.</a:t>
            </a:r>
            <a:endParaRPr lang="fi-FI" sz="1400" dirty="0">
              <a:solidFill>
                <a:schemeClr val="accent1"/>
              </a:solidFill>
            </a:endParaRPr>
          </a:p>
          <a:p>
            <a:pPr marL="457194" lvl="1" indent="0">
              <a:buNone/>
            </a:pPr>
            <a:endParaRPr lang="fi-FI" sz="1400" b="1" dirty="0">
              <a:solidFill>
                <a:schemeClr val="accent1"/>
              </a:solidFill>
            </a:endParaRPr>
          </a:p>
          <a:p>
            <a:pPr marL="0" lvl="0" indent="0">
              <a:buNone/>
            </a:pPr>
            <a:r>
              <a:rPr lang="fi-FI" sz="1400" dirty="0">
                <a:solidFill>
                  <a:schemeClr val="accent1"/>
                </a:solidFill>
              </a:rPr>
              <a:t>Työhömme osallistuvat </a:t>
            </a:r>
            <a:r>
              <a:rPr lang="fi-FI" sz="1400" dirty="0" smtClean="0">
                <a:solidFill>
                  <a:schemeClr val="accent1"/>
                </a:solidFill>
              </a:rPr>
              <a:t>kiertävä varhaiskasvatuksen erityisopettaja </a:t>
            </a:r>
            <a:r>
              <a:rPr lang="fi-FI" sz="1400" dirty="0">
                <a:solidFill>
                  <a:schemeClr val="accent1"/>
                </a:solidFill>
              </a:rPr>
              <a:t>ja suomi toisena kielenä </a:t>
            </a:r>
            <a:endParaRPr lang="fi-FI" sz="1400" dirty="0" smtClean="0">
              <a:solidFill>
                <a:schemeClr val="accent1"/>
              </a:solidFill>
            </a:endParaRPr>
          </a:p>
          <a:p>
            <a:pPr marL="0" lvl="0" indent="0">
              <a:buNone/>
            </a:pPr>
            <a:r>
              <a:rPr lang="fi-FI" sz="1400" dirty="0" smtClean="0">
                <a:solidFill>
                  <a:schemeClr val="accent1"/>
                </a:solidFill>
              </a:rPr>
              <a:t>-varhaiskasvatuksen opettaja. </a:t>
            </a:r>
            <a:r>
              <a:rPr lang="fi-FI" sz="1400" dirty="0">
                <a:solidFill>
                  <a:schemeClr val="accent1"/>
                </a:solidFill>
              </a:rPr>
              <a:t>Teemme y</a:t>
            </a:r>
            <a:r>
              <a:rPr lang="fi-FI" sz="1400" dirty="0" smtClean="0">
                <a:solidFill>
                  <a:schemeClr val="accent1"/>
                </a:solidFill>
              </a:rPr>
              <a:t>hteistyötä </a:t>
            </a:r>
            <a:r>
              <a:rPr lang="fi-FI" sz="1400" dirty="0">
                <a:solidFill>
                  <a:schemeClr val="accent1"/>
                </a:solidFill>
              </a:rPr>
              <a:t>alueen muiden </a:t>
            </a:r>
            <a:r>
              <a:rPr lang="fi-FI" sz="1400" dirty="0" smtClean="0">
                <a:solidFill>
                  <a:schemeClr val="accent1"/>
                </a:solidFill>
              </a:rPr>
              <a:t>toimijoiden </a:t>
            </a:r>
            <a:r>
              <a:rPr lang="fi-FI" sz="1400" dirty="0">
                <a:solidFill>
                  <a:schemeClr val="accent1"/>
                </a:solidFill>
              </a:rPr>
              <a:t>sekä </a:t>
            </a:r>
            <a:endParaRPr lang="fi-FI" sz="1400" dirty="0" smtClean="0">
              <a:solidFill>
                <a:schemeClr val="accent1"/>
              </a:solidFill>
            </a:endParaRPr>
          </a:p>
          <a:p>
            <a:pPr marL="0" lvl="0" indent="0">
              <a:buNone/>
            </a:pPr>
            <a:r>
              <a:rPr lang="fi-FI" sz="1400" dirty="0" smtClean="0">
                <a:solidFill>
                  <a:schemeClr val="accent1"/>
                </a:solidFill>
              </a:rPr>
              <a:t>sosiaalityöntekijöiden </a:t>
            </a:r>
            <a:r>
              <a:rPr lang="fi-FI" sz="1400" dirty="0">
                <a:solidFill>
                  <a:schemeClr val="accent1"/>
                </a:solidFill>
              </a:rPr>
              <a:t>kanssa.</a:t>
            </a:r>
          </a:p>
          <a:p>
            <a:pPr marL="0" indent="0">
              <a:buNone/>
            </a:pPr>
            <a:r>
              <a:rPr lang="fi-FI" sz="1200" b="1" dirty="0" smtClean="0">
                <a:solidFill>
                  <a:schemeClr val="accent1"/>
                </a:solidFill>
              </a:rPr>
              <a:t> </a:t>
            </a:r>
            <a:endParaRPr lang="fi-FI" sz="1200" dirty="0">
              <a:solidFill>
                <a:schemeClr val="accent1"/>
              </a:solidFill>
            </a:endParaRPr>
          </a:p>
          <a:p>
            <a:pPr marL="0" indent="0">
              <a:buNone/>
            </a:pPr>
            <a:endParaRPr lang="fi-FI" dirty="0"/>
          </a:p>
        </p:txBody>
      </p:sp>
      <p:sp>
        <p:nvSpPr>
          <p:cNvPr id="6" name="Dian numeron paikkamerkki 5"/>
          <p:cNvSpPr>
            <a:spLocks noGrp="1"/>
          </p:cNvSpPr>
          <p:nvPr>
            <p:ph type="sldNum" sz="quarter" idx="12"/>
          </p:nvPr>
        </p:nvSpPr>
        <p:spPr/>
        <p:txBody>
          <a:bodyPr/>
          <a:lstStyle/>
          <a:p>
            <a:pPr>
              <a:defRPr/>
            </a:pPr>
            <a:fld id="{9D4E09BD-EC80-4009-BC11-6D71E8762838}" type="slidenum">
              <a:rPr lang="fi-FI" smtClean="0"/>
              <a:pPr>
                <a:defRPr/>
              </a:pPr>
              <a:t>14</a:t>
            </a:fld>
            <a:endParaRPr lang="fi-FI"/>
          </a:p>
        </p:txBody>
      </p:sp>
      <p:pic>
        <p:nvPicPr>
          <p:cNvPr id="5" name="Kuv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0136" y="1393243"/>
            <a:ext cx="4007223" cy="4155142"/>
          </a:xfrm>
          <a:prstGeom prst="rect">
            <a:avLst/>
          </a:prstGeom>
        </p:spPr>
      </p:pic>
    </p:spTree>
    <p:extLst>
      <p:ext uri="{BB962C8B-B14F-4D97-AF65-F5344CB8AC3E}">
        <p14:creationId xmlns:p14="http://schemas.microsoft.com/office/powerpoint/2010/main" val="20181807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2800" dirty="0">
                <a:solidFill>
                  <a:schemeClr val="accent1"/>
                </a:solidFill>
              </a:rPr>
              <a:t>Dokumentointi, arviointi ja kehittäminen</a:t>
            </a:r>
          </a:p>
        </p:txBody>
      </p:sp>
      <p:sp>
        <p:nvSpPr>
          <p:cNvPr id="3" name="Sisällön paikkamerkki 2"/>
          <p:cNvSpPr>
            <a:spLocks noGrp="1"/>
          </p:cNvSpPr>
          <p:nvPr>
            <p:ph idx="1"/>
          </p:nvPr>
        </p:nvSpPr>
        <p:spPr/>
        <p:txBody>
          <a:bodyPr/>
          <a:lstStyle/>
          <a:p>
            <a:pPr lvl="0"/>
            <a:r>
              <a:rPr lang="fi-FI" sz="1800" dirty="0">
                <a:solidFill>
                  <a:schemeClr val="accent1"/>
                </a:solidFill>
              </a:rPr>
              <a:t>Toimintakaudelle 2019 – 2020 sovittua: </a:t>
            </a:r>
          </a:p>
          <a:p>
            <a:pPr lvl="0"/>
            <a:endParaRPr lang="fi-FI" sz="1800" dirty="0">
              <a:solidFill>
                <a:schemeClr val="accent1"/>
              </a:solidFill>
            </a:endParaRPr>
          </a:p>
          <a:p>
            <a:pPr marL="285750" lvl="0" indent="-285750">
              <a:buFontTx/>
              <a:buChar char="-"/>
            </a:pPr>
            <a:r>
              <a:rPr lang="fi-FI" sz="1800" dirty="0" smtClean="0">
                <a:solidFill>
                  <a:schemeClr val="accent1"/>
                </a:solidFill>
              </a:rPr>
              <a:t>Jokaisessa </a:t>
            </a:r>
            <a:r>
              <a:rPr lang="fi-FI" sz="1800" dirty="0">
                <a:solidFill>
                  <a:schemeClr val="accent1"/>
                </a:solidFill>
              </a:rPr>
              <a:t>lapsiryhmässä on ryhmän omat kansiot, joihin kerätään kuvia ja lasten tekstejä vuoden mittaan. Kansiot ovat lasten ja vanhempien nähtävänä tiimeissä sovitun käytännön mukaisesti.</a:t>
            </a:r>
          </a:p>
          <a:p>
            <a:pPr marL="285750" lvl="0" indent="-285750">
              <a:buFontTx/>
              <a:buChar char="-"/>
            </a:pPr>
            <a:endParaRPr lang="fi-FI" sz="1800" dirty="0">
              <a:solidFill>
                <a:schemeClr val="accent1"/>
              </a:solidFill>
            </a:endParaRPr>
          </a:p>
          <a:p>
            <a:pPr marL="285750" lvl="0" indent="-285750">
              <a:buFontTx/>
              <a:buChar char="-"/>
            </a:pPr>
            <a:r>
              <a:rPr lang="fi-FI" sz="1800" dirty="0">
                <a:solidFill>
                  <a:schemeClr val="accent1"/>
                </a:solidFill>
              </a:rPr>
              <a:t>Liikkumaan kannustavan ulkotoiminnan suunnittelu toteutetaan ja arvioidaan tiimeissä. Ulkotoiminnan ideoiden ja toteutusten jakaminen tapahtuu ryhmien välillä keväällä yksikön sisäisissä kokouksissa. </a:t>
            </a:r>
          </a:p>
          <a:p>
            <a:pPr marL="285750" lvl="0" indent="-285750">
              <a:buFontTx/>
              <a:buChar char="-"/>
            </a:pPr>
            <a:endParaRPr lang="fi-FI" sz="1800" dirty="0">
              <a:solidFill>
                <a:schemeClr val="accent1"/>
              </a:solidFill>
            </a:endParaRPr>
          </a:p>
          <a:p>
            <a:pPr marL="285750" lvl="0" indent="-285750">
              <a:buFontTx/>
              <a:buChar char="-"/>
            </a:pPr>
            <a:r>
              <a:rPr lang="fi-FI" sz="1800" dirty="0">
                <a:solidFill>
                  <a:schemeClr val="accent1"/>
                </a:solidFill>
              </a:rPr>
              <a:t>Instagram on aktiivisessa käytössä jokaisessa ryhmässä. Sinne kuvataan päivittäistä toimintaa. </a:t>
            </a:r>
          </a:p>
          <a:p>
            <a:pPr marL="285750" lvl="0" indent="-285750">
              <a:buFontTx/>
              <a:buChar char="-"/>
            </a:pPr>
            <a:endParaRPr lang="fi-FI" sz="1800" dirty="0">
              <a:solidFill>
                <a:schemeClr val="accent1"/>
              </a:solidFill>
            </a:endParaRPr>
          </a:p>
          <a:p>
            <a:pPr marL="285750" lvl="0" indent="-285750">
              <a:buFontTx/>
              <a:buChar char="-"/>
            </a:pPr>
            <a:r>
              <a:rPr lang="fi-FI" sz="1800" dirty="0">
                <a:solidFill>
                  <a:schemeClr val="accent1"/>
                </a:solidFill>
              </a:rPr>
              <a:t>Koko pedagoginen dokumentointi pitää sisällään jatkuvan vuoropuhelun lapsen kanssa.</a:t>
            </a:r>
          </a:p>
          <a:p>
            <a:pPr marL="285750" lvl="0" indent="-285750">
              <a:buFontTx/>
              <a:buChar char="-"/>
            </a:pPr>
            <a:endParaRPr lang="fi-FI" sz="1800" dirty="0">
              <a:solidFill>
                <a:schemeClr val="accent1"/>
              </a:solidFill>
            </a:endParaRPr>
          </a:p>
          <a:p>
            <a:pPr marL="285750" lvl="0" indent="-285750">
              <a:buFontTx/>
              <a:buChar char="-"/>
            </a:pPr>
            <a:r>
              <a:rPr lang="fi-FI" sz="1800" dirty="0">
                <a:solidFill>
                  <a:schemeClr val="accent1"/>
                </a:solidFill>
              </a:rPr>
              <a:t>Tiimit, päiväkodit ja koko yksikkö arvioi toimintaansa säännöllisesti kokousrakenteissa.</a:t>
            </a:r>
          </a:p>
          <a:p>
            <a:pPr lvl="0"/>
            <a:endParaRPr lang="fi-FI" sz="1800" dirty="0">
              <a:solidFill>
                <a:schemeClr val="accent1"/>
              </a:solidFill>
            </a:endParaRPr>
          </a:p>
          <a:p>
            <a:pPr marL="285750" lvl="0" indent="-285750">
              <a:buFontTx/>
              <a:buChar char="-"/>
            </a:pPr>
            <a:r>
              <a:rPr lang="fi-FI" sz="1800" dirty="0">
                <a:solidFill>
                  <a:schemeClr val="accent1"/>
                </a:solidFill>
              </a:rPr>
              <a:t>Varhaiskasvatuksen opettajalla on keskeinen rooli arvioinnin toteuttamisessa omassa tiimissään, päiväkodissa ja yksikössä yhdessä koko henkilöstön, huoltajien ja päiväkodin johtajan kanssa</a:t>
            </a:r>
          </a:p>
        </p:txBody>
      </p:sp>
      <p:sp>
        <p:nvSpPr>
          <p:cNvPr id="6" name="Dian numeron paikkamerkki 5"/>
          <p:cNvSpPr>
            <a:spLocks noGrp="1"/>
          </p:cNvSpPr>
          <p:nvPr>
            <p:ph type="sldNum" sz="quarter" idx="12"/>
          </p:nvPr>
        </p:nvSpPr>
        <p:spPr/>
        <p:txBody>
          <a:bodyPr/>
          <a:lstStyle/>
          <a:p>
            <a:pPr>
              <a:defRPr/>
            </a:pPr>
            <a:fld id="{A674E643-FC56-4E32-B709-651CFF3EC272}" type="slidenum">
              <a:rPr lang="fi-FI" smtClean="0"/>
              <a:pPr>
                <a:defRPr/>
              </a:pPr>
              <a:t>15</a:t>
            </a:fld>
            <a:endParaRPr lang="fi-FI"/>
          </a:p>
        </p:txBody>
      </p:sp>
    </p:spTree>
    <p:extLst>
      <p:ext uri="{BB962C8B-B14F-4D97-AF65-F5344CB8AC3E}">
        <p14:creationId xmlns:p14="http://schemas.microsoft.com/office/powerpoint/2010/main" val="42436643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isällön paikkamerkki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3485" y="2903660"/>
            <a:ext cx="5865224" cy="3579509"/>
          </a:xfrm>
          <a:prstGeom prst="rect">
            <a:avLst/>
          </a:prstGeom>
        </p:spPr>
      </p:pic>
      <p:sp>
        <p:nvSpPr>
          <p:cNvPr id="2" name="Otsikko 1"/>
          <p:cNvSpPr>
            <a:spLocks noGrp="1"/>
          </p:cNvSpPr>
          <p:nvPr>
            <p:ph type="ctrTitle"/>
          </p:nvPr>
        </p:nvSpPr>
        <p:spPr>
          <a:xfrm>
            <a:off x="408566" y="457205"/>
            <a:ext cx="10739337" cy="904667"/>
          </a:xfrm>
        </p:spPr>
        <p:txBody>
          <a:bodyPr/>
          <a:lstStyle/>
          <a:p>
            <a:r>
              <a:rPr lang="fi-FI" sz="2400" dirty="0" smtClean="0"/>
              <a:t>Päiväkoti Koivikko, Väinö Auerin katu 1</a:t>
            </a:r>
            <a:br>
              <a:rPr lang="fi-FI" sz="2400" dirty="0" smtClean="0"/>
            </a:br>
            <a:r>
              <a:rPr lang="fi-FI" sz="2400" dirty="0" smtClean="0"/>
              <a:t>Päiväkoti Nurmikko, Väinö Auerin katu 3</a:t>
            </a:r>
            <a:br>
              <a:rPr lang="fi-FI" sz="2400" dirty="0" smtClean="0"/>
            </a:br>
            <a:r>
              <a:rPr lang="fi-FI" sz="2400" dirty="0" smtClean="0"/>
              <a:t>Päiväkoti Marjala, </a:t>
            </a:r>
            <a:r>
              <a:rPr lang="fi-FI" sz="2400" dirty="0" err="1" smtClean="0"/>
              <a:t>Limingantie</a:t>
            </a:r>
            <a:r>
              <a:rPr lang="fi-FI" sz="2400" dirty="0" smtClean="0"/>
              <a:t> 78</a:t>
            </a:r>
            <a:endParaRPr lang="fi-FI" sz="2400" dirty="0"/>
          </a:p>
        </p:txBody>
      </p:sp>
      <p:sp>
        <p:nvSpPr>
          <p:cNvPr id="3" name="Tekstin paikkamerkki 2"/>
          <p:cNvSpPr>
            <a:spLocks noGrp="1"/>
          </p:cNvSpPr>
          <p:nvPr>
            <p:ph type="body" sz="quarter" idx="13"/>
          </p:nvPr>
        </p:nvSpPr>
        <p:spPr>
          <a:xfrm>
            <a:off x="408566" y="1591408"/>
            <a:ext cx="11614436" cy="4891761"/>
          </a:xfrm>
        </p:spPr>
        <p:txBody>
          <a:bodyPr/>
          <a:lstStyle/>
          <a:p>
            <a:r>
              <a:rPr lang="fi-FI" sz="1800" dirty="0" smtClean="0">
                <a:hlinkClick r:id="rId3"/>
              </a:rPr>
              <a:t>https</a:t>
            </a:r>
            <a:r>
              <a:rPr lang="fi-FI" sz="1800" dirty="0">
                <a:hlinkClick r:id="rId3"/>
              </a:rPr>
              <a:t>://</a:t>
            </a:r>
            <a:r>
              <a:rPr lang="fi-FI" sz="1800" dirty="0" smtClean="0">
                <a:hlinkClick r:id="rId3"/>
              </a:rPr>
              <a:t>www.hel.fi/varhaiskasvatus/fi/paivakodit/koivikko</a:t>
            </a:r>
            <a:endParaRPr lang="fi-FI" sz="1800" dirty="0" smtClean="0"/>
          </a:p>
          <a:p>
            <a:r>
              <a:rPr lang="fi-FI" sz="1800" dirty="0">
                <a:hlinkClick r:id="rId4"/>
              </a:rPr>
              <a:t>https://</a:t>
            </a:r>
            <a:r>
              <a:rPr lang="fi-FI" sz="1800" dirty="0" smtClean="0">
                <a:hlinkClick r:id="rId4"/>
              </a:rPr>
              <a:t>www.hel.fi/varhaiskasvatus/fi/paivakodit/nurmikko</a:t>
            </a:r>
            <a:endParaRPr lang="fi-FI" sz="1800" dirty="0" smtClean="0"/>
          </a:p>
          <a:p>
            <a:r>
              <a:rPr lang="fi-FI" sz="1800" dirty="0">
                <a:hlinkClick r:id="rId5"/>
              </a:rPr>
              <a:t>https://</a:t>
            </a:r>
            <a:r>
              <a:rPr lang="fi-FI" sz="1800" dirty="0" smtClean="0">
                <a:hlinkClick r:id="rId5"/>
              </a:rPr>
              <a:t>www.hel.fi/varhaiskasvatus/fi/paivakodit/marjala</a:t>
            </a:r>
            <a:endParaRPr lang="fi-FI" sz="1800" dirty="0"/>
          </a:p>
          <a:p>
            <a:endParaRPr lang="fi-FI" sz="1800" dirty="0" smtClean="0"/>
          </a:p>
          <a:p>
            <a:endParaRPr lang="fi-FI" sz="2400" dirty="0"/>
          </a:p>
          <a:p>
            <a:r>
              <a:rPr lang="fi-FI" sz="1200" dirty="0" smtClean="0"/>
              <a:t>									</a:t>
            </a:r>
          </a:p>
          <a:p>
            <a:r>
              <a:rPr lang="fi-FI" sz="1200" dirty="0"/>
              <a:t>	</a:t>
            </a:r>
            <a:r>
              <a:rPr lang="fi-FI" sz="1200" dirty="0" smtClean="0"/>
              <a:t>								Instagram</a:t>
            </a:r>
          </a:p>
          <a:p>
            <a:endParaRPr lang="fi-FI" sz="1200" dirty="0" smtClean="0">
              <a:solidFill>
                <a:srgbClr val="FF0000"/>
              </a:solidFill>
            </a:endParaRPr>
          </a:p>
          <a:p>
            <a:r>
              <a:rPr lang="fi-FI" sz="1200" dirty="0" smtClean="0"/>
              <a:t>									Koivikko Muumilaakso: koivikonmuumit</a:t>
            </a:r>
          </a:p>
          <a:p>
            <a:r>
              <a:rPr lang="fi-FI" sz="1200" dirty="0" smtClean="0"/>
              <a:t>									Koivikko Huvilinna: koivikonhuvilinna</a:t>
            </a:r>
          </a:p>
          <a:p>
            <a:r>
              <a:rPr lang="fi-FI" sz="1200" dirty="0" smtClean="0"/>
              <a:t>									Koivikko Kissankulma: koivikonkissat</a:t>
            </a:r>
          </a:p>
          <a:p>
            <a:endParaRPr lang="fi-FI" sz="1200" dirty="0"/>
          </a:p>
          <a:p>
            <a:r>
              <a:rPr lang="fi-FI" sz="1200" dirty="0" smtClean="0"/>
              <a:t>									Nurmikko Eskarit: superpöllöt</a:t>
            </a:r>
          </a:p>
          <a:p>
            <a:r>
              <a:rPr lang="fi-FI" sz="1200" dirty="0" smtClean="0"/>
              <a:t>									Nurmikko Peipot: </a:t>
            </a:r>
            <a:r>
              <a:rPr lang="fi-FI" sz="1200" dirty="0" err="1" smtClean="0"/>
              <a:t>super_peipot</a:t>
            </a:r>
            <a:endParaRPr lang="fi-FI" sz="1200" dirty="0" smtClean="0"/>
          </a:p>
          <a:p>
            <a:r>
              <a:rPr lang="fi-FI" sz="1200" dirty="0" smtClean="0"/>
              <a:t>									Nurmikko Tintit: </a:t>
            </a:r>
            <a:r>
              <a:rPr lang="fi-FI" sz="1200" dirty="0" err="1" smtClean="0"/>
              <a:t>super_tintit</a:t>
            </a:r>
            <a:endParaRPr lang="fi-FI" sz="1200" dirty="0" smtClean="0"/>
          </a:p>
          <a:p>
            <a:endParaRPr lang="fi-FI" sz="1200" dirty="0"/>
          </a:p>
          <a:p>
            <a:r>
              <a:rPr lang="fi-FI" sz="1200" dirty="0" smtClean="0"/>
              <a:t>									Marjala Kissat: </a:t>
            </a:r>
            <a:r>
              <a:rPr lang="fi-FI" sz="1200" dirty="0" err="1" smtClean="0"/>
              <a:t>marjalan_kissat</a:t>
            </a:r>
            <a:endParaRPr lang="fi-FI" sz="1200" dirty="0" smtClean="0"/>
          </a:p>
          <a:p>
            <a:r>
              <a:rPr lang="fi-FI" sz="1200" dirty="0" smtClean="0"/>
              <a:t>									Marjala Sisiliskot: </a:t>
            </a:r>
            <a:r>
              <a:rPr lang="fi-FI" sz="1200" dirty="0" err="1" smtClean="0"/>
              <a:t>marjalan_sisiliskot</a:t>
            </a:r>
            <a:endParaRPr lang="fi-FI" sz="1200" dirty="0" smtClean="0"/>
          </a:p>
          <a:p>
            <a:endParaRPr lang="fi-FI" sz="2400" dirty="0"/>
          </a:p>
        </p:txBody>
      </p:sp>
    </p:spTree>
    <p:extLst>
      <p:ext uri="{BB962C8B-B14F-4D97-AF65-F5344CB8AC3E}">
        <p14:creationId xmlns:p14="http://schemas.microsoft.com/office/powerpoint/2010/main" val="28569726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2800" dirty="0" smtClean="0">
                <a:solidFill>
                  <a:schemeClr val="accent1"/>
                </a:solidFill>
              </a:rPr>
              <a:t>Toimintasuunnitelman rakenne</a:t>
            </a:r>
            <a:endParaRPr lang="fi-FI" sz="2800" dirty="0">
              <a:solidFill>
                <a:schemeClr val="accent1"/>
              </a:solidFill>
            </a:endParaRPr>
          </a:p>
        </p:txBody>
      </p:sp>
      <p:sp>
        <p:nvSpPr>
          <p:cNvPr id="3" name="Sisällön paikkamerkki 2"/>
          <p:cNvSpPr>
            <a:spLocks noGrp="1"/>
          </p:cNvSpPr>
          <p:nvPr>
            <p:ph idx="1"/>
          </p:nvPr>
        </p:nvSpPr>
        <p:spPr>
          <a:xfrm>
            <a:off x="457201" y="1206977"/>
            <a:ext cx="11234739" cy="5191443"/>
          </a:xfrm>
        </p:spPr>
        <p:txBody>
          <a:bodyPr/>
          <a:lstStyle/>
          <a:p>
            <a:pPr marL="0" indent="0">
              <a:buNone/>
            </a:pPr>
            <a:endParaRPr lang="fi-FI" sz="1400" dirty="0" smtClean="0">
              <a:cs typeface="Calibri" panose="020F0502020204030204" pitchFamily="34" charset="0"/>
            </a:endParaRPr>
          </a:p>
          <a:p>
            <a:endParaRPr lang="fi-FI" sz="1400" dirty="0">
              <a:cs typeface="Calibri" panose="020F0502020204030204" pitchFamily="34" charset="0"/>
            </a:endParaRPr>
          </a:p>
          <a:p>
            <a:r>
              <a:rPr lang="fi-FI" sz="2000" dirty="0" smtClean="0">
                <a:solidFill>
                  <a:schemeClr val="accent1"/>
                </a:solidFill>
                <a:cs typeface="Calibri" panose="020F0502020204030204" pitchFamily="34" charset="0"/>
              </a:rPr>
              <a:t>Varhaiskasvatuksen </a:t>
            </a:r>
            <a:r>
              <a:rPr lang="fi-FI" sz="2000" dirty="0">
                <a:solidFill>
                  <a:schemeClr val="accent1"/>
                </a:solidFill>
                <a:cs typeface="Calibri" panose="020F0502020204030204" pitchFamily="34" charset="0"/>
              </a:rPr>
              <a:t>toimintasuunnitelman </a:t>
            </a:r>
            <a:r>
              <a:rPr lang="fi-FI" sz="2000" dirty="0" smtClean="0">
                <a:solidFill>
                  <a:schemeClr val="accent1"/>
                </a:solidFill>
                <a:cs typeface="Calibri" panose="020F0502020204030204" pitchFamily="34" charset="0"/>
              </a:rPr>
              <a:t>laatiminen</a:t>
            </a:r>
          </a:p>
          <a:p>
            <a:r>
              <a:rPr lang="fi-FI" sz="2000" dirty="0" smtClean="0">
                <a:solidFill>
                  <a:schemeClr val="accent1"/>
                </a:solidFill>
                <a:cs typeface="Calibri" panose="020F0502020204030204" pitchFamily="34" charset="0"/>
              </a:rPr>
              <a:t>Työtämme </a:t>
            </a:r>
            <a:r>
              <a:rPr lang="fi-FI" sz="2000" dirty="0">
                <a:solidFill>
                  <a:schemeClr val="accent1"/>
                </a:solidFill>
                <a:cs typeface="Calibri" panose="020F0502020204030204" pitchFamily="34" charset="0"/>
              </a:rPr>
              <a:t>ohjaavat </a:t>
            </a:r>
            <a:r>
              <a:rPr lang="fi-FI" sz="2000" dirty="0" smtClean="0">
                <a:solidFill>
                  <a:schemeClr val="accent1"/>
                </a:solidFill>
                <a:cs typeface="Calibri" panose="020F0502020204030204" pitchFamily="34" charset="0"/>
              </a:rPr>
              <a:t>arvot</a:t>
            </a:r>
          </a:p>
          <a:p>
            <a:r>
              <a:rPr lang="fi-FI" sz="2000" dirty="0">
                <a:solidFill>
                  <a:schemeClr val="accent1"/>
                </a:solidFill>
                <a:cs typeface="Calibri" panose="020F0502020204030204" pitchFamily="34" charset="0"/>
              </a:rPr>
              <a:t>Lapsen varhaiskasvatuksen </a:t>
            </a:r>
            <a:r>
              <a:rPr lang="fi-FI" sz="2000" dirty="0" smtClean="0">
                <a:solidFill>
                  <a:schemeClr val="accent1"/>
                </a:solidFill>
                <a:cs typeface="Calibri" panose="020F0502020204030204" pitchFamily="34" charset="0"/>
              </a:rPr>
              <a:t>aloittaminen ja siirtymisen käytännöt</a:t>
            </a:r>
          </a:p>
          <a:p>
            <a:r>
              <a:rPr lang="fi-FI" sz="2000" dirty="0" smtClean="0">
                <a:solidFill>
                  <a:schemeClr val="accent1"/>
                </a:solidFill>
                <a:cs typeface="Calibri" panose="020F0502020204030204" pitchFamily="34" charset="0"/>
              </a:rPr>
              <a:t>Oppimisympäristö</a:t>
            </a:r>
          </a:p>
          <a:p>
            <a:r>
              <a:rPr lang="fi-FI" sz="2000" dirty="0" smtClean="0">
                <a:solidFill>
                  <a:schemeClr val="accent1"/>
                </a:solidFill>
                <a:cs typeface="Calibri" panose="020F0502020204030204" pitchFamily="34" charset="0"/>
              </a:rPr>
              <a:t>Yksikön </a:t>
            </a:r>
            <a:r>
              <a:rPr lang="fi-FI" sz="2000" dirty="0">
                <a:solidFill>
                  <a:schemeClr val="accent1"/>
                </a:solidFill>
                <a:cs typeface="Calibri" panose="020F0502020204030204" pitchFamily="34" charset="0"/>
              </a:rPr>
              <a:t>toimintakulttuurin kuvaus, toimintakauden keskeiset periaatteet ja </a:t>
            </a:r>
            <a:r>
              <a:rPr lang="fi-FI" sz="2000" dirty="0" smtClean="0">
                <a:solidFill>
                  <a:schemeClr val="accent1"/>
                </a:solidFill>
                <a:cs typeface="Calibri" panose="020F0502020204030204" pitchFamily="34" charset="0"/>
              </a:rPr>
              <a:t>kehittämiskohde</a:t>
            </a:r>
          </a:p>
          <a:p>
            <a:r>
              <a:rPr lang="fi-FI" sz="2000" dirty="0">
                <a:solidFill>
                  <a:schemeClr val="accent1"/>
                </a:solidFill>
                <a:cs typeface="Calibri" panose="020F0502020204030204" pitchFamily="34" charset="0"/>
              </a:rPr>
              <a:t>Toimintavuoden yhteiset tavoitteet</a:t>
            </a:r>
            <a:r>
              <a:rPr lang="fi-FI" sz="2000" dirty="0" smtClean="0">
                <a:solidFill>
                  <a:schemeClr val="accent1"/>
                </a:solidFill>
                <a:cs typeface="Calibri" panose="020F0502020204030204" pitchFamily="34" charset="0"/>
              </a:rPr>
              <a:t>:</a:t>
            </a:r>
          </a:p>
          <a:p>
            <a:pPr lvl="1"/>
            <a:r>
              <a:rPr lang="fi-FI" sz="2000" dirty="0" smtClean="0">
                <a:solidFill>
                  <a:schemeClr val="accent1"/>
                </a:solidFill>
                <a:cs typeface="Calibri" panose="020F0502020204030204" pitchFamily="34" charset="0"/>
              </a:rPr>
              <a:t>Sensitiivinen vuorovaikutus</a:t>
            </a:r>
          </a:p>
          <a:p>
            <a:pPr lvl="1"/>
            <a:r>
              <a:rPr lang="fi-FI" sz="2000" dirty="0" smtClean="0">
                <a:solidFill>
                  <a:schemeClr val="accent1"/>
                </a:solidFill>
                <a:cs typeface="Calibri" panose="020F0502020204030204" pitchFamily="34" charset="0"/>
              </a:rPr>
              <a:t>Koko kaupunki oppimisen ja työnteon ympäristönä (ilmiöoppiminen)</a:t>
            </a:r>
          </a:p>
          <a:p>
            <a:r>
              <a:rPr lang="fi-FI" sz="2000" dirty="0">
                <a:solidFill>
                  <a:schemeClr val="accent1"/>
                </a:solidFill>
                <a:cs typeface="Calibri" panose="020F0502020204030204" pitchFamily="34" charset="0"/>
              </a:rPr>
              <a:t>Laaja-alainen </a:t>
            </a:r>
            <a:r>
              <a:rPr lang="fi-FI" sz="2000" dirty="0" smtClean="0">
                <a:solidFill>
                  <a:schemeClr val="accent1"/>
                </a:solidFill>
                <a:cs typeface="Calibri" panose="020F0502020204030204" pitchFamily="34" charset="0"/>
              </a:rPr>
              <a:t>osaaminen ja oppimisen alueet</a:t>
            </a:r>
          </a:p>
          <a:p>
            <a:r>
              <a:rPr lang="fi-FI" sz="2000" dirty="0" smtClean="0">
                <a:solidFill>
                  <a:schemeClr val="accent1"/>
                </a:solidFill>
                <a:cs typeface="Calibri" panose="020F0502020204030204" pitchFamily="34" charset="0"/>
              </a:rPr>
              <a:t>Kaveritaidot</a:t>
            </a:r>
          </a:p>
          <a:p>
            <a:r>
              <a:rPr lang="fi-FI" sz="2000" dirty="0">
                <a:solidFill>
                  <a:schemeClr val="accent1"/>
                </a:solidFill>
                <a:cs typeface="Calibri" panose="020F0502020204030204" pitchFamily="34" charset="0"/>
              </a:rPr>
              <a:t>Yhteistyö ja </a:t>
            </a:r>
            <a:r>
              <a:rPr lang="fi-FI" sz="2000" dirty="0" smtClean="0">
                <a:solidFill>
                  <a:schemeClr val="accent1"/>
                </a:solidFill>
                <a:cs typeface="Calibri" panose="020F0502020204030204" pitchFamily="34" charset="0"/>
              </a:rPr>
              <a:t>viestintä</a:t>
            </a:r>
          </a:p>
          <a:p>
            <a:r>
              <a:rPr lang="fi-FI" sz="2000" dirty="0">
                <a:solidFill>
                  <a:schemeClr val="accent1"/>
                </a:solidFill>
                <a:cs typeface="Calibri" panose="020F0502020204030204" pitchFamily="34" charset="0"/>
              </a:rPr>
              <a:t>Dokumentointi, arviointi ja </a:t>
            </a:r>
            <a:r>
              <a:rPr lang="fi-FI" sz="2000" dirty="0" smtClean="0">
                <a:solidFill>
                  <a:schemeClr val="accent1"/>
                </a:solidFill>
                <a:cs typeface="Calibri" panose="020F0502020204030204" pitchFamily="34" charset="0"/>
              </a:rPr>
              <a:t>kehittäminen</a:t>
            </a:r>
          </a:p>
          <a:p>
            <a:endParaRPr lang="fi-FI" sz="2400" dirty="0" smtClean="0">
              <a:cs typeface="Calibri" panose="020F0502020204030204" pitchFamily="34" charset="0"/>
            </a:endParaRPr>
          </a:p>
        </p:txBody>
      </p:sp>
      <p:sp>
        <p:nvSpPr>
          <p:cNvPr id="6" name="Dian numeron paikkamerkki 5"/>
          <p:cNvSpPr>
            <a:spLocks noGrp="1"/>
          </p:cNvSpPr>
          <p:nvPr>
            <p:ph type="sldNum" sz="quarter" idx="12"/>
          </p:nvPr>
        </p:nvSpPr>
        <p:spPr/>
        <p:txBody>
          <a:bodyPr/>
          <a:lstStyle/>
          <a:p>
            <a:pPr>
              <a:defRPr/>
            </a:pPr>
            <a:fld id="{9D4E09BD-EC80-4009-BC11-6D71E8762838}" type="slidenum">
              <a:rPr lang="fi-FI" smtClean="0"/>
              <a:pPr>
                <a:defRPr/>
              </a:pPr>
              <a:t>2</a:t>
            </a:fld>
            <a:endParaRPr lang="fi-FI"/>
          </a:p>
        </p:txBody>
      </p:sp>
    </p:spTree>
    <p:extLst>
      <p:ext uri="{BB962C8B-B14F-4D97-AF65-F5344CB8AC3E}">
        <p14:creationId xmlns:p14="http://schemas.microsoft.com/office/powerpoint/2010/main" val="30127935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2800" b="0" dirty="0" smtClean="0">
                <a:solidFill>
                  <a:schemeClr val="accent1"/>
                </a:solidFill>
              </a:rPr>
              <a:t>Toimintasuunnitelman laatiminen</a:t>
            </a:r>
            <a:endParaRPr lang="fi-FI" sz="2800" b="0" dirty="0">
              <a:solidFill>
                <a:schemeClr val="accent1"/>
              </a:solidFill>
            </a:endParaRPr>
          </a:p>
        </p:txBody>
      </p:sp>
      <p:sp>
        <p:nvSpPr>
          <p:cNvPr id="3" name="Sisällön paikkamerkki 2"/>
          <p:cNvSpPr>
            <a:spLocks noGrp="1"/>
          </p:cNvSpPr>
          <p:nvPr>
            <p:ph idx="1"/>
          </p:nvPr>
        </p:nvSpPr>
        <p:spPr/>
        <p:txBody>
          <a:bodyPr/>
          <a:lstStyle/>
          <a:p>
            <a:r>
              <a:rPr lang="fi-FI" dirty="0" smtClean="0">
                <a:solidFill>
                  <a:schemeClr val="accent1"/>
                </a:solidFill>
              </a:rPr>
              <a:t>2019 – 2020 toimintasuunnitelmamme on laadittu edellisen kauden suunnitelmaa arvioiden ja kehittäen. </a:t>
            </a:r>
          </a:p>
          <a:p>
            <a:r>
              <a:rPr lang="fi-FI" dirty="0" smtClean="0">
                <a:solidFill>
                  <a:schemeClr val="accent1"/>
                </a:solidFill>
              </a:rPr>
              <a:t>Olemme ottaneet huomioon yksikkömme ominaispiirteet, jo vakiintuneen toimintakulttuurin sekä tällä toimintakaudella olevat lapsiryhmät. </a:t>
            </a:r>
          </a:p>
          <a:p>
            <a:r>
              <a:rPr lang="fi-FI" dirty="0" smtClean="0">
                <a:solidFill>
                  <a:schemeClr val="accent1"/>
                </a:solidFill>
              </a:rPr>
              <a:t>Jokainen henkilökuntamme jäsen on päässyt vaikuttamaan suunnitelman laatimiseen yhteisen kokousrakenteen kautta.</a:t>
            </a:r>
          </a:p>
          <a:p>
            <a:r>
              <a:rPr lang="fi-FI" dirty="0" smtClean="0">
                <a:solidFill>
                  <a:schemeClr val="accent1"/>
                </a:solidFill>
              </a:rPr>
              <a:t>Ryhmien lasten ääntä on kuultu käytyjen vasu-keskustelujen kautta sekä kasvattajien havainnoidessa lapsiryhmää.</a:t>
            </a:r>
          </a:p>
          <a:p>
            <a:r>
              <a:rPr lang="fi-FI" dirty="0" smtClean="0">
                <a:solidFill>
                  <a:schemeClr val="accent1"/>
                </a:solidFill>
              </a:rPr>
              <a:t>Vanhemmat ovat saaneet mahdollisuuden osallistua toimintasuunnitelman laatimiseen vanhempainiltojen kautta sekä osallistuessaan keväällä 2019 kyselyyn Helsinki-vasun päivitykseen liittyen. </a:t>
            </a:r>
            <a:endParaRPr lang="fi-FI" dirty="0">
              <a:solidFill>
                <a:schemeClr val="accent1"/>
              </a:solidFill>
            </a:endParaRPr>
          </a:p>
        </p:txBody>
      </p:sp>
      <p:sp>
        <p:nvSpPr>
          <p:cNvPr id="6" name="Dian numeron paikkamerkki 5"/>
          <p:cNvSpPr>
            <a:spLocks noGrp="1"/>
          </p:cNvSpPr>
          <p:nvPr>
            <p:ph type="sldNum" sz="quarter" idx="12"/>
          </p:nvPr>
        </p:nvSpPr>
        <p:spPr/>
        <p:txBody>
          <a:bodyPr/>
          <a:lstStyle/>
          <a:p>
            <a:pPr>
              <a:defRPr/>
            </a:pPr>
            <a:fld id="{A674E643-FC56-4E32-B709-651CFF3EC272}" type="slidenum">
              <a:rPr lang="fi-FI" smtClean="0"/>
              <a:pPr>
                <a:defRPr/>
              </a:pPr>
              <a:t>3</a:t>
            </a:fld>
            <a:endParaRPr lang="fi-FI"/>
          </a:p>
        </p:txBody>
      </p:sp>
    </p:spTree>
    <p:extLst>
      <p:ext uri="{BB962C8B-B14F-4D97-AF65-F5344CB8AC3E}">
        <p14:creationId xmlns:p14="http://schemas.microsoft.com/office/powerpoint/2010/main" val="1751419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2800" dirty="0">
                <a:solidFill>
                  <a:schemeClr val="accent1"/>
                </a:solidFill>
              </a:rPr>
              <a:t>Työtämme ohjaavat </a:t>
            </a:r>
            <a:r>
              <a:rPr lang="fi-FI" sz="2800" dirty="0" smtClean="0">
                <a:solidFill>
                  <a:schemeClr val="accent1"/>
                </a:solidFill>
              </a:rPr>
              <a:t>yhteiset arvot</a:t>
            </a:r>
            <a:endParaRPr lang="fi-FI" sz="2800" dirty="0">
              <a:solidFill>
                <a:schemeClr val="accent1"/>
              </a:solidFill>
            </a:endParaRPr>
          </a:p>
        </p:txBody>
      </p:sp>
      <p:sp>
        <p:nvSpPr>
          <p:cNvPr id="6" name="Dian numeron paikkamerkki 5"/>
          <p:cNvSpPr>
            <a:spLocks noGrp="1"/>
          </p:cNvSpPr>
          <p:nvPr>
            <p:ph type="sldNum" sz="quarter" idx="12"/>
          </p:nvPr>
        </p:nvSpPr>
        <p:spPr/>
        <p:txBody>
          <a:bodyPr/>
          <a:lstStyle/>
          <a:p>
            <a:pPr>
              <a:defRPr/>
            </a:pPr>
            <a:fld id="{9D4E09BD-EC80-4009-BC11-6D71E8762838}" type="slidenum">
              <a:rPr lang="fi-FI" smtClean="0"/>
              <a:pPr>
                <a:defRPr/>
              </a:pPr>
              <a:t>4</a:t>
            </a:fld>
            <a:endParaRPr lang="fi-FI"/>
          </a:p>
        </p:txBody>
      </p:sp>
      <p:sp>
        <p:nvSpPr>
          <p:cNvPr id="7" name="Sisällön paikkamerkki 2"/>
          <p:cNvSpPr txBox="1">
            <a:spLocks/>
          </p:cNvSpPr>
          <p:nvPr/>
        </p:nvSpPr>
        <p:spPr bwMode="auto">
          <a:xfrm>
            <a:off x="344296" y="1195388"/>
            <a:ext cx="10633935" cy="3937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fontScale="92500" lnSpcReduction="20000"/>
          </a:bodyPr>
          <a:lstStyle>
            <a:lvl1pPr marL="228598" indent="-228598" algn="l" rtl="0" eaLnBrk="1" fontAlgn="base" hangingPunct="1">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792" indent="-228598" algn="l" rtl="0" eaLnBrk="1" fontAlgn="base" hangingPunct="1">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2986" indent="-228598" algn="l" rtl="0" eaLnBrk="1" fontAlgn="base" hangingPunct="1">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181" indent="-228598"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375" indent="-228598"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569" indent="-228598"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64" indent="-228598"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58" indent="-228598"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52" indent="-228598"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buFont typeface="Arial" panose="020B0604020202020204" pitchFamily="34" charset="0"/>
              <a:buNone/>
            </a:pPr>
            <a:r>
              <a:rPr lang="fi-FI" sz="2200" dirty="0">
                <a:solidFill>
                  <a:schemeClr val="accent1"/>
                </a:solidFill>
              </a:rPr>
              <a:t>H</a:t>
            </a:r>
            <a:r>
              <a:rPr lang="fi-FI" sz="2200" dirty="0" smtClean="0">
                <a:solidFill>
                  <a:schemeClr val="accent1"/>
                </a:solidFill>
              </a:rPr>
              <a:t>elsinkiläinen varhaiskasvatus perustuu Vasu-perusteissa määritellyille arvoille sekä </a:t>
            </a:r>
            <a:r>
              <a:rPr lang="fi-FI" sz="2200" b="1" dirty="0" smtClean="0">
                <a:solidFill>
                  <a:schemeClr val="accent1"/>
                </a:solidFill>
                <a:hlinkClick r:id="rId2"/>
              </a:rPr>
              <a:t>Helsingin kaupungin strategiaan </a:t>
            </a:r>
            <a:r>
              <a:rPr lang="fi-FI" sz="2200" b="1" dirty="0" smtClean="0">
                <a:solidFill>
                  <a:schemeClr val="accent1"/>
                </a:solidFill>
              </a:rPr>
              <a:t>2017-2021 </a:t>
            </a:r>
          </a:p>
          <a:p>
            <a:pPr marL="0" indent="0">
              <a:buNone/>
            </a:pPr>
            <a:endParaRPr lang="fi-FI" sz="2200" dirty="0" smtClean="0">
              <a:solidFill>
                <a:schemeClr val="accent1"/>
              </a:solidFill>
            </a:endParaRPr>
          </a:p>
          <a:p>
            <a:endParaRPr lang="fi-FI" sz="2200" dirty="0">
              <a:solidFill>
                <a:schemeClr val="accent1"/>
              </a:solidFill>
            </a:endParaRPr>
          </a:p>
          <a:p>
            <a:pPr marL="0" indent="0">
              <a:buNone/>
            </a:pPr>
            <a:r>
              <a:rPr lang="fi-FI" sz="2600" b="1" dirty="0" smtClean="0">
                <a:solidFill>
                  <a:schemeClr val="accent1"/>
                </a:solidFill>
              </a:rPr>
              <a:t>Näin arvot näkyvät meillä käytännössä:</a:t>
            </a:r>
          </a:p>
          <a:p>
            <a:pPr marL="0" indent="0">
              <a:buNone/>
            </a:pPr>
            <a:endParaRPr lang="fi-FI" sz="2600" dirty="0">
              <a:solidFill>
                <a:schemeClr val="accent1"/>
              </a:solidFill>
            </a:endParaRPr>
          </a:p>
          <a:p>
            <a:r>
              <a:rPr lang="fi-FI" sz="2600" dirty="0" smtClean="0">
                <a:solidFill>
                  <a:schemeClr val="accent1"/>
                </a:solidFill>
              </a:rPr>
              <a:t>Kaveritaitojen kehittyminen ja leikkirauhan vaaliminen on meillä tärkeää.</a:t>
            </a:r>
          </a:p>
          <a:p>
            <a:r>
              <a:rPr lang="fi-FI" sz="2600" dirty="0" smtClean="0">
                <a:solidFill>
                  <a:schemeClr val="accent1"/>
                </a:solidFill>
              </a:rPr>
              <a:t>Hyviä tapoja harjoitellaan päivittäin.</a:t>
            </a:r>
          </a:p>
          <a:p>
            <a:r>
              <a:rPr lang="fi-FI" sz="2600" dirty="0" smtClean="0">
                <a:solidFill>
                  <a:schemeClr val="accent1"/>
                </a:solidFill>
              </a:rPr>
              <a:t>Ekologisuus ja ympäristöstä huolehtiminen linkittyvät moneen asiaan. </a:t>
            </a:r>
          </a:p>
          <a:p>
            <a:r>
              <a:rPr lang="fi-FI" sz="2600" dirty="0" smtClean="0">
                <a:solidFill>
                  <a:schemeClr val="accent1"/>
                </a:solidFill>
              </a:rPr>
              <a:t>Ryhmäytyminen ja ystävyys ovat meille juhlan arvoisia.</a:t>
            </a:r>
          </a:p>
          <a:p>
            <a:r>
              <a:rPr lang="fi-FI" sz="2600" dirty="0" smtClean="0">
                <a:solidFill>
                  <a:schemeClr val="accent1"/>
                </a:solidFill>
              </a:rPr>
              <a:t>Vuorovaikutuksesta niin lapsi-lapsi, aikuinen-lapsi kuin aikuinen-aikuinen pidetään huolta.</a:t>
            </a:r>
          </a:p>
          <a:p>
            <a:r>
              <a:rPr lang="fi-FI" sz="2600" dirty="0" smtClean="0">
                <a:solidFill>
                  <a:schemeClr val="accent1"/>
                </a:solidFill>
              </a:rPr>
              <a:t>Jokainen perhe on tärkeä ja omanlainen. </a:t>
            </a:r>
          </a:p>
          <a:p>
            <a:endParaRPr lang="fi-FI" sz="1400" dirty="0" smtClean="0">
              <a:solidFill>
                <a:schemeClr val="accent1"/>
              </a:solidFill>
            </a:endParaRPr>
          </a:p>
          <a:p>
            <a:endParaRPr lang="fi-FI" sz="2400" dirty="0">
              <a:solidFill>
                <a:schemeClr val="accent1"/>
              </a:solidFill>
            </a:endParaRPr>
          </a:p>
        </p:txBody>
      </p:sp>
    </p:spTree>
    <p:extLst>
      <p:ext uri="{BB962C8B-B14F-4D97-AF65-F5344CB8AC3E}">
        <p14:creationId xmlns:p14="http://schemas.microsoft.com/office/powerpoint/2010/main" val="30501545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1" y="407988"/>
            <a:ext cx="11234739" cy="698001"/>
          </a:xfrm>
        </p:spPr>
        <p:txBody>
          <a:bodyPr/>
          <a:lstStyle/>
          <a:p>
            <a:r>
              <a:rPr lang="fi-FI" sz="2800" dirty="0" smtClean="0">
                <a:solidFill>
                  <a:schemeClr val="accent1"/>
                </a:solidFill>
              </a:rPr>
              <a:t>Lapsen varhaiskasvatuksen aloittaminen</a:t>
            </a:r>
            <a:r>
              <a:rPr lang="fi-FI" sz="2800" dirty="0"/>
              <a:t> </a:t>
            </a:r>
            <a:r>
              <a:rPr lang="fi-FI" sz="2800" dirty="0" smtClean="0">
                <a:latin typeface="+mj-lt"/>
              </a:rPr>
              <a:t>– </a:t>
            </a:r>
            <a:br>
              <a:rPr lang="fi-FI" sz="2800" dirty="0" smtClean="0">
                <a:latin typeface="+mj-lt"/>
              </a:rPr>
            </a:br>
            <a:r>
              <a:rPr lang="fi-FI" sz="2800" dirty="0" smtClean="0">
                <a:ln w="12700">
                  <a:solidFill>
                    <a:schemeClr val="accent3">
                      <a:lumMod val="50000"/>
                    </a:schemeClr>
                  </a:solidFill>
                  <a:prstDash val="solid"/>
                </a:ln>
                <a:solidFill>
                  <a:srgbClr val="92D050"/>
                </a:solidFill>
                <a:effectLst>
                  <a:innerShdw blurRad="177800">
                    <a:schemeClr val="accent3">
                      <a:lumMod val="50000"/>
                    </a:schemeClr>
                  </a:innerShdw>
                </a:effectLst>
              </a:rPr>
              <a:t>LAPSEN </a:t>
            </a:r>
            <a:r>
              <a:rPr lang="fi-FI" sz="2800" dirty="0">
                <a:ln w="12700">
                  <a:solidFill>
                    <a:schemeClr val="accent3">
                      <a:lumMod val="50000"/>
                    </a:schemeClr>
                  </a:solidFill>
                  <a:prstDash val="solid"/>
                </a:ln>
                <a:solidFill>
                  <a:srgbClr val="92D050"/>
                </a:solidFill>
                <a:effectLst>
                  <a:innerShdw blurRad="177800">
                    <a:schemeClr val="accent3">
                      <a:lumMod val="50000"/>
                    </a:schemeClr>
                  </a:innerShdw>
                </a:effectLst>
              </a:rPr>
              <a:t>POLKU</a:t>
            </a:r>
            <a:endParaRPr lang="fi-FI" sz="2800" dirty="0">
              <a:latin typeface="+mj-lt"/>
            </a:endParaRPr>
          </a:p>
        </p:txBody>
      </p:sp>
      <p:sp>
        <p:nvSpPr>
          <p:cNvPr id="3" name="Sisällön paikkamerkki 2"/>
          <p:cNvSpPr>
            <a:spLocks noGrp="1"/>
          </p:cNvSpPr>
          <p:nvPr>
            <p:ph idx="1"/>
          </p:nvPr>
        </p:nvSpPr>
        <p:spPr>
          <a:xfrm>
            <a:off x="209776" y="1175657"/>
            <a:ext cx="11234739" cy="5352143"/>
          </a:xfrm>
        </p:spPr>
        <p:txBody>
          <a:bodyPr/>
          <a:lstStyle/>
          <a:p>
            <a:pPr marL="0" indent="0">
              <a:buNone/>
            </a:pPr>
            <a:endParaRPr lang="fi-FI" sz="1600" b="1" dirty="0" smtClean="0">
              <a:solidFill>
                <a:schemeClr val="accent1"/>
              </a:solidFill>
            </a:endParaRPr>
          </a:p>
          <a:p>
            <a:pPr marL="0" indent="0">
              <a:buNone/>
            </a:pPr>
            <a:r>
              <a:rPr lang="fi-FI" sz="1600" b="1" dirty="0" smtClean="0">
                <a:solidFill>
                  <a:schemeClr val="accent1"/>
                </a:solidFill>
              </a:rPr>
              <a:t>Ensimmäisessä </a:t>
            </a:r>
            <a:r>
              <a:rPr lang="fi-FI" sz="1600" b="1" dirty="0">
                <a:solidFill>
                  <a:schemeClr val="accent1"/>
                </a:solidFill>
              </a:rPr>
              <a:t>Vasu-keskustelussa (eli varhaiskasvatussuunnitelma-keskustelussa), </a:t>
            </a:r>
            <a:r>
              <a:rPr lang="fi-FI" sz="1600" dirty="0">
                <a:solidFill>
                  <a:schemeClr val="accent1"/>
                </a:solidFill>
              </a:rPr>
              <a:t>joka on noin kahden kuukauden kuluessa hoidon aloittamisesta,</a:t>
            </a:r>
            <a:r>
              <a:rPr lang="fi-FI" sz="1600" b="1" dirty="0">
                <a:solidFill>
                  <a:schemeClr val="accent1"/>
                </a:solidFill>
              </a:rPr>
              <a:t> avaamme vanhempien kanssa tehtävän yhteistyömallin. Lapsen Vasu kirjataan vanhempien kanssa käydyn keskustelun pohjalta. Jatkossa keskustelu on aina elo-lokakuun aikana ja arviointi vähintään kerran vuodessa.</a:t>
            </a:r>
            <a:endParaRPr lang="fi-FI" sz="1600" dirty="0">
              <a:solidFill>
                <a:schemeClr val="accent1"/>
              </a:solidFill>
            </a:endParaRPr>
          </a:p>
          <a:p>
            <a:r>
              <a:rPr lang="fi-FI" sz="1600" dirty="0">
                <a:solidFill>
                  <a:schemeClr val="accent1"/>
                </a:solidFill>
              </a:rPr>
              <a:t>Vasun muotoja ovat</a:t>
            </a:r>
            <a:r>
              <a:rPr lang="fi-FI" sz="1600" dirty="0" smtClean="0">
                <a:solidFill>
                  <a:schemeClr val="accent1"/>
                </a:solidFill>
              </a:rPr>
              <a:t>:</a:t>
            </a:r>
          </a:p>
          <a:p>
            <a:pPr marL="0" indent="0">
              <a:buNone/>
            </a:pPr>
            <a:r>
              <a:rPr lang="fi-FI" sz="1600" dirty="0" smtClean="0">
                <a:solidFill>
                  <a:schemeClr val="accent1"/>
                </a:solidFill>
              </a:rPr>
              <a:t>     - </a:t>
            </a:r>
            <a:r>
              <a:rPr lang="fi-FI" sz="1600" dirty="0">
                <a:solidFill>
                  <a:schemeClr val="accent1"/>
                </a:solidFill>
              </a:rPr>
              <a:t> </a:t>
            </a:r>
            <a:r>
              <a:rPr lang="fi-FI" sz="1600" dirty="0" smtClean="0">
                <a:solidFill>
                  <a:schemeClr val="accent1"/>
                </a:solidFill>
              </a:rPr>
              <a:t>Aloituskeskustelu</a:t>
            </a:r>
            <a:r>
              <a:rPr lang="fi-FI" sz="1600" dirty="0">
                <a:solidFill>
                  <a:schemeClr val="accent1"/>
                </a:solidFill>
              </a:rPr>
              <a:t>, jossa tutustutaan </a:t>
            </a:r>
            <a:r>
              <a:rPr lang="fi-FI" sz="1600" dirty="0" smtClean="0">
                <a:solidFill>
                  <a:schemeClr val="accent1"/>
                </a:solidFill>
              </a:rPr>
              <a:t>perheeseen.</a:t>
            </a:r>
          </a:p>
          <a:p>
            <a:pPr marL="0" indent="0">
              <a:buNone/>
            </a:pPr>
            <a:r>
              <a:rPr lang="fi-FI" sz="1600" dirty="0" smtClean="0">
                <a:solidFill>
                  <a:schemeClr val="accent1"/>
                </a:solidFill>
              </a:rPr>
              <a:t>     - Vasu-keskustelu</a:t>
            </a:r>
            <a:r>
              <a:rPr lang="fi-FI" sz="1600" dirty="0">
                <a:solidFill>
                  <a:schemeClr val="accent1"/>
                </a:solidFill>
              </a:rPr>
              <a:t>, jossa lapsen vahvuudet ja kiinnostuksen kohteet ovat </a:t>
            </a:r>
            <a:r>
              <a:rPr lang="fi-FI" sz="1600" dirty="0" smtClean="0">
                <a:solidFill>
                  <a:schemeClr val="accent1"/>
                </a:solidFill>
              </a:rPr>
              <a:t>merkityksellisiä. </a:t>
            </a:r>
          </a:p>
          <a:p>
            <a:pPr marL="0" indent="0">
              <a:buNone/>
            </a:pPr>
            <a:r>
              <a:rPr lang="fi-FI" sz="1600" dirty="0">
                <a:solidFill>
                  <a:schemeClr val="accent1"/>
                </a:solidFill>
              </a:rPr>
              <a:t> </a:t>
            </a:r>
            <a:r>
              <a:rPr lang="fi-FI" sz="1600" dirty="0" smtClean="0">
                <a:solidFill>
                  <a:schemeClr val="accent1"/>
                </a:solidFill>
              </a:rPr>
              <a:t>    - Hyve-keskustelu, </a:t>
            </a:r>
            <a:r>
              <a:rPr lang="fi-FI" sz="1600" dirty="0">
                <a:solidFill>
                  <a:schemeClr val="accent1"/>
                </a:solidFill>
              </a:rPr>
              <a:t>lapsen täyttäessä 4 vuotta, neuvolan kanssa tehtävä yhteistyön </a:t>
            </a:r>
            <a:r>
              <a:rPr lang="fi-FI" sz="1600" dirty="0" smtClean="0">
                <a:solidFill>
                  <a:schemeClr val="accent1"/>
                </a:solidFill>
              </a:rPr>
              <a:t>muoto.</a:t>
            </a:r>
          </a:p>
          <a:p>
            <a:pPr marL="0" indent="0">
              <a:buNone/>
            </a:pPr>
            <a:r>
              <a:rPr lang="fi-FI" sz="1600" dirty="0">
                <a:solidFill>
                  <a:schemeClr val="accent1"/>
                </a:solidFill>
              </a:rPr>
              <a:t> </a:t>
            </a:r>
            <a:r>
              <a:rPr lang="fi-FI" sz="1600" dirty="0" smtClean="0">
                <a:solidFill>
                  <a:schemeClr val="accent1"/>
                </a:solidFill>
              </a:rPr>
              <a:t>    - </a:t>
            </a:r>
            <a:r>
              <a:rPr lang="fi-FI" sz="1600" dirty="0" err="1" smtClean="0">
                <a:solidFill>
                  <a:schemeClr val="accent1"/>
                </a:solidFill>
              </a:rPr>
              <a:t>Leops</a:t>
            </a:r>
            <a:r>
              <a:rPr lang="fi-FI" sz="1600" dirty="0" smtClean="0">
                <a:solidFill>
                  <a:schemeClr val="accent1"/>
                </a:solidFill>
              </a:rPr>
              <a:t>-keskustelu</a:t>
            </a:r>
            <a:r>
              <a:rPr lang="fi-FI" sz="1600" dirty="0">
                <a:solidFill>
                  <a:schemeClr val="accent1"/>
                </a:solidFill>
              </a:rPr>
              <a:t>, Lapsen esiopetussuunnitelma tavoitteineen on samalla koulun kanssa tehtävä yhteistyön muoto</a:t>
            </a:r>
          </a:p>
          <a:p>
            <a:pPr marL="0" lvl="0" indent="0">
              <a:buNone/>
            </a:pPr>
            <a:r>
              <a:rPr lang="fi-FI" sz="1600" dirty="0">
                <a:solidFill>
                  <a:schemeClr val="accent1"/>
                </a:solidFill>
              </a:rPr>
              <a:t>	</a:t>
            </a:r>
            <a:r>
              <a:rPr lang="fi-FI" sz="1600" dirty="0" err="1">
                <a:solidFill>
                  <a:schemeClr val="accent1"/>
                </a:solidFill>
              </a:rPr>
              <a:t>Leops</a:t>
            </a:r>
            <a:r>
              <a:rPr lang="fi-FI" sz="1600" dirty="0">
                <a:solidFill>
                  <a:schemeClr val="accent1"/>
                </a:solidFill>
              </a:rPr>
              <a:t>-keskustelu pidetään esiopetuksen alkaessa syksyllä ja arviointikeskustelu keväällä</a:t>
            </a:r>
            <a:r>
              <a:rPr lang="fi-FI" sz="1600" dirty="0" smtClean="0">
                <a:solidFill>
                  <a:schemeClr val="accent1"/>
                </a:solidFill>
              </a:rPr>
              <a:t>.</a:t>
            </a:r>
            <a:endParaRPr lang="fi-FI" sz="1600" dirty="0">
              <a:solidFill>
                <a:schemeClr val="accent1"/>
              </a:solidFill>
            </a:endParaRPr>
          </a:p>
          <a:p>
            <a:endParaRPr lang="fi-FI" sz="1600" dirty="0" smtClean="0">
              <a:solidFill>
                <a:schemeClr val="accent1"/>
              </a:solidFill>
            </a:endParaRPr>
          </a:p>
          <a:p>
            <a:r>
              <a:rPr lang="fi-FI" sz="1600" dirty="0">
                <a:solidFill>
                  <a:schemeClr val="accent1"/>
                </a:solidFill>
              </a:rPr>
              <a:t>Ennakkoon sovittuja keskusteluja käymme siis vähintään kerran vuodessa. Lapsen iän mukaan keskustelu on joko Vasu-, Hyve- tai </a:t>
            </a:r>
            <a:r>
              <a:rPr lang="fi-FI" sz="1600" dirty="0" err="1">
                <a:solidFill>
                  <a:schemeClr val="accent1"/>
                </a:solidFill>
              </a:rPr>
              <a:t>Leops</a:t>
            </a:r>
            <a:r>
              <a:rPr lang="fi-FI" sz="1600" dirty="0">
                <a:solidFill>
                  <a:schemeClr val="accent1"/>
                </a:solidFill>
              </a:rPr>
              <a:t>-keskustelu.</a:t>
            </a:r>
          </a:p>
          <a:p>
            <a:r>
              <a:rPr lang="fi-FI" sz="1600" dirty="0" smtClean="0">
                <a:solidFill>
                  <a:schemeClr val="accent1"/>
                </a:solidFill>
              </a:rPr>
              <a:t>Päivittäin </a:t>
            </a:r>
            <a:r>
              <a:rPr lang="fi-FI" sz="1600" dirty="0">
                <a:solidFill>
                  <a:schemeClr val="accent1"/>
                </a:solidFill>
              </a:rPr>
              <a:t>kerromme lasta pois haettaessa lapsen päivän kulusta</a:t>
            </a:r>
            <a:r>
              <a:rPr lang="fi-FI" sz="1600" dirty="0" smtClean="0">
                <a:solidFill>
                  <a:schemeClr val="accent1"/>
                </a:solidFill>
              </a:rPr>
              <a:t>. </a:t>
            </a:r>
            <a:endParaRPr lang="fi-FI" sz="1600" dirty="0">
              <a:solidFill>
                <a:schemeClr val="accent1"/>
              </a:solidFill>
            </a:endParaRPr>
          </a:p>
          <a:p>
            <a:r>
              <a:rPr lang="fi-FI" sz="1600" dirty="0">
                <a:solidFill>
                  <a:schemeClr val="accent1"/>
                </a:solidFill>
              </a:rPr>
              <a:t>Jos haluat rauhallisemman keskusteluhetken, voit soittaa meille mielellään päiväsaikaan (</a:t>
            </a:r>
            <a:r>
              <a:rPr lang="fi-FI" sz="1600" dirty="0" smtClean="0">
                <a:solidFill>
                  <a:schemeClr val="accent1"/>
                </a:solidFill>
              </a:rPr>
              <a:t>klo 12.30 - 14</a:t>
            </a:r>
            <a:r>
              <a:rPr lang="fi-FI" sz="1600" dirty="0">
                <a:solidFill>
                  <a:schemeClr val="accent1"/>
                </a:solidFill>
              </a:rPr>
              <a:t>) tai sovi pika-aika.</a:t>
            </a:r>
          </a:p>
          <a:p>
            <a:r>
              <a:rPr lang="fi-FI" sz="1600" dirty="0" smtClean="0">
                <a:solidFill>
                  <a:schemeClr val="accent1"/>
                </a:solidFill>
              </a:rPr>
              <a:t>Jos </a:t>
            </a:r>
            <a:r>
              <a:rPr lang="fi-FI" sz="1600" dirty="0">
                <a:solidFill>
                  <a:schemeClr val="accent1"/>
                </a:solidFill>
              </a:rPr>
              <a:t>lapsen ryhmä muuttuu, lapselle varmistetaan tutustuminen uuteen ryhmään. Vanhempien kanssa keskustelemme lapsen kotiryhmien </a:t>
            </a:r>
            <a:r>
              <a:rPr lang="fi-FI" sz="1600" dirty="0" smtClean="0">
                <a:solidFill>
                  <a:schemeClr val="accent1"/>
                </a:solidFill>
              </a:rPr>
              <a:t>muutokset.</a:t>
            </a:r>
            <a:endParaRPr lang="fi-FI" sz="1600" dirty="0">
              <a:solidFill>
                <a:schemeClr val="accent1"/>
              </a:solidFill>
            </a:endParaRPr>
          </a:p>
          <a:p>
            <a:endParaRPr lang="fi-FI" sz="1400" dirty="0"/>
          </a:p>
        </p:txBody>
      </p:sp>
      <p:sp>
        <p:nvSpPr>
          <p:cNvPr id="6" name="Dian numeron paikkamerkki 5"/>
          <p:cNvSpPr>
            <a:spLocks noGrp="1"/>
          </p:cNvSpPr>
          <p:nvPr>
            <p:ph type="sldNum" sz="quarter" idx="12"/>
          </p:nvPr>
        </p:nvSpPr>
        <p:spPr/>
        <p:txBody>
          <a:bodyPr/>
          <a:lstStyle/>
          <a:p>
            <a:pPr>
              <a:defRPr/>
            </a:pPr>
            <a:fld id="{9D4E09BD-EC80-4009-BC11-6D71E8762838}" type="slidenum">
              <a:rPr lang="fi-FI" smtClean="0"/>
              <a:pPr>
                <a:defRPr/>
              </a:pPr>
              <a:t>5</a:t>
            </a:fld>
            <a:endParaRPr lang="fi-FI"/>
          </a:p>
        </p:txBody>
      </p:sp>
    </p:spTree>
    <p:extLst>
      <p:ext uri="{BB962C8B-B14F-4D97-AF65-F5344CB8AC3E}">
        <p14:creationId xmlns:p14="http://schemas.microsoft.com/office/powerpoint/2010/main" val="26480116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2800" dirty="0" smtClean="0">
                <a:solidFill>
                  <a:schemeClr val="accent1"/>
                </a:solidFill>
              </a:rPr>
              <a:t>Varhaiskasvatuksen aloitusviikko vanhemman kanssa</a:t>
            </a:r>
            <a:endParaRPr lang="fi-FI" sz="2800" dirty="0">
              <a:solidFill>
                <a:schemeClr val="accent1"/>
              </a:solidFill>
            </a:endParaRPr>
          </a:p>
        </p:txBody>
      </p:sp>
      <p:sp>
        <p:nvSpPr>
          <p:cNvPr id="3" name="Sisällön paikkamerkki 2"/>
          <p:cNvSpPr>
            <a:spLocks noGrp="1"/>
          </p:cNvSpPr>
          <p:nvPr>
            <p:ph idx="1"/>
          </p:nvPr>
        </p:nvSpPr>
        <p:spPr>
          <a:xfrm>
            <a:off x="439737" y="995082"/>
            <a:ext cx="11234738" cy="5180294"/>
          </a:xfrm>
        </p:spPr>
        <p:txBody>
          <a:bodyPr/>
          <a:lstStyle/>
          <a:p>
            <a:pPr marL="0" indent="0">
              <a:buNone/>
            </a:pPr>
            <a:r>
              <a:rPr lang="fi-FI" sz="1400" dirty="0" smtClean="0">
                <a:solidFill>
                  <a:srgbClr val="0070C0"/>
                </a:solidFill>
              </a:rPr>
              <a:t>Tutustuminen päiväkotiin sovitaan kunkin perheen kanssa vastaamaan lapsen tarvetta. Vanhempi tukee lasta uuteen</a:t>
            </a:r>
          </a:p>
          <a:p>
            <a:pPr marL="0" indent="0">
              <a:buNone/>
            </a:pPr>
            <a:r>
              <a:rPr lang="fi-FI" sz="1400" dirty="0" smtClean="0">
                <a:solidFill>
                  <a:srgbClr val="0070C0"/>
                </a:solidFill>
              </a:rPr>
              <a:t>tutustumisessa. Heti alusta alkaen luodaan luottamusta vanhempien ja kasvattajien välille. Esimerkkiviikko:</a:t>
            </a:r>
          </a:p>
          <a:p>
            <a:pPr marL="0" indent="0">
              <a:buNone/>
            </a:pPr>
            <a:endParaRPr lang="fi-FI" dirty="0"/>
          </a:p>
        </p:txBody>
      </p:sp>
      <p:sp>
        <p:nvSpPr>
          <p:cNvPr id="6" name="Dian numeron paikkamerkki 5"/>
          <p:cNvSpPr>
            <a:spLocks noGrp="1"/>
          </p:cNvSpPr>
          <p:nvPr>
            <p:ph type="sldNum" sz="quarter" idx="12"/>
          </p:nvPr>
        </p:nvSpPr>
        <p:spPr/>
        <p:txBody>
          <a:bodyPr/>
          <a:lstStyle/>
          <a:p>
            <a:pPr>
              <a:defRPr/>
            </a:pPr>
            <a:fld id="{9D4E09BD-EC80-4009-BC11-6D71E8762838}" type="slidenum">
              <a:rPr lang="fi-FI" smtClean="0"/>
              <a:pPr>
                <a:defRPr/>
              </a:pPr>
              <a:t>6</a:t>
            </a:fld>
            <a:endParaRPr lang="fi-FI"/>
          </a:p>
        </p:txBody>
      </p:sp>
      <p:sp>
        <p:nvSpPr>
          <p:cNvPr id="9" name="Suorakulmio 8"/>
          <p:cNvSpPr/>
          <p:nvPr/>
        </p:nvSpPr>
        <p:spPr>
          <a:xfrm>
            <a:off x="494690" y="1808444"/>
            <a:ext cx="1586753" cy="503519"/>
          </a:xfrm>
          <a:prstGeom prst="rect">
            <a:avLst/>
          </a:prstGeom>
          <a:solidFill>
            <a:schemeClr val="accent3">
              <a:lumMod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fi-FI" dirty="0" smtClean="0">
                <a:ln w="0"/>
                <a:solidFill>
                  <a:schemeClr val="tx1"/>
                </a:solidFill>
                <a:effectLst>
                  <a:outerShdw blurRad="38100" dist="19050" dir="2700000" algn="tl" rotWithShape="0">
                    <a:schemeClr val="dk1">
                      <a:alpha val="40000"/>
                    </a:schemeClr>
                  </a:outerShdw>
                </a:effectLst>
              </a:rPr>
              <a:t>1.Päivä </a:t>
            </a:r>
            <a:endParaRPr lang="fi-FI" dirty="0">
              <a:ln w="0"/>
              <a:solidFill>
                <a:schemeClr val="accent1"/>
              </a:solidFill>
              <a:effectLst>
                <a:outerShdw blurRad="38100" dist="25400" dir="5400000" algn="ctr" rotWithShape="0">
                  <a:srgbClr val="6E747A">
                    <a:alpha val="43000"/>
                  </a:srgbClr>
                </a:outerShdw>
              </a:effectLst>
            </a:endParaRPr>
          </a:p>
        </p:txBody>
      </p:sp>
      <p:sp>
        <p:nvSpPr>
          <p:cNvPr id="10" name="Suorakulmio 9"/>
          <p:cNvSpPr/>
          <p:nvPr/>
        </p:nvSpPr>
        <p:spPr>
          <a:xfrm>
            <a:off x="513458" y="2489950"/>
            <a:ext cx="1586754" cy="184000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i-FI" sz="1400" dirty="0" smtClean="0"/>
              <a:t>Leikkiä pihalla lapsiryhmän ja vanhemman kanssa</a:t>
            </a:r>
            <a:endParaRPr lang="fi-FI" sz="1400" dirty="0"/>
          </a:p>
        </p:txBody>
      </p:sp>
      <p:sp>
        <p:nvSpPr>
          <p:cNvPr id="11" name="Suorakulmio 10"/>
          <p:cNvSpPr/>
          <p:nvPr/>
        </p:nvSpPr>
        <p:spPr>
          <a:xfrm>
            <a:off x="2231696" y="1782480"/>
            <a:ext cx="1586753" cy="529483"/>
          </a:xfrm>
          <a:prstGeom prst="rect">
            <a:avLst/>
          </a:prstGeom>
          <a:solidFill>
            <a:schemeClr val="accent3">
              <a:lumMod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fi-FI" dirty="0" smtClean="0">
                <a:ln w="0"/>
                <a:solidFill>
                  <a:schemeClr val="tx1"/>
                </a:solidFill>
                <a:effectLst>
                  <a:outerShdw blurRad="38100" dist="19050" dir="2700000" algn="tl" rotWithShape="0">
                    <a:schemeClr val="dk1">
                      <a:alpha val="40000"/>
                    </a:schemeClr>
                  </a:outerShdw>
                </a:effectLst>
              </a:rPr>
              <a:t>2.Päivä</a:t>
            </a:r>
            <a:endParaRPr lang="fi-FI" dirty="0">
              <a:ln w="0"/>
              <a:solidFill>
                <a:schemeClr val="tx1"/>
              </a:solidFill>
              <a:effectLst>
                <a:outerShdw blurRad="38100" dist="19050" dir="2700000" algn="tl" rotWithShape="0">
                  <a:schemeClr val="dk1">
                    <a:alpha val="40000"/>
                  </a:schemeClr>
                </a:outerShdw>
              </a:effectLst>
            </a:endParaRPr>
          </a:p>
        </p:txBody>
      </p:sp>
      <p:sp>
        <p:nvSpPr>
          <p:cNvPr id="12" name="Suorakulmio 11"/>
          <p:cNvSpPr/>
          <p:nvPr/>
        </p:nvSpPr>
        <p:spPr>
          <a:xfrm>
            <a:off x="2231695" y="2454978"/>
            <a:ext cx="1586754" cy="187497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i-FI" dirty="0" smtClean="0"/>
              <a:t> </a:t>
            </a:r>
            <a:r>
              <a:rPr lang="fi-FI" sz="1400" dirty="0" smtClean="0"/>
              <a:t>Leikkiä pihalla ja sisällä lapsiryhmän ja vanhemman kanssa</a:t>
            </a:r>
            <a:endParaRPr lang="fi-FI" sz="1400" dirty="0"/>
          </a:p>
        </p:txBody>
      </p:sp>
      <p:sp>
        <p:nvSpPr>
          <p:cNvPr id="13" name="Suorakulmio 12"/>
          <p:cNvSpPr/>
          <p:nvPr/>
        </p:nvSpPr>
        <p:spPr>
          <a:xfrm>
            <a:off x="4006191" y="2454978"/>
            <a:ext cx="1586754" cy="187497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i-FI" sz="1400" dirty="0" smtClean="0"/>
              <a:t> Leikkiä pihalla ja sisällä ja osallistuminen</a:t>
            </a:r>
          </a:p>
          <a:p>
            <a:pPr algn="ctr"/>
            <a:r>
              <a:rPr lang="fi-FI" sz="1400" dirty="0" smtClean="0"/>
              <a:t>Ruokailuun vanhemman kanssa</a:t>
            </a:r>
            <a:endParaRPr lang="fi-FI" sz="1400" dirty="0"/>
          </a:p>
        </p:txBody>
      </p:sp>
      <p:sp>
        <p:nvSpPr>
          <p:cNvPr id="14" name="Suorakulmio 13"/>
          <p:cNvSpPr/>
          <p:nvPr/>
        </p:nvSpPr>
        <p:spPr>
          <a:xfrm>
            <a:off x="5838449" y="2428083"/>
            <a:ext cx="1586754" cy="190186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i-FI" sz="1600" dirty="0" smtClean="0"/>
              <a:t> </a:t>
            </a:r>
            <a:r>
              <a:rPr lang="fi-FI" sz="1400" dirty="0" smtClean="0"/>
              <a:t>Leikkiä pihalla ja sisällä ja osallistuminen ruokailuun vanhemman kanssa. Lepääminen lepohuon</a:t>
            </a:r>
            <a:r>
              <a:rPr lang="fi-FI" sz="1600" dirty="0" smtClean="0"/>
              <a:t>eessa</a:t>
            </a:r>
            <a:endParaRPr lang="fi-FI" sz="1600" dirty="0"/>
          </a:p>
        </p:txBody>
      </p:sp>
      <p:sp>
        <p:nvSpPr>
          <p:cNvPr id="15" name="Suorakulmio 14"/>
          <p:cNvSpPr/>
          <p:nvPr/>
        </p:nvSpPr>
        <p:spPr>
          <a:xfrm>
            <a:off x="7670707" y="2379663"/>
            <a:ext cx="1774496" cy="195028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i-FI" dirty="0" smtClean="0"/>
              <a:t> </a:t>
            </a:r>
            <a:r>
              <a:rPr lang="fi-FI" sz="1400" dirty="0" smtClean="0"/>
              <a:t>Leikkiä pihalla ja sisällä ja osallistuminen ruokailuun vanhemman kanssa. Lepohetki ja välipala.</a:t>
            </a:r>
            <a:endParaRPr lang="fi-FI" sz="1400" dirty="0"/>
          </a:p>
        </p:txBody>
      </p:sp>
      <p:sp>
        <p:nvSpPr>
          <p:cNvPr id="21" name="Suorakulmio 20"/>
          <p:cNvSpPr/>
          <p:nvPr/>
        </p:nvSpPr>
        <p:spPr>
          <a:xfrm>
            <a:off x="4033691" y="1782479"/>
            <a:ext cx="1531753" cy="472985"/>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ln w="0"/>
                <a:solidFill>
                  <a:schemeClr val="tx1"/>
                </a:solidFill>
                <a:effectLst>
                  <a:outerShdw blurRad="38100" dist="19050" dir="2700000" algn="tl" rotWithShape="0">
                    <a:schemeClr val="dk1">
                      <a:alpha val="40000"/>
                    </a:schemeClr>
                  </a:outerShdw>
                </a:effectLst>
              </a:rPr>
              <a:t> 3.Päivä</a:t>
            </a:r>
            <a:endParaRPr lang="fi-FI" dirty="0">
              <a:ln w="0"/>
              <a:solidFill>
                <a:schemeClr val="tx1"/>
              </a:solidFill>
              <a:effectLst>
                <a:outerShdw blurRad="38100" dist="19050" dir="2700000" algn="tl" rotWithShape="0">
                  <a:schemeClr val="dk1">
                    <a:alpha val="40000"/>
                  </a:schemeClr>
                </a:outerShdw>
              </a:effectLst>
            </a:endParaRPr>
          </a:p>
        </p:txBody>
      </p:sp>
      <p:sp>
        <p:nvSpPr>
          <p:cNvPr id="22" name="Suorakulmio 21"/>
          <p:cNvSpPr/>
          <p:nvPr/>
        </p:nvSpPr>
        <p:spPr>
          <a:xfrm>
            <a:off x="5865949" y="1782479"/>
            <a:ext cx="1531753" cy="472986"/>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ln w="0"/>
                <a:solidFill>
                  <a:schemeClr val="tx1"/>
                </a:solidFill>
                <a:effectLst>
                  <a:outerShdw blurRad="38100" dist="19050" dir="2700000" algn="tl" rotWithShape="0">
                    <a:schemeClr val="dk1">
                      <a:alpha val="40000"/>
                    </a:schemeClr>
                  </a:outerShdw>
                </a:effectLst>
              </a:rPr>
              <a:t>4.Päivä</a:t>
            </a:r>
            <a:endParaRPr lang="fi-FI" dirty="0"/>
          </a:p>
        </p:txBody>
      </p:sp>
      <p:sp>
        <p:nvSpPr>
          <p:cNvPr id="23" name="Suorakulmio 22"/>
          <p:cNvSpPr/>
          <p:nvPr/>
        </p:nvSpPr>
        <p:spPr>
          <a:xfrm>
            <a:off x="7670707" y="1782479"/>
            <a:ext cx="1774496" cy="472986"/>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ln w="0"/>
                <a:solidFill>
                  <a:schemeClr val="tx1"/>
                </a:solidFill>
                <a:effectLst>
                  <a:outerShdw blurRad="38100" dist="19050" dir="2700000" algn="tl" rotWithShape="0">
                    <a:schemeClr val="dk1">
                      <a:alpha val="40000"/>
                    </a:schemeClr>
                  </a:outerShdw>
                </a:effectLst>
              </a:rPr>
              <a:t>5.Päivä</a:t>
            </a:r>
            <a:endParaRPr lang="fi-FI" dirty="0"/>
          </a:p>
        </p:txBody>
      </p:sp>
    </p:spTree>
    <p:extLst>
      <p:ext uri="{BB962C8B-B14F-4D97-AF65-F5344CB8AC3E}">
        <p14:creationId xmlns:p14="http://schemas.microsoft.com/office/powerpoint/2010/main" val="24749916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2800" b="0" dirty="0" smtClean="0">
                <a:solidFill>
                  <a:schemeClr val="accent1"/>
                </a:solidFill>
              </a:rPr>
              <a:t>Oppimisympäristö</a:t>
            </a:r>
            <a:endParaRPr lang="fi-FI" sz="2800" b="0" dirty="0">
              <a:solidFill>
                <a:schemeClr val="accent1"/>
              </a:solidFill>
            </a:endParaRPr>
          </a:p>
        </p:txBody>
      </p:sp>
      <p:sp>
        <p:nvSpPr>
          <p:cNvPr id="3" name="Sisällön paikkamerkki 2"/>
          <p:cNvSpPr>
            <a:spLocks noGrp="1"/>
          </p:cNvSpPr>
          <p:nvPr>
            <p:ph idx="1"/>
          </p:nvPr>
        </p:nvSpPr>
        <p:spPr/>
        <p:txBody>
          <a:bodyPr/>
          <a:lstStyle/>
          <a:p>
            <a:r>
              <a:rPr lang="fi-FI" sz="1800" dirty="0" smtClean="0">
                <a:solidFill>
                  <a:schemeClr val="accent1"/>
                </a:solidFill>
              </a:rPr>
              <a:t>Toimintakauden alussa kasvattajat havainnoivat lasten mielenkiinnon kohteita, jonka jälkeen lähdetään rakentamaan kullekin ryhmälle sopivaa, ikätasoista oppimisympäristöä. Sen rakentamisessa on tilaa lasten ideoille ja toiveille.</a:t>
            </a:r>
          </a:p>
          <a:p>
            <a:pPr marL="0" indent="0">
              <a:buNone/>
            </a:pPr>
            <a:endParaRPr lang="fi-FI" sz="1800" dirty="0" smtClean="0">
              <a:solidFill>
                <a:schemeClr val="accent1"/>
              </a:solidFill>
            </a:endParaRPr>
          </a:p>
          <a:p>
            <a:r>
              <a:rPr lang="fi-FI" sz="1800" dirty="0" smtClean="0">
                <a:solidFill>
                  <a:schemeClr val="accent1"/>
                </a:solidFill>
              </a:rPr>
              <a:t>Porrastettu toiminta ryhmien välillä mahdollistaa tilojen kokonaisvaltaisen käytön. Ruokailujen keskittäminen yhteen tai kahteen tilaan tuo lisää vapaata lattiapinta-alaa lasten käyttöön.</a:t>
            </a:r>
          </a:p>
          <a:p>
            <a:pPr marL="0" indent="0">
              <a:buNone/>
            </a:pPr>
            <a:r>
              <a:rPr lang="fi-FI" sz="1800" dirty="0" smtClean="0">
                <a:solidFill>
                  <a:schemeClr val="accent1"/>
                </a:solidFill>
              </a:rPr>
              <a:t> </a:t>
            </a:r>
          </a:p>
          <a:p>
            <a:r>
              <a:rPr lang="fi-FI" sz="1800" dirty="0" smtClean="0">
                <a:solidFill>
                  <a:schemeClr val="accent1"/>
                </a:solidFill>
              </a:rPr>
              <a:t>Syksyllä toimintakauden alkaessa ensimmäiset retket oman päiväkotipihan ulkopuolelle tehdään yli 3-vuotiailla lapsilla lähipuistoihin ja –metsiin. Kun liikkuminen ja leikkiminen näissä toimintaympäristöissä tulee tutuksi, laajennetaan retkeilyä lasten ikä huomioiden muihin kaupungin ympäristöihin: kirjastoihin, Kumpulan kylätilaan, liikuntapuistoihin</a:t>
            </a:r>
            <a:r>
              <a:rPr lang="fi-FI" sz="1800" dirty="0">
                <a:solidFill>
                  <a:schemeClr val="accent1"/>
                </a:solidFill>
              </a:rPr>
              <a:t> </a:t>
            </a:r>
            <a:r>
              <a:rPr lang="fi-FI" sz="1800" dirty="0" smtClean="0">
                <a:solidFill>
                  <a:schemeClr val="accent1"/>
                </a:solidFill>
              </a:rPr>
              <a:t>ja kulttuurikohteisiin. </a:t>
            </a:r>
            <a:r>
              <a:rPr lang="fi-FI" sz="1800" dirty="0">
                <a:solidFill>
                  <a:schemeClr val="accent1"/>
                </a:solidFill>
              </a:rPr>
              <a:t>H</a:t>
            </a:r>
            <a:r>
              <a:rPr lang="fi-FI" sz="1800" dirty="0" smtClean="0">
                <a:solidFill>
                  <a:schemeClr val="accent1"/>
                </a:solidFill>
              </a:rPr>
              <a:t>uolehdimme siitä, että lapsella on turvallinen ja luottavainen olo toimiessamme päiväkodin tilojen ulkopuolella. </a:t>
            </a:r>
          </a:p>
          <a:p>
            <a:pPr marL="0" indent="0">
              <a:buNone/>
            </a:pPr>
            <a:endParaRPr lang="fi-FI" sz="1800" dirty="0" smtClean="0">
              <a:solidFill>
                <a:schemeClr val="accent1"/>
              </a:solidFill>
            </a:endParaRPr>
          </a:p>
          <a:p>
            <a:r>
              <a:rPr lang="fi-FI" sz="1800" dirty="0" smtClean="0">
                <a:solidFill>
                  <a:schemeClr val="accent1"/>
                </a:solidFill>
              </a:rPr>
              <a:t>Arviointia tapahtuu lasten, perheiden ja henkilöstön kesken pitkin toimintakautta. Lapset havainnoivat itse säännöllisesti ympäristöään ja saavat ilmaista siitä mielipiteensä. Ryhmissä havaitaan nämä tarpeet ja oppimisympäristöä kehitetään yhdessä lasten kanssa joustavasti tarpeiden mukaiseksi. </a:t>
            </a:r>
          </a:p>
          <a:p>
            <a:pPr marL="0" indent="0">
              <a:buNone/>
            </a:pPr>
            <a:endParaRPr lang="fi-FI" sz="1800" dirty="0"/>
          </a:p>
        </p:txBody>
      </p:sp>
      <p:sp>
        <p:nvSpPr>
          <p:cNvPr id="6" name="Dian numeron paikkamerkki 5"/>
          <p:cNvSpPr>
            <a:spLocks noGrp="1"/>
          </p:cNvSpPr>
          <p:nvPr>
            <p:ph type="sldNum" sz="quarter" idx="12"/>
          </p:nvPr>
        </p:nvSpPr>
        <p:spPr/>
        <p:txBody>
          <a:bodyPr/>
          <a:lstStyle/>
          <a:p>
            <a:pPr>
              <a:defRPr/>
            </a:pPr>
            <a:fld id="{A674E643-FC56-4E32-B709-651CFF3EC272}" type="slidenum">
              <a:rPr lang="fi-FI" smtClean="0"/>
              <a:pPr>
                <a:defRPr/>
              </a:pPr>
              <a:t>7</a:t>
            </a:fld>
            <a:endParaRPr lang="fi-FI"/>
          </a:p>
        </p:txBody>
      </p:sp>
    </p:spTree>
    <p:extLst>
      <p:ext uri="{BB962C8B-B14F-4D97-AF65-F5344CB8AC3E}">
        <p14:creationId xmlns:p14="http://schemas.microsoft.com/office/powerpoint/2010/main" val="1300684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2800" dirty="0" smtClean="0">
                <a:solidFill>
                  <a:schemeClr val="accent1"/>
                </a:solidFill>
                <a:cs typeface="Calibri" panose="020F0502020204030204" pitchFamily="34" charset="0"/>
              </a:rPr>
              <a:t>Leikkiin kannustava toimintakulttuuri</a:t>
            </a:r>
            <a:r>
              <a:rPr lang="fi-FI" sz="2800" dirty="0">
                <a:solidFill>
                  <a:schemeClr val="accent1"/>
                </a:solidFill>
                <a:cs typeface="Calibri" panose="020F0502020204030204" pitchFamily="34" charset="0"/>
              </a:rPr>
              <a:t/>
            </a:r>
            <a:br>
              <a:rPr lang="fi-FI" sz="2800" dirty="0">
                <a:solidFill>
                  <a:schemeClr val="accent1"/>
                </a:solidFill>
                <a:cs typeface="Calibri" panose="020F0502020204030204" pitchFamily="34" charset="0"/>
              </a:rPr>
            </a:br>
            <a:endParaRPr lang="fi-FI" sz="2800" dirty="0">
              <a:solidFill>
                <a:schemeClr val="accent1"/>
              </a:solidFill>
              <a:latin typeface="+mj-lt"/>
            </a:endParaRPr>
          </a:p>
        </p:txBody>
      </p:sp>
      <p:sp>
        <p:nvSpPr>
          <p:cNvPr id="6" name="Dian numeron paikkamerkki 5"/>
          <p:cNvSpPr>
            <a:spLocks noGrp="1"/>
          </p:cNvSpPr>
          <p:nvPr>
            <p:ph type="sldNum" sz="quarter" idx="12"/>
          </p:nvPr>
        </p:nvSpPr>
        <p:spPr/>
        <p:txBody>
          <a:bodyPr/>
          <a:lstStyle/>
          <a:p>
            <a:pPr>
              <a:defRPr/>
            </a:pPr>
            <a:fld id="{9D4E09BD-EC80-4009-BC11-6D71E8762838}" type="slidenum">
              <a:rPr lang="fi-FI" smtClean="0"/>
              <a:pPr>
                <a:defRPr/>
              </a:pPr>
              <a:t>8</a:t>
            </a:fld>
            <a:endParaRPr lang="fi-FI"/>
          </a:p>
        </p:txBody>
      </p:sp>
      <p:sp>
        <p:nvSpPr>
          <p:cNvPr id="7" name="Sisällön paikkamerkki 2"/>
          <p:cNvSpPr txBox="1">
            <a:spLocks/>
          </p:cNvSpPr>
          <p:nvPr/>
        </p:nvSpPr>
        <p:spPr bwMode="auto">
          <a:xfrm>
            <a:off x="486700" y="888275"/>
            <a:ext cx="10633935" cy="478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fontScale="70000" lnSpcReduction="20000"/>
          </a:bodyPr>
          <a:lstStyle>
            <a:lvl1pPr marL="228598" indent="-228598" algn="l" rtl="0" eaLnBrk="1" fontAlgn="base" hangingPunct="1">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792" indent="-228598" algn="l" rtl="0" eaLnBrk="1" fontAlgn="base" hangingPunct="1">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2986" indent="-228598" algn="l" rtl="0" eaLnBrk="1" fontAlgn="base" hangingPunct="1">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181" indent="-228598"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375" indent="-228598"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569" indent="-228598"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64" indent="-228598"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58" indent="-228598"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52" indent="-228598"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buNone/>
            </a:pPr>
            <a:endParaRPr lang="fi-FI" sz="2000" dirty="0" smtClean="0">
              <a:solidFill>
                <a:schemeClr val="accent1"/>
              </a:solidFill>
            </a:endParaRPr>
          </a:p>
          <a:p>
            <a:pPr marL="0" indent="0">
              <a:buNone/>
            </a:pPr>
            <a:r>
              <a:rPr lang="fi-FI" sz="2000" dirty="0">
                <a:solidFill>
                  <a:schemeClr val="accent1"/>
                </a:solidFill>
              </a:rPr>
              <a:t>Y</a:t>
            </a:r>
            <a:r>
              <a:rPr lang="fi-FI" sz="2000" dirty="0" smtClean="0">
                <a:solidFill>
                  <a:schemeClr val="accent1"/>
                </a:solidFill>
              </a:rPr>
              <a:t>ksikössämme vallitsee leikkiin kannustava toimintakulttuuri.</a:t>
            </a:r>
            <a:r>
              <a:rPr lang="fi-FI" sz="2000" dirty="0">
                <a:solidFill>
                  <a:schemeClr val="accent1"/>
                </a:solidFill>
              </a:rPr>
              <a:t> </a:t>
            </a:r>
            <a:r>
              <a:rPr lang="fi-FI" sz="2000" dirty="0" smtClean="0">
                <a:solidFill>
                  <a:schemeClr val="accent1"/>
                </a:solidFill>
              </a:rPr>
              <a:t>Tämä näkyy jo oppimisympäristön suunnittelussa. Tilat rakennetaan yhdessä lasten kanssa sellaisiksi, että </a:t>
            </a:r>
            <a:r>
              <a:rPr lang="fi-FI" sz="2000" dirty="0">
                <a:solidFill>
                  <a:schemeClr val="accent1"/>
                </a:solidFill>
              </a:rPr>
              <a:t>m</a:t>
            </a:r>
            <a:r>
              <a:rPr lang="fi-FI" sz="2000" dirty="0" smtClean="0">
                <a:solidFill>
                  <a:schemeClr val="accent1"/>
                </a:solidFill>
              </a:rPr>
              <a:t>ahdollistamme niin vauhdikkaat leikit kuin rahallisemmankin puuhan. Meillä </a:t>
            </a:r>
            <a:r>
              <a:rPr lang="fi-FI" sz="2000" dirty="0">
                <a:solidFill>
                  <a:schemeClr val="accent1"/>
                </a:solidFill>
              </a:rPr>
              <a:t>leikki saa näkyä ja kuulua. </a:t>
            </a:r>
          </a:p>
          <a:p>
            <a:pPr marL="0" indent="0">
              <a:buNone/>
            </a:pPr>
            <a:endParaRPr lang="fi-FI" sz="2000" dirty="0">
              <a:solidFill>
                <a:schemeClr val="accent1"/>
              </a:solidFill>
            </a:endParaRPr>
          </a:p>
          <a:p>
            <a:pPr marL="0" indent="0">
              <a:buNone/>
            </a:pPr>
            <a:r>
              <a:rPr lang="fi-FI" sz="2000" dirty="0" smtClean="0">
                <a:solidFill>
                  <a:schemeClr val="accent1"/>
                </a:solidFill>
              </a:rPr>
              <a:t>Meillä kasvattajat ovat läsnä havainnoiden sensitiivisesti leikin aloitusta ja sen kehittymistä. Tiimisopimuksessaan ryhmän kasvattajat sopivat tähän yhteisen toimintatavan. Kasvattaja on valmiina tukemaan leikkiä ja huomioimaan lapsen mielikuvituksesta kasvavan leikin rikastamisen. Mitä pienemmästä lapsesta on kyse, sen keskeisempi kasvattajan rooli leikin keskiössä on. Hän huomioi myös mahdollisia vetäytyviä lapsia pääsemään vuorovaikutukseen ja sitä kautta leikkiin mukaan. </a:t>
            </a:r>
          </a:p>
          <a:p>
            <a:pPr marL="0" indent="0">
              <a:buNone/>
            </a:pPr>
            <a:endParaRPr lang="fi-FI" sz="2000" dirty="0">
              <a:solidFill>
                <a:schemeClr val="accent1"/>
              </a:solidFill>
            </a:endParaRPr>
          </a:p>
          <a:p>
            <a:pPr marL="0" indent="0">
              <a:buNone/>
            </a:pPr>
            <a:r>
              <a:rPr lang="fi-FI" sz="2000" dirty="0" smtClean="0">
                <a:solidFill>
                  <a:schemeClr val="accent1"/>
                </a:solidFill>
              </a:rPr>
              <a:t>Leikkiessään lapsi harjoittelee monia tärkeitä taitojaan. Kaverisuhteiden kehittyminen tapahtuu juuri yhteisen leikin syntymisen myötä. </a:t>
            </a:r>
          </a:p>
          <a:p>
            <a:pPr marL="0" indent="0">
              <a:buNone/>
            </a:pPr>
            <a:endParaRPr lang="fi-FI" sz="2000" dirty="0">
              <a:solidFill>
                <a:schemeClr val="accent1"/>
              </a:solidFill>
            </a:endParaRPr>
          </a:p>
          <a:p>
            <a:pPr marL="0" indent="0">
              <a:buNone/>
            </a:pPr>
            <a:r>
              <a:rPr lang="fi-FI" sz="2000" dirty="0" smtClean="0">
                <a:solidFill>
                  <a:schemeClr val="accent1"/>
                </a:solidFill>
              </a:rPr>
              <a:t>Pienryhmätoiminnan </a:t>
            </a:r>
            <a:r>
              <a:rPr lang="fi-FI" sz="2000" dirty="0">
                <a:solidFill>
                  <a:schemeClr val="accent1"/>
                </a:solidFill>
              </a:rPr>
              <a:t>suunniteltu toteutuminen kannattelee leikkiä</a:t>
            </a:r>
            <a:r>
              <a:rPr lang="fi-FI" sz="2000" dirty="0" smtClean="0">
                <a:solidFill>
                  <a:schemeClr val="accent1"/>
                </a:solidFill>
              </a:rPr>
              <a:t>.</a:t>
            </a:r>
            <a:r>
              <a:rPr lang="fi-FI" sz="2000" dirty="0">
                <a:solidFill>
                  <a:schemeClr val="accent1"/>
                </a:solidFill>
              </a:rPr>
              <a:t> </a:t>
            </a:r>
            <a:r>
              <a:rPr lang="fi-FI" sz="2000" dirty="0" smtClean="0">
                <a:solidFill>
                  <a:schemeClr val="accent1"/>
                </a:solidFill>
              </a:rPr>
              <a:t>Kasvattajat huolehtivat lapsille päivittäin erilaisia leikki- ja toimintaympäristöjä.</a:t>
            </a:r>
          </a:p>
          <a:p>
            <a:pPr marL="0" indent="0">
              <a:buNone/>
            </a:pPr>
            <a:endParaRPr lang="fi-FI" sz="2000" dirty="0">
              <a:solidFill>
                <a:schemeClr val="accent1"/>
              </a:solidFill>
            </a:endParaRPr>
          </a:p>
          <a:p>
            <a:pPr marL="0" indent="0">
              <a:buNone/>
            </a:pPr>
            <a:r>
              <a:rPr lang="fi-FI" sz="2000" dirty="0" smtClean="0">
                <a:solidFill>
                  <a:schemeClr val="accent1"/>
                </a:solidFill>
              </a:rPr>
              <a:t>Huolehdimme siitä, että leikki- ja toimintamateriaalit ovat mielikuvitusta tukevia ja taipuvat monenlaisiin leikkeihin. Ne ovat lasten saatavilla ja niillä on omat paikkansa. Näin lasten on ne helppo leikkien jälkeen palauttaa. Kierrätämme leluja ja toimintavälineitä ryhmien ja yksikkömme päiväkotien välillä. </a:t>
            </a:r>
          </a:p>
          <a:p>
            <a:pPr marL="0" indent="0">
              <a:buNone/>
            </a:pPr>
            <a:endParaRPr lang="fi-FI" sz="1900" dirty="0" smtClean="0">
              <a:solidFill>
                <a:schemeClr val="accent1"/>
              </a:solidFill>
            </a:endParaRPr>
          </a:p>
          <a:p>
            <a:pPr marL="0" indent="0">
              <a:buNone/>
            </a:pPr>
            <a:endParaRPr lang="fi-FI" sz="2200" b="1" dirty="0"/>
          </a:p>
          <a:p>
            <a:pPr marL="0" indent="0" algn="ctr">
              <a:buNone/>
            </a:pPr>
            <a:r>
              <a:rPr lang="fi-FI" sz="2200" b="1" dirty="0" smtClean="0">
                <a:solidFill>
                  <a:schemeClr val="bg1"/>
                </a:solidFill>
              </a:rPr>
              <a:t>Kehittämiskohteemme 2019 – 2020</a:t>
            </a:r>
          </a:p>
          <a:p>
            <a:pPr marL="0" indent="0" algn="ctr">
              <a:buNone/>
            </a:pPr>
            <a:endParaRPr lang="fi-FI" sz="1900" dirty="0" smtClean="0">
              <a:solidFill>
                <a:schemeClr val="bg1"/>
              </a:solidFill>
            </a:endParaRPr>
          </a:p>
          <a:p>
            <a:pPr marL="0" indent="0">
              <a:buNone/>
            </a:pPr>
            <a:endParaRPr lang="fi-FI" sz="1400" dirty="0"/>
          </a:p>
          <a:p>
            <a:pPr marL="0" indent="0">
              <a:buNone/>
            </a:pPr>
            <a:endParaRPr lang="fi-FI" sz="1400" dirty="0" smtClean="0"/>
          </a:p>
          <a:p>
            <a:pPr marL="0" indent="0">
              <a:buNone/>
            </a:pPr>
            <a:endParaRPr lang="fi-FI" sz="1400" dirty="0"/>
          </a:p>
          <a:p>
            <a:pPr marL="0" indent="0">
              <a:buNone/>
            </a:pPr>
            <a:endParaRPr lang="fi-FI" sz="1400" dirty="0"/>
          </a:p>
          <a:p>
            <a:pPr marL="0" indent="0">
              <a:buNone/>
            </a:pPr>
            <a:r>
              <a:rPr lang="fi-FI" sz="1400" dirty="0" smtClean="0"/>
              <a:t> </a:t>
            </a:r>
            <a:endParaRPr lang="fi-FI" sz="1400" dirty="0"/>
          </a:p>
          <a:p>
            <a:pPr marL="0" indent="0">
              <a:buNone/>
            </a:pPr>
            <a:r>
              <a:rPr lang="fi-FI" sz="1300" dirty="0" smtClean="0">
                <a:solidFill>
                  <a:schemeClr val="accent1"/>
                </a:solidFill>
              </a:rPr>
              <a:t> </a:t>
            </a:r>
          </a:p>
          <a:p>
            <a:pPr marL="0" indent="0">
              <a:buNone/>
            </a:pPr>
            <a:r>
              <a:rPr lang="fi-FI" sz="1300" dirty="0" smtClean="0">
                <a:solidFill>
                  <a:schemeClr val="accent1"/>
                </a:solidFill>
              </a:rPr>
              <a:t>  </a:t>
            </a:r>
            <a:endParaRPr lang="fi-FI" sz="1300" b="1" dirty="0" smtClean="0">
              <a:solidFill>
                <a:schemeClr val="accent1"/>
              </a:solidFill>
            </a:endParaRPr>
          </a:p>
          <a:p>
            <a:pPr marL="0" indent="0">
              <a:buNone/>
            </a:pPr>
            <a:endParaRPr lang="fi-FI" sz="1300" dirty="0" smtClean="0">
              <a:solidFill>
                <a:schemeClr val="accent1"/>
              </a:solidFill>
            </a:endParaRPr>
          </a:p>
          <a:p>
            <a:endParaRPr lang="fi-FI" sz="1400" dirty="0"/>
          </a:p>
        </p:txBody>
      </p:sp>
      <p:sp>
        <p:nvSpPr>
          <p:cNvPr id="3" name="Suorakulmio 2"/>
          <p:cNvSpPr/>
          <p:nvPr/>
        </p:nvSpPr>
        <p:spPr>
          <a:xfrm>
            <a:off x="4368604" y="3244334"/>
            <a:ext cx="248786" cy="369332"/>
          </a:xfrm>
          <a:prstGeom prst="rect">
            <a:avLst/>
          </a:prstGeom>
        </p:spPr>
        <p:txBody>
          <a:bodyPr wrap="none">
            <a:spAutoFit/>
          </a:bodyPr>
          <a:lstStyle/>
          <a:p>
            <a:r>
              <a:rPr lang="fi-FI" dirty="0" smtClean="0">
                <a:solidFill>
                  <a:schemeClr val="accent1"/>
                </a:solidFill>
              </a:rPr>
              <a:t> </a:t>
            </a:r>
            <a:endParaRPr lang="fi-FI" dirty="0"/>
          </a:p>
        </p:txBody>
      </p:sp>
      <p:sp>
        <p:nvSpPr>
          <p:cNvPr id="5" name="Suorakulmio 4"/>
          <p:cNvSpPr/>
          <p:nvPr/>
        </p:nvSpPr>
        <p:spPr>
          <a:xfrm>
            <a:off x="5195721" y="3244334"/>
            <a:ext cx="248786" cy="369332"/>
          </a:xfrm>
          <a:prstGeom prst="rect">
            <a:avLst/>
          </a:prstGeom>
        </p:spPr>
        <p:txBody>
          <a:bodyPr wrap="none">
            <a:spAutoFit/>
          </a:bodyPr>
          <a:lstStyle/>
          <a:p>
            <a:r>
              <a:rPr lang="fi-FI" dirty="0" smtClean="0">
                <a:solidFill>
                  <a:schemeClr val="accent1"/>
                </a:solidFill>
              </a:rPr>
              <a:t> </a:t>
            </a:r>
            <a:endParaRPr lang="fi-FI" dirty="0"/>
          </a:p>
        </p:txBody>
      </p:sp>
      <p:sp>
        <p:nvSpPr>
          <p:cNvPr id="13" name="Pyöristetty suorakulmio 12"/>
          <p:cNvSpPr/>
          <p:nvPr/>
        </p:nvSpPr>
        <p:spPr>
          <a:xfrm>
            <a:off x="3664987" y="4191000"/>
            <a:ext cx="4277360" cy="233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smtClean="0">
                <a:ln w="0"/>
                <a:effectLst>
                  <a:outerShdw blurRad="38100" dist="25400" dir="5400000" algn="ctr" rotWithShape="0">
                    <a:srgbClr val="6E747A">
                      <a:alpha val="43000"/>
                    </a:srgbClr>
                  </a:outerShdw>
                </a:effectLst>
              </a:rPr>
              <a:t>Kehittämiskohteemme 2019 – 2020</a:t>
            </a:r>
          </a:p>
          <a:p>
            <a:pPr algn="ctr"/>
            <a:endParaRPr lang="fi-FI" b="1" dirty="0">
              <a:ln w="0"/>
              <a:effectLst>
                <a:outerShdw blurRad="38100" dist="25400" dir="5400000" algn="ctr" rotWithShape="0">
                  <a:srgbClr val="6E747A">
                    <a:alpha val="43000"/>
                  </a:srgbClr>
                </a:outerShdw>
              </a:effectLst>
            </a:endParaRPr>
          </a:p>
          <a:p>
            <a:pPr algn="ctr"/>
            <a:r>
              <a:rPr lang="fi-FI" b="1" dirty="0">
                <a:ln w="0"/>
                <a:effectLst>
                  <a:outerShdw blurRad="38100" dist="25400" dir="5400000" algn="ctr" rotWithShape="0">
                    <a:srgbClr val="6E747A">
                      <a:alpha val="43000"/>
                    </a:srgbClr>
                  </a:outerShdw>
                </a:effectLst>
              </a:rPr>
              <a:t>U</a:t>
            </a:r>
            <a:r>
              <a:rPr lang="fi-FI" b="1" dirty="0" smtClean="0">
                <a:ln w="0"/>
                <a:effectLst>
                  <a:outerShdw blurRad="38100" dist="25400" dir="5400000" algn="ctr" rotWithShape="0">
                    <a:srgbClr val="6E747A">
                      <a:alpha val="43000"/>
                    </a:srgbClr>
                  </a:outerShdw>
                </a:effectLst>
              </a:rPr>
              <a:t>lkoleikit: </a:t>
            </a:r>
          </a:p>
          <a:p>
            <a:pPr algn="ctr"/>
            <a:r>
              <a:rPr lang="fi-FI" b="1" dirty="0" smtClean="0">
                <a:ln w="0"/>
                <a:effectLst>
                  <a:outerShdw blurRad="38100" dist="25400" dir="5400000" algn="ctr" rotWithShape="0">
                    <a:srgbClr val="6E747A">
                      <a:alpha val="43000"/>
                    </a:srgbClr>
                  </a:outerShdw>
                </a:effectLst>
              </a:rPr>
              <a:t>Jokaisessa ryhmässä lisätään</a:t>
            </a:r>
          </a:p>
          <a:p>
            <a:pPr algn="ctr"/>
            <a:r>
              <a:rPr lang="fi-FI" b="1" dirty="0" smtClean="0">
                <a:ln w="0"/>
                <a:effectLst>
                  <a:outerShdw blurRad="38100" dist="25400" dir="5400000" algn="ctr" rotWithShape="0">
                    <a:srgbClr val="6E747A">
                      <a:alpha val="43000"/>
                    </a:srgbClr>
                  </a:outerShdw>
                </a:effectLst>
              </a:rPr>
              <a:t>aamupäivien aikana yhteisiä ohjattuja ulkoleikkejä. </a:t>
            </a:r>
            <a:endParaRPr lang="fi-FI" dirty="0"/>
          </a:p>
        </p:txBody>
      </p:sp>
    </p:spTree>
    <p:extLst>
      <p:ext uri="{BB962C8B-B14F-4D97-AF65-F5344CB8AC3E}">
        <p14:creationId xmlns:p14="http://schemas.microsoft.com/office/powerpoint/2010/main" val="12444732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2800" dirty="0" smtClean="0">
                <a:solidFill>
                  <a:schemeClr val="accent1"/>
                </a:solidFill>
              </a:rPr>
              <a:t>Kaveritaidot</a:t>
            </a:r>
            <a:endParaRPr lang="fi-FI" sz="2800" dirty="0">
              <a:solidFill>
                <a:schemeClr val="accent1"/>
              </a:solidFill>
            </a:endParaRPr>
          </a:p>
        </p:txBody>
      </p:sp>
      <p:sp>
        <p:nvSpPr>
          <p:cNvPr id="3" name="Sisällön paikkamerkki 2"/>
          <p:cNvSpPr>
            <a:spLocks noGrp="1"/>
          </p:cNvSpPr>
          <p:nvPr>
            <p:ph idx="1"/>
          </p:nvPr>
        </p:nvSpPr>
        <p:spPr>
          <a:xfrm>
            <a:off x="457200" y="941560"/>
            <a:ext cx="11234738" cy="5235403"/>
          </a:xfrm>
        </p:spPr>
        <p:txBody>
          <a:bodyPr/>
          <a:lstStyle/>
          <a:p>
            <a:pPr marL="0" indent="0">
              <a:buNone/>
            </a:pPr>
            <a:r>
              <a:rPr lang="fi-FI" sz="1600" dirty="0" smtClean="0">
                <a:solidFill>
                  <a:schemeClr val="accent1"/>
                </a:solidFill>
              </a:rPr>
              <a:t>Kaveritaitojen </a:t>
            </a:r>
            <a:r>
              <a:rPr lang="fi-FI" sz="1600" dirty="0">
                <a:solidFill>
                  <a:schemeClr val="accent1"/>
                </a:solidFill>
              </a:rPr>
              <a:t>kehittymisessä yksikössämme </a:t>
            </a:r>
            <a:endParaRPr lang="fi-FI" sz="1600" dirty="0" smtClean="0">
              <a:solidFill>
                <a:schemeClr val="accent1"/>
              </a:solidFill>
            </a:endParaRPr>
          </a:p>
          <a:p>
            <a:pPr marL="0" indent="0">
              <a:buNone/>
            </a:pPr>
            <a:r>
              <a:rPr lang="fi-FI" sz="1600" dirty="0" smtClean="0">
                <a:solidFill>
                  <a:schemeClr val="accent1"/>
                </a:solidFill>
              </a:rPr>
              <a:t>painotetaan </a:t>
            </a:r>
            <a:r>
              <a:rPr lang="fi-FI" sz="1600" dirty="0">
                <a:solidFill>
                  <a:schemeClr val="accent1"/>
                </a:solidFill>
              </a:rPr>
              <a:t>seuraavia hyveitä</a:t>
            </a:r>
            <a:r>
              <a:rPr lang="fi-FI" sz="1600" dirty="0" smtClean="0">
                <a:solidFill>
                  <a:schemeClr val="accent1"/>
                </a:solidFill>
              </a:rPr>
              <a:t>:</a:t>
            </a:r>
            <a:endParaRPr lang="fi-FI" sz="1600" dirty="0">
              <a:solidFill>
                <a:schemeClr val="accent1"/>
              </a:solidFill>
            </a:endParaRPr>
          </a:p>
          <a:p>
            <a:endParaRPr lang="fi-FI" sz="1200" dirty="0" smtClean="0">
              <a:solidFill>
                <a:schemeClr val="accent1"/>
              </a:solidFill>
            </a:endParaRPr>
          </a:p>
          <a:p>
            <a:pPr marL="0" indent="0">
              <a:buNone/>
            </a:pPr>
            <a:r>
              <a:rPr lang="fi-FI" sz="1800" b="1" dirty="0">
                <a:solidFill>
                  <a:schemeClr val="accent1"/>
                </a:solidFill>
              </a:rPr>
              <a:t>Reiluus</a:t>
            </a:r>
            <a:r>
              <a:rPr lang="fi-FI" sz="1800" dirty="0">
                <a:solidFill>
                  <a:schemeClr val="accent1"/>
                </a:solidFill>
              </a:rPr>
              <a:t> – K</a:t>
            </a:r>
            <a:r>
              <a:rPr lang="fi-FI" sz="1800" dirty="0" smtClean="0">
                <a:solidFill>
                  <a:schemeClr val="accent1"/>
                </a:solidFill>
              </a:rPr>
              <a:t>uuntelen kaveria ja opin tekemään</a:t>
            </a:r>
          </a:p>
          <a:p>
            <a:pPr marL="0" indent="0">
              <a:buNone/>
            </a:pPr>
            <a:r>
              <a:rPr lang="fi-FI" sz="1800" dirty="0">
                <a:solidFill>
                  <a:schemeClr val="accent1"/>
                </a:solidFill>
              </a:rPr>
              <a:t>k</a:t>
            </a:r>
            <a:r>
              <a:rPr lang="fi-FI" sz="1800" dirty="0" smtClean="0">
                <a:solidFill>
                  <a:schemeClr val="accent1"/>
                </a:solidFill>
              </a:rPr>
              <a:t>ompromisseja.</a:t>
            </a:r>
            <a:endParaRPr lang="fi-FI" sz="1800" dirty="0">
              <a:solidFill>
                <a:schemeClr val="accent1"/>
              </a:solidFill>
            </a:endParaRPr>
          </a:p>
          <a:p>
            <a:pPr marL="0" indent="0">
              <a:buNone/>
            </a:pPr>
            <a:r>
              <a:rPr lang="fi-FI" sz="1800" b="1" dirty="0">
                <a:solidFill>
                  <a:schemeClr val="accent1"/>
                </a:solidFill>
              </a:rPr>
              <a:t>Ystävällisyys</a:t>
            </a:r>
            <a:r>
              <a:rPr lang="fi-FI" sz="1800" dirty="0">
                <a:solidFill>
                  <a:schemeClr val="accent1"/>
                </a:solidFill>
              </a:rPr>
              <a:t> – O</a:t>
            </a:r>
            <a:r>
              <a:rPr lang="fi-FI" sz="1800" dirty="0" smtClean="0">
                <a:solidFill>
                  <a:schemeClr val="accent1"/>
                </a:solidFill>
              </a:rPr>
              <a:t>pettelen huomioimaan toisia.</a:t>
            </a:r>
            <a:endParaRPr lang="fi-FI" sz="1800" dirty="0">
              <a:solidFill>
                <a:schemeClr val="accent1"/>
              </a:solidFill>
            </a:endParaRPr>
          </a:p>
          <a:p>
            <a:pPr marL="0" indent="0">
              <a:buNone/>
            </a:pPr>
            <a:r>
              <a:rPr lang="fi-FI" sz="1800" b="1" dirty="0">
                <a:solidFill>
                  <a:schemeClr val="accent1"/>
                </a:solidFill>
              </a:rPr>
              <a:t>Rohkeus</a:t>
            </a:r>
            <a:r>
              <a:rPr lang="fi-FI" sz="1800" dirty="0">
                <a:solidFill>
                  <a:schemeClr val="accent1"/>
                </a:solidFill>
              </a:rPr>
              <a:t> – O</a:t>
            </a:r>
            <a:r>
              <a:rPr lang="fi-FI" sz="1800" dirty="0" smtClean="0">
                <a:solidFill>
                  <a:schemeClr val="accent1"/>
                </a:solidFill>
              </a:rPr>
              <a:t>pin </a:t>
            </a:r>
            <a:r>
              <a:rPr lang="fi-FI" sz="1800" dirty="0">
                <a:solidFill>
                  <a:schemeClr val="accent1"/>
                </a:solidFill>
              </a:rPr>
              <a:t>puolustamaan itseäni ja toisia </a:t>
            </a:r>
            <a:endParaRPr lang="fi-FI" sz="1800" dirty="0" smtClean="0">
              <a:solidFill>
                <a:schemeClr val="accent1"/>
              </a:solidFill>
            </a:endParaRPr>
          </a:p>
          <a:p>
            <a:pPr marL="0" indent="0">
              <a:buNone/>
            </a:pPr>
            <a:r>
              <a:rPr lang="fi-FI" sz="1800" dirty="0" smtClean="0">
                <a:solidFill>
                  <a:schemeClr val="accent1"/>
                </a:solidFill>
              </a:rPr>
              <a:t>sekä </a:t>
            </a:r>
            <a:r>
              <a:rPr lang="fi-FI" sz="1800" dirty="0">
                <a:solidFill>
                  <a:schemeClr val="accent1"/>
                </a:solidFill>
              </a:rPr>
              <a:t>olen </a:t>
            </a:r>
            <a:r>
              <a:rPr lang="fi-FI" sz="1800" dirty="0" smtClean="0">
                <a:solidFill>
                  <a:schemeClr val="accent1"/>
                </a:solidFill>
              </a:rPr>
              <a:t>rohkea </a:t>
            </a:r>
            <a:r>
              <a:rPr lang="fi-FI" sz="1800" dirty="0">
                <a:solidFill>
                  <a:schemeClr val="accent1"/>
                </a:solidFill>
              </a:rPr>
              <a:t>myös silloin, kun uskallan olla </a:t>
            </a:r>
            <a:endParaRPr lang="fi-FI" sz="1800" dirty="0" smtClean="0">
              <a:solidFill>
                <a:schemeClr val="accent1"/>
              </a:solidFill>
            </a:endParaRPr>
          </a:p>
          <a:p>
            <a:pPr marL="0" indent="0">
              <a:buNone/>
            </a:pPr>
            <a:r>
              <a:rPr lang="fi-FI" sz="1800" dirty="0" smtClean="0">
                <a:solidFill>
                  <a:schemeClr val="accent1"/>
                </a:solidFill>
              </a:rPr>
              <a:t>eri </a:t>
            </a:r>
            <a:r>
              <a:rPr lang="fi-FI" sz="1800" dirty="0">
                <a:solidFill>
                  <a:schemeClr val="accent1"/>
                </a:solidFill>
              </a:rPr>
              <a:t>mieltä </a:t>
            </a:r>
            <a:r>
              <a:rPr lang="fi-FI" sz="1800" dirty="0" smtClean="0">
                <a:solidFill>
                  <a:schemeClr val="accent1"/>
                </a:solidFill>
              </a:rPr>
              <a:t>kuin kaverini. </a:t>
            </a:r>
            <a:endParaRPr lang="fi-FI" sz="1800" dirty="0">
              <a:solidFill>
                <a:schemeClr val="accent1"/>
              </a:solidFill>
            </a:endParaRPr>
          </a:p>
          <a:p>
            <a:pPr marL="0" indent="0">
              <a:buNone/>
            </a:pPr>
            <a:r>
              <a:rPr lang="fi-FI" sz="1800" b="1" dirty="0">
                <a:solidFill>
                  <a:schemeClr val="accent1"/>
                </a:solidFill>
              </a:rPr>
              <a:t>Kannustavuus</a:t>
            </a:r>
            <a:r>
              <a:rPr lang="fi-FI" sz="1800" dirty="0">
                <a:solidFill>
                  <a:schemeClr val="accent1"/>
                </a:solidFill>
              </a:rPr>
              <a:t> – </a:t>
            </a:r>
            <a:r>
              <a:rPr lang="fi-FI" sz="1800" dirty="0" smtClean="0">
                <a:solidFill>
                  <a:schemeClr val="accent1"/>
                </a:solidFill>
              </a:rPr>
              <a:t>Iloitsen </a:t>
            </a:r>
            <a:r>
              <a:rPr lang="fi-FI" sz="1800" dirty="0">
                <a:solidFill>
                  <a:schemeClr val="accent1"/>
                </a:solidFill>
              </a:rPr>
              <a:t>toisen </a:t>
            </a:r>
            <a:r>
              <a:rPr lang="fi-FI" sz="1800" dirty="0" smtClean="0">
                <a:solidFill>
                  <a:schemeClr val="accent1"/>
                </a:solidFill>
              </a:rPr>
              <a:t>onnistumisesta.</a:t>
            </a:r>
            <a:endParaRPr lang="fi-FI" sz="1800" dirty="0">
              <a:solidFill>
                <a:schemeClr val="accent1"/>
              </a:solidFill>
            </a:endParaRPr>
          </a:p>
          <a:p>
            <a:pPr marL="0" indent="0">
              <a:buNone/>
            </a:pPr>
            <a:r>
              <a:rPr lang="fi-FI" sz="1800" b="1" dirty="0">
                <a:solidFill>
                  <a:schemeClr val="accent1"/>
                </a:solidFill>
              </a:rPr>
              <a:t>Rehellisyys</a:t>
            </a:r>
            <a:r>
              <a:rPr lang="fi-FI" sz="1800" dirty="0">
                <a:solidFill>
                  <a:schemeClr val="accent1"/>
                </a:solidFill>
              </a:rPr>
              <a:t> – </a:t>
            </a:r>
            <a:r>
              <a:rPr lang="fi-FI" sz="1800" dirty="0" smtClean="0">
                <a:solidFill>
                  <a:schemeClr val="accent1"/>
                </a:solidFill>
              </a:rPr>
              <a:t>Opin </a:t>
            </a:r>
            <a:r>
              <a:rPr lang="fi-FI" sz="1800" dirty="0">
                <a:solidFill>
                  <a:schemeClr val="accent1"/>
                </a:solidFill>
              </a:rPr>
              <a:t>ottamaan </a:t>
            </a:r>
            <a:r>
              <a:rPr lang="fi-FI" sz="1800" dirty="0" smtClean="0">
                <a:solidFill>
                  <a:schemeClr val="accent1"/>
                </a:solidFill>
              </a:rPr>
              <a:t>vastuuta.</a:t>
            </a:r>
            <a:endParaRPr lang="fi-FI" sz="1800" dirty="0">
              <a:solidFill>
                <a:schemeClr val="accent1"/>
              </a:solidFill>
            </a:endParaRPr>
          </a:p>
          <a:p>
            <a:pPr marL="0" indent="0">
              <a:buNone/>
            </a:pPr>
            <a:r>
              <a:rPr lang="fi-FI" sz="1800" b="1" dirty="0">
                <a:solidFill>
                  <a:schemeClr val="accent1"/>
                </a:solidFill>
              </a:rPr>
              <a:t>Huomioonottavuus</a:t>
            </a:r>
            <a:r>
              <a:rPr lang="fi-FI" sz="1800" dirty="0">
                <a:solidFill>
                  <a:schemeClr val="accent1"/>
                </a:solidFill>
              </a:rPr>
              <a:t> – </a:t>
            </a:r>
            <a:r>
              <a:rPr lang="fi-FI" sz="1800" dirty="0" smtClean="0">
                <a:solidFill>
                  <a:schemeClr val="accent1"/>
                </a:solidFill>
              </a:rPr>
              <a:t>Annan </a:t>
            </a:r>
            <a:r>
              <a:rPr lang="fi-FI" sz="1800" dirty="0">
                <a:solidFill>
                  <a:schemeClr val="accent1"/>
                </a:solidFill>
              </a:rPr>
              <a:t>tilaa </a:t>
            </a:r>
            <a:r>
              <a:rPr lang="fi-FI" sz="1800" dirty="0" smtClean="0">
                <a:solidFill>
                  <a:schemeClr val="accent1"/>
                </a:solidFill>
              </a:rPr>
              <a:t>toiselle.</a:t>
            </a:r>
            <a:endParaRPr lang="fi-FI" sz="1800" dirty="0">
              <a:solidFill>
                <a:schemeClr val="accent1"/>
              </a:solidFill>
            </a:endParaRPr>
          </a:p>
          <a:p>
            <a:pPr marL="0" indent="0">
              <a:buNone/>
            </a:pPr>
            <a:r>
              <a:rPr lang="fi-FI" sz="1800" b="1" dirty="0">
                <a:solidFill>
                  <a:schemeClr val="accent1"/>
                </a:solidFill>
              </a:rPr>
              <a:t>Kunnioittavuus</a:t>
            </a:r>
            <a:r>
              <a:rPr lang="fi-FI" sz="1800" dirty="0">
                <a:solidFill>
                  <a:schemeClr val="accent1"/>
                </a:solidFill>
              </a:rPr>
              <a:t> – </a:t>
            </a:r>
            <a:r>
              <a:rPr lang="fi-FI" sz="1800" dirty="0" smtClean="0">
                <a:solidFill>
                  <a:schemeClr val="accent1"/>
                </a:solidFill>
              </a:rPr>
              <a:t>Arvostan </a:t>
            </a:r>
            <a:r>
              <a:rPr lang="fi-FI" sz="1800" dirty="0">
                <a:solidFill>
                  <a:schemeClr val="accent1"/>
                </a:solidFill>
              </a:rPr>
              <a:t>itseäni ja </a:t>
            </a:r>
            <a:r>
              <a:rPr lang="fi-FI" sz="1800" dirty="0" smtClean="0">
                <a:solidFill>
                  <a:schemeClr val="accent1"/>
                </a:solidFill>
              </a:rPr>
              <a:t>muita.</a:t>
            </a:r>
            <a:endParaRPr lang="fi-FI" sz="1800" dirty="0">
              <a:solidFill>
                <a:schemeClr val="accent1"/>
              </a:solidFill>
            </a:endParaRPr>
          </a:p>
          <a:p>
            <a:endParaRPr lang="fi-FI" dirty="0"/>
          </a:p>
          <a:p>
            <a:pPr marL="0" indent="0">
              <a:buNone/>
            </a:pPr>
            <a:endParaRPr lang="fi-FI" sz="1100" dirty="0" smtClean="0"/>
          </a:p>
          <a:p>
            <a:pPr marL="0" indent="0">
              <a:buNone/>
            </a:pPr>
            <a:endParaRPr lang="fi-FI" sz="1100" dirty="0"/>
          </a:p>
          <a:p>
            <a:r>
              <a:rPr lang="fi-FI" sz="1100" dirty="0" smtClean="0">
                <a:solidFill>
                  <a:schemeClr val="accent1"/>
                </a:solidFill>
              </a:rPr>
              <a:t>Huolehdimme siitä, että jokainen lapsi saa mahdollisuuden tuntea kuuluvansa ryhmään. Ryhmissä järjestettävät kaverijuhlat ja yhteiset projektit lisäävät ryhmään </a:t>
            </a:r>
          </a:p>
          <a:p>
            <a:pPr marL="0" indent="0">
              <a:buNone/>
            </a:pPr>
            <a:r>
              <a:rPr lang="fi-FI" sz="1100" dirty="0" smtClean="0">
                <a:solidFill>
                  <a:schemeClr val="accent1"/>
                </a:solidFill>
              </a:rPr>
              <a:t>       kuulumisen kokemuksia.</a:t>
            </a:r>
          </a:p>
          <a:p>
            <a:r>
              <a:rPr lang="fi-FI" sz="1100" dirty="0" smtClean="0">
                <a:solidFill>
                  <a:schemeClr val="accent1"/>
                </a:solidFill>
              </a:rPr>
              <a:t>Leikin avulla harjoittelemme kaveritaitoja ja opimme neuvottelemaan sekä sopimaan asioista.</a:t>
            </a:r>
          </a:p>
          <a:p>
            <a:r>
              <a:rPr lang="fi-FI" sz="1100" dirty="0">
                <a:solidFill>
                  <a:schemeClr val="accent1"/>
                </a:solidFill>
              </a:rPr>
              <a:t>Harjoittelemme tunnetaitoja arjessa. </a:t>
            </a:r>
            <a:r>
              <a:rPr lang="fi-FI" sz="1100" dirty="0" smtClean="0">
                <a:solidFill>
                  <a:schemeClr val="accent1"/>
                </a:solidFill>
              </a:rPr>
              <a:t>Kasvattajat tukevat lapsen tunnetilan läpikäymistä osoittamalla myötätuntoa ja turvaa. Samalla autamme lasta pääsemään </a:t>
            </a:r>
          </a:p>
          <a:p>
            <a:pPr marL="0" indent="0">
              <a:buNone/>
            </a:pPr>
            <a:r>
              <a:rPr lang="fi-FI" sz="1100" dirty="0">
                <a:solidFill>
                  <a:schemeClr val="accent1"/>
                </a:solidFill>
              </a:rPr>
              <a:t> </a:t>
            </a:r>
            <a:r>
              <a:rPr lang="fi-FI" sz="1100" dirty="0" smtClean="0">
                <a:solidFill>
                  <a:schemeClr val="accent1"/>
                </a:solidFill>
              </a:rPr>
              <a:t>      tilanteessa eteenpäin. Lasta ei jätetä yksin tunteidensa kanssa. Musiikki, kuvakirjat ja pöytäteatteri </a:t>
            </a:r>
            <a:r>
              <a:rPr lang="fi-FI" sz="1100" dirty="0">
                <a:solidFill>
                  <a:schemeClr val="accent1"/>
                </a:solidFill>
              </a:rPr>
              <a:t>ohjaavat </a:t>
            </a:r>
            <a:r>
              <a:rPr lang="fi-FI" sz="1100" dirty="0" smtClean="0">
                <a:solidFill>
                  <a:schemeClr val="accent1"/>
                </a:solidFill>
              </a:rPr>
              <a:t>tunteiden sanoittamisessa ja tunnetaitojen harjoittelussa.</a:t>
            </a:r>
            <a:endParaRPr lang="fi-FI" sz="1100" dirty="0">
              <a:solidFill>
                <a:schemeClr val="accent1"/>
              </a:solidFill>
            </a:endParaRPr>
          </a:p>
          <a:p>
            <a:endParaRPr lang="fi-FI" sz="1200" dirty="0" smtClean="0"/>
          </a:p>
          <a:p>
            <a:endParaRPr lang="fi-FI" sz="1200" dirty="0" smtClean="0"/>
          </a:p>
          <a:p>
            <a:endParaRPr lang="fi-FI" dirty="0"/>
          </a:p>
        </p:txBody>
      </p:sp>
      <p:sp>
        <p:nvSpPr>
          <p:cNvPr id="6" name="Dian numeron paikkamerkki 5"/>
          <p:cNvSpPr>
            <a:spLocks noGrp="1"/>
          </p:cNvSpPr>
          <p:nvPr>
            <p:ph type="sldNum" sz="quarter" idx="12"/>
          </p:nvPr>
        </p:nvSpPr>
        <p:spPr/>
        <p:txBody>
          <a:bodyPr/>
          <a:lstStyle/>
          <a:p>
            <a:pPr>
              <a:defRPr/>
            </a:pPr>
            <a:fld id="{A674E643-FC56-4E32-B709-651CFF3EC272}" type="slidenum">
              <a:rPr lang="fi-FI" smtClean="0"/>
              <a:pPr>
                <a:defRPr/>
              </a:pPr>
              <a:t>9</a:t>
            </a:fld>
            <a:endParaRPr lang="fi-FI"/>
          </a:p>
        </p:txBody>
      </p:sp>
      <p:sp>
        <p:nvSpPr>
          <p:cNvPr id="10" name="Viisto 9"/>
          <p:cNvSpPr/>
          <p:nvPr/>
        </p:nvSpPr>
        <p:spPr>
          <a:xfrm>
            <a:off x="5556739" y="1287463"/>
            <a:ext cx="4659924" cy="369777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1" name="Kuva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98187" y="1661745"/>
            <a:ext cx="3822821" cy="2971801"/>
          </a:xfrm>
          <a:prstGeom prst="rect">
            <a:avLst/>
          </a:prstGeom>
        </p:spPr>
      </p:pic>
    </p:spTree>
    <p:extLst>
      <p:ext uri="{BB962C8B-B14F-4D97-AF65-F5344CB8AC3E}">
        <p14:creationId xmlns:p14="http://schemas.microsoft.com/office/powerpoint/2010/main" val="19765031"/>
      </p:ext>
    </p:extLst>
  </p:cSld>
  <p:clrMapOvr>
    <a:masterClrMapping/>
  </p:clrMapOvr>
</p:sld>
</file>

<file path=ppt/theme/theme1.xml><?xml version="1.0" encoding="utf-8"?>
<a:theme xmlns:a="http://schemas.openxmlformats.org/drawingml/2006/main" name="HKI-perus">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BA43834-84E8-1541-A3A8-3233C81DED4A}" vid="{D2FC8669-76C9-844E-B99F-8ECF6C4668E6}"/>
    </a:ext>
  </a:extLst>
</a:theme>
</file>

<file path=ppt/theme/theme2.xml><?xml version="1.0" encoding="utf-8"?>
<a:theme xmlns:a="http://schemas.openxmlformats.org/drawingml/2006/main" name="1_HKI-perus">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BA43834-84E8-1541-A3A8-3233C81DED4A}" vid="{D2FC8669-76C9-844E-B99F-8ECF6C4668E6}"/>
    </a:ext>
  </a:extLst>
</a:theme>
</file>

<file path=ppt/theme/theme3.xml><?xml version="1.0" encoding="utf-8"?>
<a:theme xmlns:a="http://schemas.openxmlformats.org/drawingml/2006/main" name="2_HKI-perus">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BA43834-84E8-1541-A3A8-3233C81DED4A}" vid="{D2FC8669-76C9-844E-B99F-8ECF6C4668E6}"/>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mageCreateDate xmlns="D93E16C8-B977-48FD-B12B-41268D8D55B6"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3.xml><?xml version="1.0" encoding="utf-8"?>
<ct:contentTypeSchema xmlns:ct="http://schemas.microsoft.com/office/2006/metadata/contentType" xmlns:ma="http://schemas.microsoft.com/office/2006/metadata/properties/metaAttributes" ct:_="" ma:_="" ma:contentTypeName="Kuva" ma:contentTypeID="0x0101009148F5A04DDD49CBA7127AADA5FB792B00AADE34325A8B49CDA8BB4DB53328F214003DA04A25D0A97147BE3C10E715A72B19" ma:contentTypeVersion="1" ma:contentTypeDescription="Lataa kuva palvelimeen." ma:contentTypeScope="" ma:versionID="6bc9a3049186d305c99100583688998b">
  <xsd:schema xmlns:xsd="http://www.w3.org/2001/XMLSchema" xmlns:xs="http://www.w3.org/2001/XMLSchema" xmlns:p="http://schemas.microsoft.com/office/2006/metadata/properties" xmlns:ns1="http://schemas.microsoft.com/sharepoint/v3" xmlns:ns2="D93E16C8-B977-48FD-B12B-41268D8D55B6" xmlns:ns3="http://schemas.microsoft.com/sharepoint/v3/fields" targetNamespace="http://schemas.microsoft.com/office/2006/metadata/properties" ma:root="true" ma:fieldsID="81d0452b1bc34288b841cfa46287c5da" ns1:_="" ns2:_="" ns3:_="">
    <xsd:import namespace="http://schemas.microsoft.com/sharepoint/v3"/>
    <xsd:import namespace="D93E16C8-B977-48FD-B12B-41268D8D55B6"/>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polku" ma:hidden="true" ma:list="Docs" ma:internalName="FileRef" ma:readOnly="true" ma:showField="FullUrl">
      <xsd:simpleType>
        <xsd:restriction base="dms:Lookup"/>
      </xsd:simpleType>
    </xsd:element>
    <xsd:element name="File_x0020_Type" ma:index="9" nillable="true" ma:displayName="Tiedostotyyppi" ma:hidden="true" ma:internalName="File_x0020_Type" ma:readOnly="true">
      <xsd:simpleType>
        <xsd:restriction base="dms:Text"/>
      </xsd:simpleType>
    </xsd:element>
    <xsd:element name="HTML_x0020_File_x0020_Type" ma:index="10" nillable="true" ma:displayName="HTML-tiedostotyyppi" ma:hidden="true" ma:internalName="HTML_x0020_File_x0020_Type" ma:readOnly="true">
      <xsd:simpleType>
        <xsd:restriction base="dms:Text"/>
      </xsd:simpleType>
    </xsd:element>
    <xsd:element name="FSObjType" ma:index="11" nillable="true" ma:displayName="Kohteen tyyppi" ma:hidden="true" ma:list="Docs" ma:internalName="FSObjType" ma:readOnly="true" ma:showField="FSType">
      <xsd:simpleType>
        <xsd:restriction base="dms:Lookup"/>
      </xsd:simpleType>
    </xsd:element>
    <xsd:element name="PublishingStartDate" ma:index="27" nillable="true" ma:displayName="Ajoituksen alkamispäivämäärä" ma:description="" ma:hidden="true" ma:internalName="PublishingStartDate">
      <xsd:simpleType>
        <xsd:restriction base="dms:Unknown"/>
      </xsd:simpleType>
    </xsd:element>
    <xsd:element name="PublishingExpirationDate" ma:index="28" nillable="true" ma:displayName="Ajoituksen päättymispäivämäärä"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93E16C8-B977-48FD-B12B-41268D8D55B6" elementFormDefault="qualified">
    <xsd:import namespace="http://schemas.microsoft.com/office/2006/documentManagement/types"/>
    <xsd:import namespace="http://schemas.microsoft.com/office/infopath/2007/PartnerControls"/>
    <xsd:element name="ThumbnailExists" ma:index="18" nillable="true" ma:displayName="Pikkukuva on olemassa" ma:default="FALSE" ma:hidden="true" ma:internalName="ThumbnailExists" ma:readOnly="true">
      <xsd:simpleType>
        <xsd:restriction base="dms:Boolean"/>
      </xsd:simpleType>
    </xsd:element>
    <xsd:element name="PreviewExists" ma:index="19" nillable="true" ma:displayName="Esikatselu on olemassa" ma:default="FALSE" ma:hidden="true" ma:internalName="PreviewExists" ma:readOnly="true">
      <xsd:simpleType>
        <xsd:restriction base="dms:Boolean"/>
      </xsd:simpleType>
    </xsd:element>
    <xsd:element name="ImageWidth" ma:index="20" nillable="true" ma:displayName="Leveys" ma:internalName="ImageWidth" ma:readOnly="true">
      <xsd:simpleType>
        <xsd:restriction base="dms:Unknown"/>
      </xsd:simpleType>
    </xsd:element>
    <xsd:element name="ImageHeight" ma:index="22" nillable="true" ma:displayName="Korkeus" ma:internalName="ImageHeight" ma:readOnly="true">
      <xsd:simpleType>
        <xsd:restriction base="dms:Unknown"/>
      </xsd:simpleType>
    </xsd:element>
    <xsd:element name="ImageCreateDate" ma:index="25" nillable="true" ma:displayName="Kuvattu"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Tekijänoikeus"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Tekijä"/>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ma:index="23" ma:displayName="Kommentit"/>
        <xsd:element name="keywords" minOccurs="0" maxOccurs="1" type="xsd:string" ma:index="14" ma:displayName="Avainsanat"/>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5A8553-76DD-4B2D-9CD0-00CC7B2CA151}">
  <ds:schemaRefs>
    <ds:schemaRef ds:uri="http://schemas.microsoft.com/sharepoint/v3/contenttype/forms"/>
  </ds:schemaRefs>
</ds:datastoreItem>
</file>

<file path=customXml/itemProps2.xml><?xml version="1.0" encoding="utf-8"?>
<ds:datastoreItem xmlns:ds="http://schemas.openxmlformats.org/officeDocument/2006/customXml" ds:itemID="{C927EAD8-D30D-49CE-8FE8-1D685C7A8C9E}">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schemas.microsoft.com/sharepoint/v3/fields"/>
    <ds:schemaRef ds:uri="D93E16C8-B977-48FD-B12B-41268D8D55B6"/>
    <ds:schemaRef ds:uri="http://www.w3.org/XML/1998/namespace"/>
    <ds:schemaRef ds:uri="http://purl.org/dc/dcmitype/"/>
  </ds:schemaRefs>
</ds:datastoreItem>
</file>

<file path=customXml/itemProps3.xml><?xml version="1.0" encoding="utf-8"?>
<ds:datastoreItem xmlns:ds="http://schemas.openxmlformats.org/officeDocument/2006/customXml" ds:itemID="{DFAD084B-5BB9-4EA7-9C20-98ACAE102F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93E16C8-B977-48FD-B12B-41268D8D55B6"/>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2479</TotalTime>
  <Words>1567</Words>
  <Application>Microsoft Office PowerPoint</Application>
  <PresentationFormat>Laajakuva</PresentationFormat>
  <Paragraphs>289</Paragraphs>
  <Slides>16</Slides>
  <Notes>1</Notes>
  <HiddenSlides>0</HiddenSlides>
  <MMClips>0</MMClips>
  <ScaleCrop>false</ScaleCrop>
  <HeadingPairs>
    <vt:vector size="6" baseType="variant">
      <vt:variant>
        <vt:lpstr>Käytetyt fontit</vt:lpstr>
      </vt:variant>
      <vt:variant>
        <vt:i4>3</vt:i4>
      </vt:variant>
      <vt:variant>
        <vt:lpstr>Teema</vt:lpstr>
      </vt:variant>
      <vt:variant>
        <vt:i4>3</vt:i4>
      </vt:variant>
      <vt:variant>
        <vt:lpstr>Dian otsikot</vt:lpstr>
      </vt:variant>
      <vt:variant>
        <vt:i4>16</vt:i4>
      </vt:variant>
    </vt:vector>
  </HeadingPairs>
  <TitlesOfParts>
    <vt:vector size="22" baseType="lpstr">
      <vt:lpstr>Arial</vt:lpstr>
      <vt:lpstr>Arial Black</vt:lpstr>
      <vt:lpstr>Calibri</vt:lpstr>
      <vt:lpstr>HKI-perus</vt:lpstr>
      <vt:lpstr>1_HKI-perus</vt:lpstr>
      <vt:lpstr>2_HKI-perus</vt:lpstr>
      <vt:lpstr>PowerPoint-esitys</vt:lpstr>
      <vt:lpstr>Toimintasuunnitelman rakenne</vt:lpstr>
      <vt:lpstr>Toimintasuunnitelman laatiminen</vt:lpstr>
      <vt:lpstr>Työtämme ohjaavat yhteiset arvot</vt:lpstr>
      <vt:lpstr>Lapsen varhaiskasvatuksen aloittaminen –  LAPSEN POLKU</vt:lpstr>
      <vt:lpstr>Varhaiskasvatuksen aloitusviikko vanhemman kanssa</vt:lpstr>
      <vt:lpstr>Oppimisympäristö</vt:lpstr>
      <vt:lpstr>Leikkiin kannustava toimintakulttuuri </vt:lpstr>
      <vt:lpstr>Kaveritaidot</vt:lpstr>
      <vt:lpstr>Toimintavuoden yhteinen tavoite  1. Sensitiivinen vuorovaikutus </vt:lpstr>
      <vt:lpstr>Toimintavuoden yhteinen tavoite 2. Koko kaupunki oppimisen ja työteon ympäristönä (ilmiöoppiminen) </vt:lpstr>
      <vt:lpstr>Laaja-alainen osaaminen Ajattelu ja oppiminen, Kulttuurinen osaaminen, Vuorovaikutus ja ilmaisu, Itsestä huolehtiminen ja arjen taidot,  Monilukutaito ja viestintäteknologia sekä Osallistuminen ja vaikuttaminen</vt:lpstr>
      <vt:lpstr>Oppimisen alueet Kielten rikas maailma, Ilmaisun monet muodot, Minä ja meidän yhteisömme, Tutkin ja toimin ympäristössäni sekä Kasvan, liikun ja kehityn</vt:lpstr>
      <vt:lpstr>Yhteistyö ja viestintä</vt:lpstr>
      <vt:lpstr>Dokumentointi, arviointi ja kehittäminen</vt:lpstr>
      <vt:lpstr>Päiväkoti Koivikko, Väinö Auerin katu 1 Päiväkoti Nurmikko, Väinö Auerin katu 3 Päiväkoti Marjala, Limingantie 78</vt:lpstr>
    </vt:vector>
  </TitlesOfParts>
  <Company>City of Helsinki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Stenroos Kirsti Kaarina</dc:creator>
  <cp:keywords/>
  <dc:description/>
  <cp:lastModifiedBy>Juuri Sirpa</cp:lastModifiedBy>
  <cp:revision>380</cp:revision>
  <cp:lastPrinted>2018-10-29T08:37:01Z</cp:lastPrinted>
  <dcterms:created xsi:type="dcterms:W3CDTF">2018-05-28T12:38:10Z</dcterms:created>
  <dcterms:modified xsi:type="dcterms:W3CDTF">2019-11-26T17:22:18Z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0x0101009148F5A04DDD49CBA7127AADA5FB792B00AADE34325A8B49CDA8BB4DB53328F214003DA04A25D0A97147BE3C10E715A72B19</vt:lpwstr>
  </property>
</Properties>
</file>