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23"/>
  </p:notesMasterIdLst>
  <p:sldIdLst>
    <p:sldId id="288" r:id="rId8"/>
    <p:sldId id="299" r:id="rId9"/>
    <p:sldId id="289" r:id="rId10"/>
    <p:sldId id="300" r:id="rId11"/>
    <p:sldId id="274" r:id="rId12"/>
    <p:sldId id="292" r:id="rId13"/>
    <p:sldId id="297" r:id="rId14"/>
    <p:sldId id="290" r:id="rId15"/>
    <p:sldId id="291" r:id="rId16"/>
    <p:sldId id="293" r:id="rId17"/>
    <p:sldId id="294" r:id="rId18"/>
    <p:sldId id="295" r:id="rId19"/>
    <p:sldId id="296" r:id="rId20"/>
    <p:sldId id="301" r:id="rId21"/>
    <p:sldId id="298" r:id="rId2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2006" autoAdjust="0"/>
  </p:normalViewPr>
  <p:slideViewPr>
    <p:cSldViewPr snapToGrid="0" showGuides="1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B130969-3E7C-4248-8B4E-2F413E0A9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294022-FA1B-1C46-851D-A5D69EF8CD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6CA8C1-F8BC-0344-BBC8-05E395B8DC71}" type="datetimeFigureOut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11B62B4-A576-0842-A136-1944975433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3288488-6FC3-1B47-9123-8C63FF2A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0D31CA-D7E1-3342-9572-16C915A6E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404B0F-8B7F-294A-BCB1-B45C1B5A1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18E625-F91A-4941-B93F-68C3A9D055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82DE116-CB3A-F04A-8B59-C84BA49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F9A3-46EE-DC4A-AD3C-CF70206DD62C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0D1A60B-2FB7-654B-ABA8-B6091412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E1DB9DB-7196-0F49-9579-BEB6969C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651A-6E85-3D4C-A186-90F2C053E4E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9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EF9DA39-29EC-F544-9AC2-B2DFD21DD18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14695837 w 2304"/>
              <a:gd name="T1" fmla="*/ 0 h 14300"/>
              <a:gd name="T2" fmla="*/ 8864064 w 2304"/>
              <a:gd name="T3" fmla="*/ 5750169 h 14300"/>
              <a:gd name="T4" fmla="*/ 138329531 w 2304"/>
              <a:gd name="T5" fmla="*/ 132708535 h 14300"/>
              <a:gd name="T6" fmla="*/ 8864064 w 2304"/>
              <a:gd name="T7" fmla="*/ 259437181 h 14300"/>
              <a:gd name="T8" fmla="*/ 129464984 w 2304"/>
              <a:gd name="T9" fmla="*/ 377885871 h 14300"/>
              <a:gd name="T10" fmla="*/ 0 w 2304"/>
              <a:gd name="T11" fmla="*/ 504614038 h 14300"/>
              <a:gd name="T12" fmla="*/ 129464984 w 2304"/>
              <a:gd name="T13" fmla="*/ 631572883 h 14300"/>
              <a:gd name="T14" fmla="*/ 0 w 2304"/>
              <a:gd name="T15" fmla="*/ 758531248 h 14300"/>
              <a:gd name="T16" fmla="*/ 129464984 w 2304"/>
              <a:gd name="T17" fmla="*/ 885490093 h 14300"/>
              <a:gd name="T18" fmla="*/ 0 w 2304"/>
              <a:gd name="T19" fmla="*/ 1012448458 h 14300"/>
              <a:gd name="T20" fmla="*/ 129464984 w 2304"/>
              <a:gd name="T21" fmla="*/ 1139406824 h 14300"/>
              <a:gd name="T22" fmla="*/ 0 w 2304"/>
              <a:gd name="T23" fmla="*/ 1266365669 h 14300"/>
              <a:gd name="T24" fmla="*/ 129464984 w 2304"/>
              <a:gd name="T25" fmla="*/ 1393324034 h 14300"/>
              <a:gd name="T26" fmla="*/ 0 w 2304"/>
              <a:gd name="T27" fmla="*/ 1520282879 h 14300"/>
              <a:gd name="T28" fmla="*/ 135763338 w 2304"/>
              <a:gd name="T29" fmla="*/ 1653451331 h 14300"/>
              <a:gd name="T30" fmla="*/ 8864064 w 2304"/>
              <a:gd name="T31" fmla="*/ 1777649711 h 14300"/>
              <a:gd name="T32" fmla="*/ 138329531 w 2304"/>
              <a:gd name="T33" fmla="*/ 1904608076 h 14300"/>
              <a:gd name="T34" fmla="*/ 8864064 w 2304"/>
              <a:gd name="T35" fmla="*/ 2031566921 h 14300"/>
              <a:gd name="T36" fmla="*/ 138329531 w 2304"/>
              <a:gd name="T37" fmla="*/ 2147483646 h 14300"/>
              <a:gd name="T38" fmla="*/ 8864064 w 2304"/>
              <a:gd name="T39" fmla="*/ 2147483646 h 14300"/>
              <a:gd name="T40" fmla="*/ 138329531 w 2304"/>
              <a:gd name="T41" fmla="*/ 2147483646 h 14300"/>
              <a:gd name="T42" fmla="*/ 8864064 w 2304"/>
              <a:gd name="T43" fmla="*/ 2147483646 h 14300"/>
              <a:gd name="T44" fmla="*/ 129464984 w 2304"/>
              <a:gd name="T45" fmla="*/ 2147483646 h 14300"/>
              <a:gd name="T46" fmla="*/ 0 w 2304"/>
              <a:gd name="T47" fmla="*/ 2147483646 h 14300"/>
              <a:gd name="T48" fmla="*/ 129464984 w 2304"/>
              <a:gd name="T49" fmla="*/ 2147483646 h 14300"/>
              <a:gd name="T50" fmla="*/ 0 w 2304"/>
              <a:gd name="T51" fmla="*/ 2147483646 h 14300"/>
              <a:gd name="T52" fmla="*/ 129464984 w 2304"/>
              <a:gd name="T53" fmla="*/ 2147483646 h 14300"/>
              <a:gd name="T54" fmla="*/ 3498871 w 2304"/>
              <a:gd name="T55" fmla="*/ 2147483646 h 14300"/>
              <a:gd name="T56" fmla="*/ 537454869 w 2304"/>
              <a:gd name="T57" fmla="*/ 2147483646 h 14300"/>
              <a:gd name="T58" fmla="*/ 537454869 w 2304"/>
              <a:gd name="T59" fmla="*/ 0 h 14300"/>
              <a:gd name="T60" fmla="*/ 14695837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8061D68-00C2-0645-B5E8-BE1A7343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9727-6483-7540-B969-751A8728B4EC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7926BF8-A34F-6045-8D9A-C5D378E1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8508DF5-AB63-1548-92B6-2D4E4AD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1D1B-0F5B-6848-A86A-204C17E8DD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5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AAC5E211-6BEE-FD4C-B8EB-17B9066CC9F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2026276670 h 14300"/>
              <a:gd name="T2" fmla="*/ 0 w 2539"/>
              <a:gd name="T3" fmla="*/ 2026276670 h 14300"/>
              <a:gd name="T4" fmla="*/ 84321314 w 2539"/>
              <a:gd name="T5" fmla="*/ 2147483646 h 14300"/>
              <a:gd name="T6" fmla="*/ 0 w 2539"/>
              <a:gd name="T7" fmla="*/ 2147483646 h 14300"/>
              <a:gd name="T8" fmla="*/ 0 w 2539"/>
              <a:gd name="T9" fmla="*/ 2147483646 h 14300"/>
              <a:gd name="T10" fmla="*/ 0 w 2539"/>
              <a:gd name="T11" fmla="*/ 2147483646 h 14300"/>
              <a:gd name="T12" fmla="*/ 84321314 w 2539"/>
              <a:gd name="T13" fmla="*/ 2147483646 h 14300"/>
              <a:gd name="T14" fmla="*/ 0 w 2539"/>
              <a:gd name="T15" fmla="*/ 2147483646 h 14300"/>
              <a:gd name="T16" fmla="*/ 0 w 2539"/>
              <a:gd name="T17" fmla="*/ 2147483646 h 14300"/>
              <a:gd name="T18" fmla="*/ 0 w 2539"/>
              <a:gd name="T19" fmla="*/ 2147483646 h 14300"/>
              <a:gd name="T20" fmla="*/ 85023995 w 2539"/>
              <a:gd name="T21" fmla="*/ 2147483646 h 14300"/>
              <a:gd name="T22" fmla="*/ 0 w 2539"/>
              <a:gd name="T23" fmla="*/ 2147483646 h 14300"/>
              <a:gd name="T24" fmla="*/ 85023995 w 2539"/>
              <a:gd name="T25" fmla="*/ 2147483646 h 14300"/>
              <a:gd name="T26" fmla="*/ 0 w 2539"/>
              <a:gd name="T27" fmla="*/ 2147483646 h 14300"/>
              <a:gd name="T28" fmla="*/ 85023995 w 2539"/>
              <a:gd name="T29" fmla="*/ 2147483646 h 14300"/>
              <a:gd name="T30" fmla="*/ 0 w 2539"/>
              <a:gd name="T31" fmla="*/ 2147483646 h 14300"/>
              <a:gd name="T32" fmla="*/ 594698061 w 2539"/>
              <a:gd name="T33" fmla="*/ 2147483646 h 14300"/>
              <a:gd name="T34" fmla="*/ 594698061 w 2539"/>
              <a:gd name="T35" fmla="*/ 0 h 14300"/>
              <a:gd name="T36" fmla="*/ 0 w 2539"/>
              <a:gd name="T37" fmla="*/ 0 h 14300"/>
              <a:gd name="T38" fmla="*/ 85023995 w 2539"/>
              <a:gd name="T39" fmla="*/ 126728646 h 14300"/>
              <a:gd name="T40" fmla="*/ 0 w 2539"/>
              <a:gd name="T41" fmla="*/ 253227094 h 14300"/>
              <a:gd name="T42" fmla="*/ 85023995 w 2539"/>
              <a:gd name="T43" fmla="*/ 379725542 h 14300"/>
              <a:gd name="T44" fmla="*/ 0 w 2539"/>
              <a:gd name="T45" fmla="*/ 506454188 h 14300"/>
              <a:gd name="T46" fmla="*/ 85023995 w 2539"/>
              <a:gd name="T47" fmla="*/ 632952636 h 14300"/>
              <a:gd name="T48" fmla="*/ 0 w 2539"/>
              <a:gd name="T49" fmla="*/ 759681282 h 14300"/>
              <a:gd name="T50" fmla="*/ 85023995 w 2539"/>
              <a:gd name="T51" fmla="*/ 886179730 h 14300"/>
              <a:gd name="T52" fmla="*/ 0 w 2539"/>
              <a:gd name="T53" fmla="*/ 1012908376 h 14300"/>
              <a:gd name="T54" fmla="*/ 85023995 w 2539"/>
              <a:gd name="T55" fmla="*/ 1139406824 h 14300"/>
              <a:gd name="T56" fmla="*/ 0 w 2539"/>
              <a:gd name="T57" fmla="*/ 1266135470 h 14300"/>
              <a:gd name="T58" fmla="*/ 85023995 w 2539"/>
              <a:gd name="T59" fmla="*/ 1392633918 h 14300"/>
              <a:gd name="T60" fmla="*/ 0 w 2539"/>
              <a:gd name="T61" fmla="*/ 1519362564 h 14300"/>
              <a:gd name="T62" fmla="*/ 85023995 w 2539"/>
              <a:gd name="T63" fmla="*/ 1645861012 h 14300"/>
              <a:gd name="T64" fmla="*/ 0 w 2539"/>
              <a:gd name="T65" fmla="*/ 1772359939 h 14300"/>
              <a:gd name="T66" fmla="*/ 85023995 w 2539"/>
              <a:gd name="T67" fmla="*/ 1899088585 h 14300"/>
              <a:gd name="T68" fmla="*/ 0 w 2539"/>
              <a:gd name="T69" fmla="*/ 2025587033 h 14300"/>
              <a:gd name="T70" fmla="*/ 0 w 2539"/>
              <a:gd name="T71" fmla="*/ 2026276670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A566105-9149-3D40-B0F0-3B357007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1FC-4EA7-2046-B8CA-A77208F1FCB8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436F6DD-802E-C14D-B7F0-1160ACFB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3D17B6D-02CC-D044-BE4F-A058BFF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5B31-2932-9445-88BA-1325345EA6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50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B5F1144-9BAE-994D-AD19-B5E62736DE7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7820038 h 14300"/>
              <a:gd name="T2" fmla="*/ 102773476 w 2700"/>
              <a:gd name="T3" fmla="*/ 69229352 h 14300"/>
              <a:gd name="T4" fmla="*/ 102773476 w 2700"/>
              <a:gd name="T5" fmla="*/ 139378539 h 14300"/>
              <a:gd name="T6" fmla="*/ 0 w 2700"/>
              <a:gd name="T7" fmla="*/ 200787853 h 14300"/>
              <a:gd name="T8" fmla="*/ 102773476 w 2700"/>
              <a:gd name="T9" fmla="*/ 262197166 h 14300"/>
              <a:gd name="T10" fmla="*/ 102773476 w 2700"/>
              <a:gd name="T11" fmla="*/ 332346353 h 14300"/>
              <a:gd name="T12" fmla="*/ 0 w 2700"/>
              <a:gd name="T13" fmla="*/ 393295749 h 14300"/>
              <a:gd name="T14" fmla="*/ 102773476 w 2700"/>
              <a:gd name="T15" fmla="*/ 454704583 h 14300"/>
              <a:gd name="T16" fmla="*/ 102773476 w 2700"/>
              <a:gd name="T17" fmla="*/ 524854250 h 14300"/>
              <a:gd name="T18" fmla="*/ 0 w 2700"/>
              <a:gd name="T19" fmla="*/ 586033365 h 14300"/>
              <a:gd name="T20" fmla="*/ 102773476 w 2700"/>
              <a:gd name="T21" fmla="*/ 647442678 h 14300"/>
              <a:gd name="T22" fmla="*/ 102773476 w 2700"/>
              <a:gd name="T23" fmla="*/ 717591866 h 14300"/>
              <a:gd name="T24" fmla="*/ 0 w 2700"/>
              <a:gd name="T25" fmla="*/ 779001179 h 14300"/>
              <a:gd name="T26" fmla="*/ 102773476 w 2700"/>
              <a:gd name="T27" fmla="*/ 840410493 h 14300"/>
              <a:gd name="T28" fmla="*/ 102773476 w 2700"/>
              <a:gd name="T29" fmla="*/ 910559680 h 14300"/>
              <a:gd name="T30" fmla="*/ 0 w 2700"/>
              <a:gd name="T31" fmla="*/ 971968993 h 14300"/>
              <a:gd name="T32" fmla="*/ 102773476 w 2700"/>
              <a:gd name="T33" fmla="*/ 1033378307 h 14300"/>
              <a:gd name="T34" fmla="*/ 102773476 w 2700"/>
              <a:gd name="T35" fmla="*/ 1103527494 h 14300"/>
              <a:gd name="T36" fmla="*/ 0 w 2700"/>
              <a:gd name="T37" fmla="*/ 1165166527 h 14300"/>
              <a:gd name="T38" fmla="*/ 102773476 w 2700"/>
              <a:gd name="T39" fmla="*/ 1226575840 h 14300"/>
              <a:gd name="T40" fmla="*/ 102773476 w 2700"/>
              <a:gd name="T41" fmla="*/ 1296725027 h 14300"/>
              <a:gd name="T42" fmla="*/ 0 w 2700"/>
              <a:gd name="T43" fmla="*/ 1357904622 h 14300"/>
              <a:gd name="T44" fmla="*/ 102773476 w 2700"/>
              <a:gd name="T45" fmla="*/ 1419543655 h 14300"/>
              <a:gd name="T46" fmla="*/ 102773476 w 2700"/>
              <a:gd name="T47" fmla="*/ 1489463123 h 14300"/>
              <a:gd name="T48" fmla="*/ 0 w 2700"/>
              <a:gd name="T49" fmla="*/ 1550412519 h 14300"/>
              <a:gd name="T50" fmla="*/ 102773476 w 2700"/>
              <a:gd name="T51" fmla="*/ 1611821832 h 14300"/>
              <a:gd name="T52" fmla="*/ 102773476 w 2700"/>
              <a:gd name="T53" fmla="*/ 1681971019 h 14300"/>
              <a:gd name="T54" fmla="*/ 0 w 2700"/>
              <a:gd name="T55" fmla="*/ 1743380333 h 14300"/>
              <a:gd name="T56" fmla="*/ 102773476 w 2700"/>
              <a:gd name="T57" fmla="*/ 1804789646 h 14300"/>
              <a:gd name="T58" fmla="*/ 102773476 w 2700"/>
              <a:gd name="T59" fmla="*/ 1874938834 h 14300"/>
              <a:gd name="T60" fmla="*/ 0 w 2700"/>
              <a:gd name="T61" fmla="*/ 1936348147 h 14300"/>
              <a:gd name="T62" fmla="*/ 102773476 w 2700"/>
              <a:gd name="T63" fmla="*/ 1997757461 h 14300"/>
              <a:gd name="T64" fmla="*/ 102773476 w 2700"/>
              <a:gd name="T65" fmla="*/ 2067906648 h 14300"/>
              <a:gd name="T66" fmla="*/ 0 w 2700"/>
              <a:gd name="T67" fmla="*/ 2129085763 h 14300"/>
              <a:gd name="T68" fmla="*/ 102773476 w 2700"/>
              <a:gd name="T69" fmla="*/ 2147483646 h 14300"/>
              <a:gd name="T70" fmla="*/ 126831460 w 2700"/>
              <a:gd name="T71" fmla="*/ 2147483646 h 14300"/>
              <a:gd name="T72" fmla="*/ 21489215 w 2700"/>
              <a:gd name="T73" fmla="*/ 2147483646 h 14300"/>
              <a:gd name="T74" fmla="*/ 23591111 w 2700"/>
              <a:gd name="T75" fmla="*/ 2147483646 h 14300"/>
              <a:gd name="T76" fmla="*/ 126831460 w 2700"/>
              <a:gd name="T77" fmla="*/ 2147483646 h 14300"/>
              <a:gd name="T78" fmla="*/ 22423445 w 2700"/>
              <a:gd name="T79" fmla="*/ 2147483646 h 14300"/>
              <a:gd name="T80" fmla="*/ 23591111 w 2700"/>
              <a:gd name="T81" fmla="*/ 2147483646 h 14300"/>
              <a:gd name="T82" fmla="*/ 126831460 w 2700"/>
              <a:gd name="T83" fmla="*/ 2147483646 h 14300"/>
              <a:gd name="T84" fmla="*/ 22423445 w 2700"/>
              <a:gd name="T85" fmla="*/ 2147483646 h 14300"/>
              <a:gd name="T86" fmla="*/ 23591111 w 2700"/>
              <a:gd name="T87" fmla="*/ 2147483646 h 14300"/>
              <a:gd name="T88" fmla="*/ 126831460 w 2700"/>
              <a:gd name="T89" fmla="*/ 2147483646 h 14300"/>
              <a:gd name="T90" fmla="*/ 22423445 w 2700"/>
              <a:gd name="T91" fmla="*/ 2147483646 h 14300"/>
              <a:gd name="T92" fmla="*/ 23591111 w 2700"/>
              <a:gd name="T93" fmla="*/ 2147483646 h 14300"/>
              <a:gd name="T94" fmla="*/ 126831460 w 2700"/>
              <a:gd name="T95" fmla="*/ 2147483646 h 14300"/>
              <a:gd name="T96" fmla="*/ 22423445 w 2700"/>
              <a:gd name="T97" fmla="*/ 2147483646 h 14300"/>
              <a:gd name="T98" fmla="*/ 23591111 w 2700"/>
              <a:gd name="T99" fmla="*/ 2147483646 h 14300"/>
              <a:gd name="T100" fmla="*/ 126831460 w 2700"/>
              <a:gd name="T101" fmla="*/ 2147483646 h 14300"/>
              <a:gd name="T102" fmla="*/ 22423445 w 2700"/>
              <a:gd name="T103" fmla="*/ 2147483646 h 14300"/>
              <a:gd name="T104" fmla="*/ 630654787 w 2700"/>
              <a:gd name="T105" fmla="*/ 2147483646 h 14300"/>
              <a:gd name="T106" fmla="*/ 700793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8097F4C-6F0F-FB49-8272-39F3855D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EE2-F82A-C94A-BD77-C0A4A66A33D7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4775DF1-4138-E64C-9D04-5275310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7A65C74-26CE-9B47-8F86-229E9C82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4B0-CDAE-8C48-8F42-43DB05ACEE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53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DE3422-873B-344F-8AA7-9322CF08206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85333119 w 2658"/>
              <a:gd name="T1" fmla="*/ 0 h 14271"/>
              <a:gd name="T2" fmla="*/ 0 w 2658"/>
              <a:gd name="T3" fmla="*/ 126782415 h 14271"/>
              <a:gd name="T4" fmla="*/ 85333119 w 2658"/>
              <a:gd name="T5" fmla="*/ 253564350 h 14271"/>
              <a:gd name="T6" fmla="*/ 0 w 2658"/>
              <a:gd name="T7" fmla="*/ 380346766 h 14271"/>
              <a:gd name="T8" fmla="*/ 85333119 w 2658"/>
              <a:gd name="T9" fmla="*/ 507129181 h 14271"/>
              <a:gd name="T10" fmla="*/ 0 w 2658"/>
              <a:gd name="T11" fmla="*/ 633911116 h 14271"/>
              <a:gd name="T12" fmla="*/ 85333119 w 2658"/>
              <a:gd name="T13" fmla="*/ 760462865 h 14271"/>
              <a:gd name="T14" fmla="*/ 0 w 2658"/>
              <a:gd name="T15" fmla="*/ 887244800 h 14271"/>
              <a:gd name="T16" fmla="*/ 85333119 w 2658"/>
              <a:gd name="T17" fmla="*/ 1014027215 h 14271"/>
              <a:gd name="T18" fmla="*/ 0 w 2658"/>
              <a:gd name="T19" fmla="*/ 1140809630 h 14271"/>
              <a:gd name="T20" fmla="*/ 85333119 w 2658"/>
              <a:gd name="T21" fmla="*/ 1267591565 h 14271"/>
              <a:gd name="T22" fmla="*/ 0 w 2658"/>
              <a:gd name="T23" fmla="*/ 1394373981 h 14271"/>
              <a:gd name="T24" fmla="*/ 85333119 w 2658"/>
              <a:gd name="T25" fmla="*/ 1521156396 h 14271"/>
              <a:gd name="T26" fmla="*/ 0 w 2658"/>
              <a:gd name="T27" fmla="*/ 1647938331 h 14271"/>
              <a:gd name="T28" fmla="*/ 85333119 w 2658"/>
              <a:gd name="T29" fmla="*/ 1774720746 h 14271"/>
              <a:gd name="T30" fmla="*/ 0 w 2658"/>
              <a:gd name="T31" fmla="*/ 1901503162 h 14271"/>
              <a:gd name="T32" fmla="*/ 85333119 w 2658"/>
              <a:gd name="T33" fmla="*/ 2028054430 h 14271"/>
              <a:gd name="T34" fmla="*/ 0 w 2658"/>
              <a:gd name="T35" fmla="*/ 2147483646 h 14271"/>
              <a:gd name="T36" fmla="*/ 85333119 w 2658"/>
              <a:gd name="T37" fmla="*/ 2147483646 h 14271"/>
              <a:gd name="T38" fmla="*/ 0 w 2658"/>
              <a:gd name="T39" fmla="*/ 2147483646 h 14271"/>
              <a:gd name="T40" fmla="*/ 85333119 w 2658"/>
              <a:gd name="T41" fmla="*/ 2147483646 h 14271"/>
              <a:gd name="T42" fmla="*/ 0 w 2658"/>
              <a:gd name="T43" fmla="*/ 2147483646 h 14271"/>
              <a:gd name="T44" fmla="*/ 85333119 w 2658"/>
              <a:gd name="T45" fmla="*/ 2147483646 h 14271"/>
              <a:gd name="T46" fmla="*/ 0 w 2658"/>
              <a:gd name="T47" fmla="*/ 2147483646 h 14271"/>
              <a:gd name="T48" fmla="*/ 85333119 w 2658"/>
              <a:gd name="T49" fmla="*/ 2147483646 h 14271"/>
              <a:gd name="T50" fmla="*/ 0 w 2658"/>
              <a:gd name="T51" fmla="*/ 2147483646 h 14271"/>
              <a:gd name="T52" fmla="*/ 85333119 w 2658"/>
              <a:gd name="T53" fmla="*/ 2147483646 h 14271"/>
              <a:gd name="T54" fmla="*/ 626561534 w 2658"/>
              <a:gd name="T55" fmla="*/ 2147483646 h 14271"/>
              <a:gd name="T56" fmla="*/ 626561534 w 2658"/>
              <a:gd name="T57" fmla="*/ 231147 h 14271"/>
              <a:gd name="T58" fmla="*/ 8533311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8513331A-7AF0-7E4D-83BC-EDB3F22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A13-B268-804E-AD87-FE0A6EC97B5B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4F89B1F-4A77-A542-A0D5-5DCB76CD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A1623E7-A75B-7D4D-B01F-6537645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260-8ABE-DF41-AF19-876C029952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99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C0D08CB-D0A2-874F-95DC-26F8F161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30C-CB2D-7843-B0EA-80F55B02C2F1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39D509-1D28-5242-A2CE-BEDB492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B4FCCA6-7E54-5D4A-9173-D061561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749-18FB-D049-92AA-3E08CD2DFD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75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FBC089-BA33-2B46-9EF5-32D787334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32F8-42EA-2042-8C55-03E88AC15314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A31815B-C589-5847-8271-DB4424AE9F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DE50650-B962-C844-A7C7-90E961C06B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851-F671-F344-9634-D31A2F030CC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23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520AB3-5A2A-F148-BBB7-1DBD244EB0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3082-0381-D443-A079-E739CABCC45B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35F370-ADFC-5B49-A184-A25C697CE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0B3576F-1B44-414D-9444-F52416907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4C64-584D-384B-9C48-C2BF421D092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75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734F-E757-A741-BCDE-1F898094FB65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995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9F68AC27-5FEC-7E4E-8F1D-7A13CC4142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F55E-150A-BE4A-A328-B2982B52FFCD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CFCA869-BD97-7F4A-A31A-16A3F1CBAA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1AEC53E-0A64-2147-99EC-05F40E16FD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EC95-1ECF-2948-96FD-11E459A223A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16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9B583A7C-B533-F249-8A6F-F5B3813DBFB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62D501A-3C3C-E941-91F9-FAAF70931F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139823-B6DD-0F45-8144-DF1A264517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2FF6A60-FF79-C24A-BE46-46B4C79DD2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BB815D3-132D-5146-933F-C76CF2B9F5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873BC15-51A6-A341-9FA2-8732DABA2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3DE36DE-E7C2-214B-81FA-E0B24845A4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D4F2DB2-2E6B-0246-B275-BAAAB25C71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3A5D771-1CFE-C34F-B071-51881CD4AB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24EAE92-C25B-E346-8C4B-E898F47B13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424938-AE57-8742-B7D0-CBF782E08A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CA40401-0F5F-8D4F-AC5A-6A8B64007D5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77716F9-BC04-F143-9906-22D86C5A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CDAEB-EC74-E84E-BC45-EFFA93D6C548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77C8E04-304D-2948-9A4A-A1DC2F9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FA25DFF-0757-8746-B645-6DB40109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E3480A-4155-1240-A32F-AEBFF48CE6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81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D5B7689-0758-204A-8473-2CDE4A7AC6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B1E6-9E5E-9842-B3B4-4CC3E84FA232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FE9E56F-5A59-EC4E-A09F-47BF8F6BF6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16D3D9-C997-034F-AF4E-75D0285930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AF40-BB26-7F47-B167-18D326EF24F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0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4074B6-8CC2-B94B-98DB-3BA0EEB32EA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54A-BEE4-2044-9FAA-E05661EE20EC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3A32408-9B53-D141-9ED4-B6D15B643C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EFF14D4-0DA1-A841-AC5B-E1F4D6FE7E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B79A-C706-9B4C-986C-F7B5559A06A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21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808852-8589-9A4C-AF62-EE5D05D5C7CF}"/>
              </a:ext>
            </a:extLst>
          </p:cNvPr>
          <p:cNvSpPr>
            <a:spLocks/>
          </p:cNvSpPr>
          <p:nvPr userDrawn="1"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2147483646 w 25400"/>
              <a:gd name="T1" fmla="*/ 42150134 h 3411"/>
              <a:gd name="T2" fmla="*/ 2147483646 w 25400"/>
              <a:gd name="T3" fmla="*/ 104793048 h 3411"/>
              <a:gd name="T4" fmla="*/ 2147483646 w 25400"/>
              <a:gd name="T5" fmla="*/ 104793048 h 3411"/>
              <a:gd name="T6" fmla="*/ 2147483646 w 25400"/>
              <a:gd name="T7" fmla="*/ 0 h 3411"/>
              <a:gd name="T8" fmla="*/ 2147483646 w 25400"/>
              <a:gd name="T9" fmla="*/ 104793048 h 3411"/>
              <a:gd name="T10" fmla="*/ 2147483646 w 25400"/>
              <a:gd name="T11" fmla="*/ 0 h 3411"/>
              <a:gd name="T12" fmla="*/ 2147483646 w 25400"/>
              <a:gd name="T13" fmla="*/ 104793048 h 3411"/>
              <a:gd name="T14" fmla="*/ 2147483646 w 25400"/>
              <a:gd name="T15" fmla="*/ 0 h 3411"/>
              <a:gd name="T16" fmla="*/ 2147483646 w 25400"/>
              <a:gd name="T17" fmla="*/ 104793048 h 3411"/>
              <a:gd name="T18" fmla="*/ 2147483646 w 25400"/>
              <a:gd name="T19" fmla="*/ 0 h 3411"/>
              <a:gd name="T20" fmla="*/ 2147483646 w 25400"/>
              <a:gd name="T21" fmla="*/ 104793048 h 3411"/>
              <a:gd name="T22" fmla="*/ 2107950683 w 25400"/>
              <a:gd name="T23" fmla="*/ 0 h 3411"/>
              <a:gd name="T24" fmla="*/ 1717794272 w 25400"/>
              <a:gd name="T25" fmla="*/ 104793048 h 3411"/>
              <a:gd name="T26" fmla="*/ 1327637861 w 25400"/>
              <a:gd name="T27" fmla="*/ 0 h 3411"/>
              <a:gd name="T28" fmla="*/ 937481450 w 25400"/>
              <a:gd name="T29" fmla="*/ 104793048 h 3411"/>
              <a:gd name="T30" fmla="*/ 547555469 w 25400"/>
              <a:gd name="T31" fmla="*/ 0 h 3411"/>
              <a:gd name="T32" fmla="*/ 157399058 w 25400"/>
              <a:gd name="T33" fmla="*/ 104793048 h 3411"/>
              <a:gd name="T34" fmla="*/ 0 w 25400"/>
              <a:gd name="T35" fmla="*/ 71724968 h 3411"/>
              <a:gd name="T36" fmla="*/ 0 w 25400"/>
              <a:gd name="T37" fmla="*/ 794331795 h 3411"/>
              <a:gd name="T38" fmla="*/ 2147483646 w 25400"/>
              <a:gd name="T39" fmla="*/ 794331795 h 3411"/>
              <a:gd name="T40" fmla="*/ 2147483646 w 25400"/>
              <a:gd name="T41" fmla="*/ 42150134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BC76F231-2454-0D48-838F-B831AF2A41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63C677-2222-C548-9910-AF8C02A9996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E4F29D-1C95-514F-A58C-6AD1F4E1CC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CDC3D3-F0F7-9C49-B495-4CFFD602FBC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6C5EF3-A5AC-5645-850F-67C43249616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8772F9-7161-3346-971A-8835CFE179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BAD699-A5CE-B740-B390-E8AA101AF56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46B0E7E-88C5-E040-BACF-173E5A48972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86F38AF-A5A8-3B4D-B95B-F4DA55FB84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B1A11A-D3EC-CC4C-B432-8BBDCF80BB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A9BF00-AA5F-714A-BA8B-6906F4A94C3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74ACAC-AD22-E74A-9857-379BBA60615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6E5DAF-9998-ED49-B83A-F78D3302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7915-BFA7-ED48-952F-058B1D178A48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42456D95-1F73-D740-82D0-3B39786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7657348D-0DB4-E841-8BB7-B544642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6CA6-40AC-4C48-A2DA-1F36577B8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48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8BBB089-65BA-E149-BC75-7F810CC76781}"/>
              </a:ext>
            </a:extLst>
          </p:cNvPr>
          <p:cNvSpPr>
            <a:spLocks/>
          </p:cNvSpPr>
          <p:nvPr userDrawn="1"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1665556615 h 7249"/>
              <a:gd name="T2" fmla="*/ 1661062054 w 7208"/>
              <a:gd name="T3" fmla="*/ 1665556615 h 7249"/>
              <a:gd name="T4" fmla="*/ 1661062054 w 7208"/>
              <a:gd name="T5" fmla="*/ 0 h 7249"/>
              <a:gd name="T6" fmla="*/ 1541229744 w 7208"/>
              <a:gd name="T7" fmla="*/ 228614740 h 7249"/>
              <a:gd name="T8" fmla="*/ 1541229744 w 7208"/>
              <a:gd name="T9" fmla="*/ 228614740 h 7249"/>
              <a:gd name="T10" fmla="*/ 1191872121 w 7208"/>
              <a:gd name="T11" fmla="*/ 430577294 h 7249"/>
              <a:gd name="T12" fmla="*/ 1191872121 w 7208"/>
              <a:gd name="T13" fmla="*/ 430577294 h 7249"/>
              <a:gd name="T14" fmla="*/ 989309258 w 7208"/>
              <a:gd name="T15" fmla="*/ 778668816 h 7249"/>
              <a:gd name="T16" fmla="*/ 989309258 w 7208"/>
              <a:gd name="T17" fmla="*/ 778668816 h 7249"/>
              <a:gd name="T18" fmla="*/ 640181615 w 7208"/>
              <a:gd name="T19" fmla="*/ 980631371 h 7249"/>
              <a:gd name="T20" fmla="*/ 640181615 w 7208"/>
              <a:gd name="T21" fmla="*/ 980631371 h 7249"/>
              <a:gd name="T22" fmla="*/ 437618751 w 7208"/>
              <a:gd name="T23" fmla="*/ 1328722893 h 7249"/>
              <a:gd name="T24" fmla="*/ 437618751 w 7208"/>
              <a:gd name="T25" fmla="*/ 1328722893 h 7249"/>
              <a:gd name="T26" fmla="*/ 88491589 w 7208"/>
              <a:gd name="T27" fmla="*/ 1530685448 h 7249"/>
              <a:gd name="T28" fmla="*/ 88491589 w 7208"/>
              <a:gd name="T29" fmla="*/ 1530685448 h 7249"/>
              <a:gd name="T30" fmla="*/ 0 w 7208"/>
              <a:gd name="T31" fmla="*/ 166555661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>
            <a:extLst>
              <a:ext uri="{FF2B5EF4-FFF2-40B4-BE49-F238E27FC236}">
                <a16:creationId xmlns:a16="http://schemas.microsoft.com/office/drawing/2014/main" id="{CC7C4028-DA4C-1F4E-902B-91ACD77D6690}"/>
              </a:ext>
            </a:extLst>
          </p:cNvPr>
          <p:cNvGrpSpPr/>
          <p:nvPr userDrawn="1"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B590C1-6AC4-5341-A2E9-37F3F25F0FB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B72EA9-C54E-6B43-8794-F7718A53B8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50072EB-7799-5048-8298-2CD4AC39BC0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11140C-3C36-8746-9E91-4186402540D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555C548-38EC-A04A-A98D-99C3EC89A8F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3E9F0C8-D6D9-F448-A124-A791343968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E393D51-693F-2742-A52D-881C6743B6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D5A929-F201-9643-A3AC-42564F8F30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FC2381-EC8C-EB42-9377-850E292117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1D0E4B-8EDB-BE45-AC59-E00D7A16BB7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1A90733-3ABC-A243-BE24-EBF73A950A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091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07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976CFA2-914B-784B-886C-72CA84C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337E-68BE-6D42-A088-35F37D0F44B3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DEFE140-0393-4A41-A011-1E60C864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CEA60C7-A1DF-FD4B-928B-4C9E1D2B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B7AF-44D1-E648-8F5D-6AF12D57ABB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75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A55B05F8-6A5B-E741-97E3-76E5200D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D2CF-8A88-C342-A5E5-A90820F9FEBB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E298273-1C47-1845-B6EA-E9E51E95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75900AB-6408-324D-AA9C-8162B844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6C2-3DDB-1D49-BAEF-212D90203ED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555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0FC123-48CD-534C-80BB-2030DFD743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8AA5EE16-F358-EA49-AD52-309A6890C85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5368D4-D7A7-DF49-9A42-D4817D29F4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03FE9F-D413-5B41-86F8-D0D0ED2A8C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32EE7-DCC8-C846-841F-2B992839B6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026838-A55F-A348-B1BC-B44A4362A0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E07877-B1D6-6148-86B5-834345DBFD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BE3AB3D-25AF-B340-AADF-F444137E89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A1EE864-7857-6143-A187-BA137D09A8D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9CCF304-90AD-7D45-9039-62E90F47CC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26BC1B9-2C9B-A841-A849-215F4B31BA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15C5923-9023-AE4D-B45E-EC50054ACB7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28E8A9-7396-074E-96D9-C98695290B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21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7289A74D-8237-0448-B8BA-9253117F9D9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15DAC98-0F82-B44D-9B8F-464F56296F2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DE7A58-20C6-BE4C-9DAD-F4598525D2D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844C73-5A68-8540-A666-970B1E160FB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1AB21C-6F48-B74A-B33F-1B5AAC2580E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E4D77-4223-7E4C-B393-A3DA47BAF4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084152-53E0-1745-9748-03FC857034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C7480E8-B16D-D445-BFA5-5DA147720E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4D00001-8B05-9742-84FF-037A1DF204B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BDE5082-EB6F-A246-9CF5-2FB1E41E5BC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ECA8EE-1530-794E-BB52-F9F4E3F79F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A8DD3A5-D81F-BB43-9710-6BFD1A4CB8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223958E-ED15-8246-99C6-3B5599FC8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42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58BEE1E-F5E1-374A-96BE-4D0665BF402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E07C2C7-F69E-F440-B87F-34D0E1FDF58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302E1F0-A05E-DE45-ABB1-6638B5663B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7E16A8-7D94-494B-A92F-1C96EB1DBD6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603D6-3774-B742-AC81-1DDCA1AFFA4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46C060-9BA5-424F-A44F-F32B72168BF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C72C87-C94E-0D4F-BF8D-3CDD9F0E9B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FF6C613-AF8F-634D-A255-4275AC076C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25E4C0-AA46-E948-9032-B5AD653225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B134536-341A-2440-BBF4-40AB88FCC4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87EB8D0-973D-9D44-AB5F-BDB43A28A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6BDE164-4D25-A24B-A613-C7438C71E1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809EA1-32DE-B449-B5EF-B7522442BF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6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DE0211C-B42C-8B4A-80DB-C7241A87C0B8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222CE07-887D-B244-82A4-75FAEFFC8FA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924627B-BB7C-134B-B271-A69C62048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CCBFDC5-C942-AE46-994F-094D396A1A6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A3B34E-9669-8B46-875F-994E0CBBB3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7E87A06-A73C-3440-A048-9A1D07D7E5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DF8BED-E560-4042-A6B2-6999349C4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1966B786-1310-A149-A9B6-159DFC5E383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04F943-BAD9-9149-9131-D305884ECC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0DC2B78-51EB-0B4D-AC20-69E81D0DE2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FBC24F6-D4F8-0A43-BDA6-513637AAE9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47FF552-E9E1-984E-A5E2-B54359B6C0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FC5383F-5190-5547-8209-63C2020F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E9EA5A-E51A-2748-AFF2-AC078549AF7E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D7ABF062-CCA2-A545-8487-2B1995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E131F75-8CD0-CB4E-AFF9-17569C0F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943CE-AF8C-9645-9DDB-2311F9CFE4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86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05B68A2-C462-2C49-A47B-8A211807D72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C70C95C2-C154-FA49-AA2C-947486204EE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851B45-D61D-6E47-A970-44C6603CF96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C1289C-FCC9-EF41-BDC9-047380FB54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F42DE-F40D-CB42-BFC7-DEA9AF5A31E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F2E86C-C9FE-2F47-8D05-FBF17BF2E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85671F-77FE-9644-B032-D2B680E25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2249F3-8262-9545-87E1-669C4AEE86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0AE5BA1-F494-7F44-9769-D0BAC7EEA0B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EA8C6A9-9221-154F-9285-EA5799BC7B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D8D34F-292D-9040-96BD-FF5B231009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F8218D8-4935-A842-B887-337BB517286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EB112-D717-5A4B-A9D9-2847AD5578E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40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B92F6B-5854-0D4C-B67C-ED969610CBE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5C1B0A-14B5-1243-AA62-02D50B40BC2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1E4A6E-9ED5-CA47-BF4E-D8FDE9C998E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1F3282-BC26-A24C-A7A6-C62E38D600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4ECB6-9239-1049-A639-388DA03909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E6E8E20-8446-8043-9ADC-3A3523B0A6A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C8E9166-5796-A64B-BCA4-C780A9B0A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45C36E-3781-E540-8D0F-4B09B0CFCB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16D16C-428D-9745-A479-BA8174CB54D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ED16343-49BD-8B4E-9E36-B253201CBB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55DE7C8-FD40-DD4B-AF3C-CC0B6140C4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E67A0C-3E15-0140-BE1B-EB418FFFE9E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F1653C3-A676-1342-80CB-CE3ABB40EA5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5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F0A92B6-0F04-5A47-87E2-DC42CB1CB7B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58888F1-58E0-CC43-BACA-B03FCDCF059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605985B-CA75-8744-B725-1E77F7869B8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5CE20E-C54C-D140-A2C1-C10360E3D0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EB9912-E28E-1C47-8B5E-BA628F3213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EBA7B3-58F1-E64C-ABD0-3FEBA9248B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2DC70E-3C9C-FC4A-AC07-EBFF9CD0F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7792FA-D23C-D848-BA68-135C4F22FE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982CDA5-F4CC-194E-93F0-4C76A08885E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C76EFD2-3137-8748-8ACC-F8338C9DB6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B73489-7183-8E43-9145-6DE5742BDE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7F82CA5-35C3-2D4B-9EB6-3B39B976C6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A69AA85-9418-CC42-A415-9C42963567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26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A854A71-43D0-9845-92C6-6BCC5CB22AF0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988A391-1F69-974A-8419-C8FDF0709EC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732B7F-BAA0-A64E-B88D-066458AEB1D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39F9A7-6A92-A846-9F47-10169A31DA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A8D24-B919-E649-A40A-0ED2E325B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2A7C70-EEAA-B54A-8F8C-D2F9FAEDCD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80FD919-BDF5-C647-92E4-1F582B3D97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09F2D3-42A8-664C-9708-1F8A108F50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424FB92-FC37-6943-A5DC-248AAED48F1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DAC726-8A1B-1948-A331-3058457C2C5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1306877-0035-9E4A-8676-902F843E0B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5C8F58D-CF64-D542-BA0E-A52299F6282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7630E89-F652-0947-837C-E1D9C71DC6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0FEB988D-1805-DF42-BAAA-B48015F55D4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B330C6A-3042-D940-89FB-E9C87AB6D8A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B69375-4353-6440-95CA-FB7856A973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81E5E26-F3C4-4247-8DC4-4B909E2C6B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35A74-C823-E744-AF4F-898C231052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DFBA349-96B1-A346-BE74-19BB3B13D1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DED2E2-D7C8-CD4F-8938-10AB88EE16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D08EEB-14CB-0443-8654-60E66414E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BF7231-5F3F-D44D-963A-00EF67B2A52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28A515-F8C6-F94A-AD46-B7CFC02CD7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1EAD7EA-B89A-524F-AE25-995AB7E08D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6D9E7-3105-594D-B019-FD87FEE6E90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D2ABBEB-E90D-F34C-86DD-E514C9AD09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4B4BCA79-F285-6948-B990-8C06D70C0A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313928A-4159-8641-9E53-DDE0EA6476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D13761-C54D-4345-9CCA-2F3EC2A6921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F7ADAC-1A0B-F24B-9CF2-27320C104B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880DE-68B1-AE45-AF76-625E3ADE33B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62A604-A3DF-1D49-8F4B-B48EC22788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DBFD0D-C45A-9A4C-AA7C-BE87E113B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6036EB-A85E-BB47-A383-2B3FB48CBB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0537C06-4F34-FB4E-9BB2-65559D82A03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6D672AE-62B9-0147-A156-DD8305403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E86A0C-53B6-A44F-9A13-6455C2BCC2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A8A2E02-21AB-A146-B5DC-1C8CCDE40D2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DF6EB33-EA17-1049-8EB2-3B7570C7B5C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9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8F3BDFA-7F8A-FF47-9910-2D3836D7F582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18A6C73-D388-174A-A6D4-F546679200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06D49F-1E6E-E445-B1CE-3A97E053305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F2D22-53EF-664C-86F2-8AC41D4E72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1C52E2-7ABF-F945-BBBF-84D2E7C6AE2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385514-CBA1-F74D-BB1D-2357DBF100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0C3A02-FD0B-B343-A688-0021D4D435A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5727D6-ECDB-5041-8F7E-6D6B8422A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5622E2-5921-F346-A578-34FBE7C6BA5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1DE4D10-57C5-1C4F-90DC-2D2220228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DA91A8E-8F28-834D-9256-9FAB624EEA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F6EC6E-488A-7C4C-9822-49E16AD308F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B976A9F-F8D8-2A40-A443-37200EA8D9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76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B0290CA-8E08-024E-9E2E-92EF1CB5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A0C1-94DE-3A41-822B-1FE613DDA82A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BBB7398-DF57-1943-8F1B-6D7EB84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18B6A349-5DBE-D14A-B695-48960A7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ED24-BAC9-B543-915F-810D51F27B6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888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DB8386C-A887-1343-9009-64DEAC5ECE51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C43289-A9D4-0049-B62A-01FCD520E76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A2B1DC-57A1-8C42-BD1F-994D78FEB1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0FFD31-AD60-4248-B96D-DFDBE5B46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7EF50FA-553B-E94C-9DCC-47741A086C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B618037-0BC9-5C43-90FB-5CA22D5875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6428DBA-0726-2C46-8D18-1D30AEEB51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A816860-DD06-F442-BF9D-47A684ADABC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5E8EC4-36E1-0A48-BBD4-89751A0BF1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A3F46C9-CFAD-CA4B-B972-7A6CA67A68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112AF3-BA1A-E440-9364-77065E4AC4B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BF221C1-3DD1-D647-918B-30C7DEAE70A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D7393F0-80F9-F840-86DB-EABB703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65CF8B-E932-9440-8F18-DBCE58AC7878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E4A8D3E-325B-8241-8B9B-969935E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A43983C-6311-5949-A385-4FF0308F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37F686-FEC7-DF4F-8417-6BC1FE3CC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493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B1187-50F1-1041-BB47-0FAB711C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7B68-FCA6-2349-832C-EC5A24DDD415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08463D-2BD8-204D-B795-A284274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18A64-1859-C340-A271-5409941B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F25-12A7-AA4B-872C-C9003A662F9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7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23BF0FB7-0EB0-164D-8DE9-E1145C61B232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CC9A082-984E-6C40-83BA-429A1BB240C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062B96-93E1-D441-B449-033DB15EA2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0BA2355-11D9-1E47-9E5D-E29C74BE63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50614E-98F3-EF41-9C79-952694EDDB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F527A3-74F8-B242-AF3F-F384DBDBBA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ACD062F-147A-144A-B0DF-A0DE728AC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E4ABE4C-8D67-5A46-9344-7A27CE528C2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F6C65A-3A06-424D-8787-74EABB89E5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993A04E-95ED-A14B-8A3C-4C5C6F7D5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2CFB702-37FD-2C42-AAD4-CEF9736C2AF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2F5248C-9797-CB43-A484-B14C627E3A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EBABECF-22C8-6A42-BE57-5D5193A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C21D6-275D-ED44-876D-C7454EE4F4B1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8DC849B-37B1-C245-AD33-EF63AC32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232DE35-40DC-F94D-AF6B-F18DF94B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A1E6C-6968-2B48-9E19-4AC383BFA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757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8FEFF48-2882-BF40-B3A1-F6C725D9755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52013840 w 2359"/>
              <a:gd name="T1" fmla="*/ 0 h 14300"/>
              <a:gd name="T2" fmla="*/ 0 w 2359"/>
              <a:gd name="T3" fmla="*/ 163068373 h 14300"/>
              <a:gd name="T4" fmla="*/ 55996928 w 2359"/>
              <a:gd name="T5" fmla="*/ 370065833 h 14300"/>
              <a:gd name="T6" fmla="*/ 0 w 2359"/>
              <a:gd name="T7" fmla="*/ 577063293 h 14300"/>
              <a:gd name="T8" fmla="*/ 55996928 w 2359"/>
              <a:gd name="T9" fmla="*/ 784061232 h 14300"/>
              <a:gd name="T10" fmla="*/ 0 w 2359"/>
              <a:gd name="T11" fmla="*/ 990828493 h 14300"/>
              <a:gd name="T12" fmla="*/ 55996928 w 2359"/>
              <a:gd name="T13" fmla="*/ 1197826433 h 14300"/>
              <a:gd name="T14" fmla="*/ 55996928 w 2359"/>
              <a:gd name="T15" fmla="*/ 1208406457 h 14300"/>
              <a:gd name="T16" fmla="*/ 0 w 2359"/>
              <a:gd name="T17" fmla="*/ 1415403916 h 14300"/>
              <a:gd name="T18" fmla="*/ 55996928 w 2359"/>
              <a:gd name="T19" fmla="*/ 1622171657 h 14300"/>
              <a:gd name="T20" fmla="*/ 0 w 2359"/>
              <a:gd name="T21" fmla="*/ 1829169117 h 14300"/>
              <a:gd name="T22" fmla="*/ 55996928 w 2359"/>
              <a:gd name="T23" fmla="*/ 2036166577 h 14300"/>
              <a:gd name="T24" fmla="*/ 0 w 2359"/>
              <a:gd name="T25" fmla="*/ 2147483646 h 14300"/>
              <a:gd name="T26" fmla="*/ 55996928 w 2359"/>
              <a:gd name="T27" fmla="*/ 2147483646 h 14300"/>
              <a:gd name="T28" fmla="*/ 0 w 2359"/>
              <a:gd name="T29" fmla="*/ 2147483646 h 14300"/>
              <a:gd name="T30" fmla="*/ 55996928 w 2359"/>
              <a:gd name="T31" fmla="*/ 2147483646 h 14300"/>
              <a:gd name="T32" fmla="*/ 0 w 2359"/>
              <a:gd name="T33" fmla="*/ 2147483646 h 14300"/>
              <a:gd name="T34" fmla="*/ 55996928 w 2359"/>
              <a:gd name="T35" fmla="*/ 2147483646 h 14300"/>
              <a:gd name="T36" fmla="*/ 55762742 w 2359"/>
              <a:gd name="T37" fmla="*/ 2147483646 h 14300"/>
              <a:gd name="T38" fmla="*/ 552705173 w 2359"/>
              <a:gd name="T39" fmla="*/ 2147483646 h 14300"/>
              <a:gd name="T40" fmla="*/ 552705173 w 2359"/>
              <a:gd name="T41" fmla="*/ 0 h 14300"/>
              <a:gd name="T42" fmla="*/ 5201384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560A037-0B21-574F-88EB-2D54161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212DDEC-6EC6-9D4B-85B5-9CD7C355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9713298-BD42-8C4A-B39F-A568FCE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7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C36E015-38B5-2242-B318-FB4881B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B8C6-E3EF-8643-A1D9-5F439B820FDD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FB7A1C-1BA8-7B4C-8B9C-F0DB388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C9A86C9-880D-1A44-A4C5-258EA715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26B4-21A3-5849-9017-3DEB780D53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415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AD4D164-1070-6143-BEA1-2AB5735DDA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8AD-78E6-D94F-99BA-FE5FCE97575D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116959E-5043-F44E-AE80-5AD59AC293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F04B90B-A471-324A-814E-F45AB70D2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5A28-042B-574D-9C32-BD571C3FB4C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00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0E59D32-13FC-E54D-9146-2AACD9C89E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A67-D2CD-FB41-8520-C98D5509DE26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4E1775-1CED-5349-A361-4474C58ACF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B40F82D-90EF-6D4E-A34C-B3033C0E6E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2DC5-811F-EE44-8167-475567266B2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27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5049D27-4427-AD46-8BC7-A321B73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EE66-3A14-4146-99A0-F734F993AC4D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969E96-43CF-B840-B1C2-B1384537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AA1A6FC-1F23-AB40-ABD4-BE5120D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5647-A26E-AA49-B040-B1840D8DD7A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25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B7121E-A397-A74D-AD5B-50BFC14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623B-3FD5-CA40-952C-ED73F00BBFD2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1D83A55-06E7-034B-9E64-4414B4FF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5B86D31-B69E-804A-BF98-5E670A2E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1C4-B1B6-B542-B3C1-45A3B166DD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859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6879746-B8EB-884E-AF7B-B78E8B1702FB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9B8A6BB4-EEA6-EF45-BF28-FB18FDA966F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D67AAB-AF16-594B-878E-EF3533F2D74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CE9A4E-A03B-354F-8414-1748C02C9B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BB90FA-0CA1-D946-A182-932EF79978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7BD8C5-83A9-FB49-B39A-CDE9803E07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B9F1E13-2A7F-3041-96C4-20BF24B378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7896C8-0E9B-EB4F-A0BF-D0D28A09109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167786E-3258-6747-9FAD-4F51E14A896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59A392-AFE5-894F-AC9A-086B8E2322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9937A5-0181-2F43-B3F9-5BBF9E89D94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CADD16-758B-A640-89C6-EBAB42EDBD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C0F365-A963-7841-971F-3D5D3E427E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21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7122B99-D2F2-894A-B4D1-5C9ACF708B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B7ABF4-F4CE-7747-995D-ADC825C3F4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8BDA53-A3CF-CD4E-BBAF-9EDBAF21C1C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D6009F-C9D4-DB42-90A2-988D68F1FF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9C8FC-77F3-D045-A88B-B4FCBA9F17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BACA01-CAA9-4147-B59D-8FD2D35F90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7B54B-F152-6C46-9FB5-1278832F4F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27C712-A89A-1D4B-8F45-BAD9BD53D1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FABDF27-ECAE-604A-9E9A-DA9434304A9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8C98AE-78D3-9948-ADA9-E422CCDA67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14B7AB1-3C60-7243-80AF-1143298FCF0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CA9A25B-3DB7-6C43-9DAB-F9374407E32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6D5F953-ED5B-7A40-A002-5D241E705C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962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59CE684-3445-A349-B408-FC0F9AE6315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594D053-CAA3-124B-A248-54FBD543181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62D8D1-F988-AB42-AE97-EDCC14FEFC1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966D78-CF6D-FF43-BCD7-EAA6D49418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2A524-6334-374C-8276-83D79F0B5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029C37-5399-4B48-994F-458C244182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9DDBED-8774-EF4F-9AE1-BBF695CC721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657B50-C9AE-0A47-8640-59D91CF790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047D908-052E-564A-93D9-C0C4528AC2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9A8A33F-4A4D-1240-A7F0-475CCA170D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FA1113-518E-B047-9036-64AE92D188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6C1108-E32D-0C41-9E13-B37E264927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4359BCE-FAB3-3B4F-A83F-565FB67640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7097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F2C10D-31F1-D542-99F4-7BE1672E513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5FEE065-3F10-954A-ABFB-61294995B07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1945AFA-F801-6949-93D4-3F16085729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D21A0D-E4BB-4649-9920-AC11107EAE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8CC55-ABE2-1D49-BC87-AA690312423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5D06264-F627-DB41-9606-ED26FA8698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E2E5A7-A94A-8047-89DF-BD90D52F82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579C93-C027-454D-93D6-7E65EFD0841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089B2B3-B52D-7F44-8123-CBA1EC8B70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E30173E-DEB1-2546-90E9-857A773BFD7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DCE0D3C-F9C2-B046-BC36-175C5A3BC6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9EE4E09-1121-4C47-94E7-8858474E8A0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56BE14-7FF0-6949-8FF3-87D4A7C643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38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593CA356-E177-0F43-97AC-8C704F4FA0D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54D8541-0949-0243-8275-A1E9BD53396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5A1974-627D-D648-835D-4F95C2A66E5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2102F3C-F48E-D041-B57C-94BD2F64CBB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19556AF-2923-D24B-860B-CF8A247495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949E8AF-9D43-DF4C-BBAB-8AF9B09E31A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174F93E-7381-6E4A-A70F-DEC24033CF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8C45D1D-CADB-5942-A259-7FDF2C360B3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0A16D9B-108C-5C4A-A304-C02186C7660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DB44975-9BFE-1145-AE56-0D5D15012E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6BC2EC-BF9A-7344-8121-E4167C644AF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D4AD8C8-AE8F-534E-83DE-9BF80D1987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ADFD305-8E6C-8E4B-A35F-7F2628F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68D5FA-3C7E-184E-9403-E2668FA67C40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CB86E5D-431D-E74C-935C-CD66E13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4ECD76C1-92F4-C14C-8738-B40BDBFE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CB3E92-6A96-8E4D-9A1F-FF1A0FD394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756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1D46BA6-8D44-F744-B23E-F6ACB844B88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EC615-8869-C048-AFD2-42659EDC0E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C11F2A5-AB13-9C4A-B324-C4088DAB51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340D4D-0E91-C445-94D3-4DF57649DA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C4B2FE-29AF-D74E-AD56-5A45B16288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EFDA48-35D0-804E-A0F4-96FE2A603BB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51DA428-90FF-294A-9191-FDE39D06D9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BB5F349-7B6E-4C41-9A7B-04E2841D2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E42CAD-9720-2948-AA7D-0C6EBEDF2B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992A6D-2926-BD4F-95C5-49D7C0276A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AFE7D9D-6BB9-9F43-B2F0-334A39FE09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8FA5A8D-7D49-DB40-95D6-BFBEAE5B06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4BCB445-C549-3B4B-AE1D-8E280F7BF4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63997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A9B10385-00DD-9642-8346-B2AA4BAFBED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DCBAF33-79C3-4B47-9E29-4140ADB3D13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9E6CA55-91D7-154A-B5AA-32F15989FD3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EC1024F-C101-5943-9EB0-13F04008BE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4DFE52-7D46-4047-9456-96F20EB076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5F7EAC-3B69-2F46-9AEC-01729B802A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9870DD-59D8-1740-8CD2-5D517F6086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B70703-C760-444C-9E4F-C5131AB35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7BF081C-E930-AA46-9C33-6D13AD9479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7054B52-A3CA-2743-A7D2-A5C3A39F971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2FCFED9-7763-5140-9E09-2458FEC96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CD8F0CB-CBAA-EB4E-8763-E811549584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012AEAE-C37A-BF48-ABD8-A57FAA06B9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57030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344C58AA-C39D-A64D-AB6B-A4CA0DF101EA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0BC116C-DB35-864F-A296-ECDA07DD2F6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A7868B-DA2D-8E4A-9C1E-3A0DA5894D5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29AA32-AAB1-7344-9431-83C27CF50D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3F623-C7DB-6C4E-BFAD-977669CF2C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095517-A734-8146-B4DC-56E869B102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6FB6D5-362A-E440-9F9D-A96E01F771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44FF57-F4AD-A24A-8C1C-B7A314E9FC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5AFB1E-83C5-BA4F-B311-FE162D2697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9230292-E9D3-3F45-9975-1C1929B3A7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549973-0A03-6C47-A155-5F221C0025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AE071E-372C-E34E-89A0-E62EAB8F4A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17F42A-544F-DD4B-BD07-2958545070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0057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79E88CE-5C2D-5D40-B38F-2E881AF0DDB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50C314-EA30-294C-BDDD-08E4DE6770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C9AC34-EE00-E148-ADBD-E2C7B77C3A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41FB03-9B5A-AE49-B4E9-1C34EA3117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C0001F-9B8C-0B4E-826C-92A6D28185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5B6C218-0517-4E41-A6B3-42477FCACF8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2B84E5-1653-4F4B-B9FB-C2F06B75AD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241D0BD-D7E4-484D-AF81-0D63206CB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FE67444-0C9B-DE4A-8D8A-2E5383C7A5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F5229B-0E09-3845-BDF1-7BB3A35A50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2978FF-C672-3E42-8C4A-45188396F2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C92B86-A9D3-D94B-A9C6-C50897818E7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0646021-13D2-7D45-85D3-4F63C854B1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8064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36AE19B-25D0-9741-AFD3-331AA5CDD2C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CE39D50-F156-114C-9946-3F910BCFADD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728A40-9FD6-954F-92ED-ED2E35B1374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21139C-514A-FB43-9C17-CBC1BDAA85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F4833-3C5F-2C42-870B-A4CBC4DAA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9C706DE-5CAE-894F-B66F-88570DD03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93DAD1-738C-6447-8010-24BDB53A19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A78055-D6BD-FC42-9655-859D683050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77D7FD9-5F47-5040-9BFE-024C58A33A6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83C2B4E-5EEB-C148-8E70-333332A634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431C8AA-147B-C84A-8F8E-B8D143A399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5267E47-8E18-F747-B92C-C7EFDB159A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597E80B-34A9-784B-8C60-4D4A13DBE52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3386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1CB7F88-77C4-C240-9BD5-E6F8DE573B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6DF14DA-8AFF-DE42-BC78-C58E15E931B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89D99-244B-3B4D-931B-240945F106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46479-B0AF-F24C-A9E8-14C6EFD14D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CB5F4-81FE-8D4C-B3D7-8C9CB89F09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F44F81-9B51-004C-BD91-F0268303A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4C40A7-DB47-DA4F-BDA3-A13979BBDB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FC4BF-7079-7F45-ACCC-955F009E4A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7C3040-847F-8741-879B-14D5E59DF5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67B998-E5AC-284B-BFC7-347DD1659F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D681BC7-71EF-F34C-8CE0-0C3C5C2230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F7A0749-FEBA-A240-953C-FB0D09A412A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D39D96-D4EA-1341-B8AE-51F8C3151C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248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13761BF-F66C-2F44-8667-BC6000C9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A22F-B90D-874D-AEF1-384C96759C56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577472FB-2C69-DE4D-9C00-99B37485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CABFF9B-3874-D043-9C3E-D991FFF9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6D9-F3D5-C44D-A85B-56FF48416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5741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FC656B6-2329-DF41-974E-3EEE0F6493C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8C84629-253A-D047-AAE8-640FB8BF98E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E007EDF-80F2-784D-89B0-E9CA6474A2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B89F411-539C-AC4F-B553-ABF22AB13B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5110CB0-2C99-CC4C-B69F-4D09C1E0F58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1125939-31B8-D14E-88B5-C7A80082D3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34F25DE-48E2-6D4F-89A2-8CA477F104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6B4E865-9031-6445-9DE7-639BE1C2076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71F421B-CE4A-2646-BE21-D81BD3D330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862561F-94C7-E844-8F4C-B10056B074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2962B35-DEB9-6744-97A0-DD40CA5DFAD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51FB5B-7EB6-A546-9193-5C44743E60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A300CC3-438E-1543-863D-30BA5B61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EFAF2F-97A9-1C46-AF0E-7EC21D66184C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BF319FF2-4C59-044B-9DE1-95FFC08F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1EBC6B4-5551-3F4B-9466-92BB3035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1F21A2-5C02-1146-9F1F-1F1355ABC1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8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2BA5F2-DB93-EC42-B41C-73EBEC0D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6464-8BF3-1D4F-965F-2D49852D83FD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2A4BE0-2DB3-8649-BC51-662368B5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E1C20-3272-B147-8FCB-A30AAAFA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08E6-D391-9C45-AD18-209397017E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74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9905C2C-264C-6447-A18E-113AE1481AC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14741065 w 2885"/>
              <a:gd name="T1" fmla="*/ 0 h 14300"/>
              <a:gd name="T2" fmla="*/ 8891459 w 2885"/>
              <a:gd name="T3" fmla="*/ 5750169 h 14300"/>
              <a:gd name="T4" fmla="*/ 138754739 w 2885"/>
              <a:gd name="T5" fmla="*/ 132708535 h 14300"/>
              <a:gd name="T6" fmla="*/ 8891459 w 2885"/>
              <a:gd name="T7" fmla="*/ 259437181 h 14300"/>
              <a:gd name="T8" fmla="*/ 129863280 w 2885"/>
              <a:gd name="T9" fmla="*/ 377885871 h 14300"/>
              <a:gd name="T10" fmla="*/ 0 w 2885"/>
              <a:gd name="T11" fmla="*/ 504614038 h 14300"/>
              <a:gd name="T12" fmla="*/ 129863280 w 2885"/>
              <a:gd name="T13" fmla="*/ 631572883 h 14300"/>
              <a:gd name="T14" fmla="*/ 0 w 2885"/>
              <a:gd name="T15" fmla="*/ 758531248 h 14300"/>
              <a:gd name="T16" fmla="*/ 129863280 w 2885"/>
              <a:gd name="T17" fmla="*/ 885490093 h 14300"/>
              <a:gd name="T18" fmla="*/ 0 w 2885"/>
              <a:gd name="T19" fmla="*/ 1012448458 h 14300"/>
              <a:gd name="T20" fmla="*/ 129863280 w 2885"/>
              <a:gd name="T21" fmla="*/ 1139406824 h 14300"/>
              <a:gd name="T22" fmla="*/ 0 w 2885"/>
              <a:gd name="T23" fmla="*/ 1266365669 h 14300"/>
              <a:gd name="T24" fmla="*/ 129863280 w 2885"/>
              <a:gd name="T25" fmla="*/ 1393324034 h 14300"/>
              <a:gd name="T26" fmla="*/ 0 w 2885"/>
              <a:gd name="T27" fmla="*/ 1520282879 h 14300"/>
              <a:gd name="T28" fmla="*/ 136181087 w 2885"/>
              <a:gd name="T29" fmla="*/ 1653451331 h 14300"/>
              <a:gd name="T30" fmla="*/ 8891459 w 2885"/>
              <a:gd name="T31" fmla="*/ 1777649711 h 14300"/>
              <a:gd name="T32" fmla="*/ 138754739 w 2885"/>
              <a:gd name="T33" fmla="*/ 1904608076 h 14300"/>
              <a:gd name="T34" fmla="*/ 8891459 w 2885"/>
              <a:gd name="T35" fmla="*/ 2031566921 h 14300"/>
              <a:gd name="T36" fmla="*/ 138754739 w 2885"/>
              <a:gd name="T37" fmla="*/ 2147483646 h 14300"/>
              <a:gd name="T38" fmla="*/ 8891459 w 2885"/>
              <a:gd name="T39" fmla="*/ 2147483646 h 14300"/>
              <a:gd name="T40" fmla="*/ 138754739 w 2885"/>
              <a:gd name="T41" fmla="*/ 2147483646 h 14300"/>
              <a:gd name="T42" fmla="*/ 8891459 w 2885"/>
              <a:gd name="T43" fmla="*/ 2147483646 h 14300"/>
              <a:gd name="T44" fmla="*/ 129863280 w 2885"/>
              <a:gd name="T45" fmla="*/ 2147483646 h 14300"/>
              <a:gd name="T46" fmla="*/ 0 w 2885"/>
              <a:gd name="T47" fmla="*/ 2147483646 h 14300"/>
              <a:gd name="T48" fmla="*/ 129863280 w 2885"/>
              <a:gd name="T49" fmla="*/ 2147483646 h 14300"/>
              <a:gd name="T50" fmla="*/ 0 w 2885"/>
              <a:gd name="T51" fmla="*/ 2147483646 h 14300"/>
              <a:gd name="T52" fmla="*/ 129863280 w 2885"/>
              <a:gd name="T53" fmla="*/ 2147483646 h 14300"/>
              <a:gd name="T54" fmla="*/ 3510054 w 2885"/>
              <a:gd name="T55" fmla="*/ 2147483646 h 14300"/>
              <a:gd name="T56" fmla="*/ 675055827 w 2885"/>
              <a:gd name="T57" fmla="*/ 2147483646 h 14300"/>
              <a:gd name="T58" fmla="*/ 675055827 w 2885"/>
              <a:gd name="T59" fmla="*/ 0 h 14300"/>
              <a:gd name="T60" fmla="*/ 14741065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ABD609B-85D1-DC49-9C29-5669E532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B560-1340-8844-993C-016DCE3C5C3F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DBE1206-A163-4B49-99F6-23054FD4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6DCCD-B335-B242-AF7B-583A14E0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165EBD-1262-764F-A3B9-9F5F49A617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58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9C16803-3DFD-2444-B137-C13C00D500A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D4AE324-A4A0-1742-AF85-B1A72AE72ED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FBF3435-B4AD-5042-B3A8-AE5EBFD0D2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38D4AC0-FE35-1745-B88B-EAF82633B4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4CB9EAF-8B4D-284E-937B-D2514CDCC2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373BE55-F2F5-3641-A4D3-F84540B419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10EE63-C713-974F-92A2-1071575ECB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A7B2164-4195-2445-A7B0-5BB4BA79A2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437C67C-B22E-6641-8F7A-2949CBB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297872-C3D9-0E4B-B1C7-7447C5CCEF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D2D6358-65A0-3B46-BC14-88313C406BF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B43803-D00D-244C-9227-122DA6D6AD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42F8A62-DFFF-7D45-BDD9-D5743AD6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D1B6EC-D67A-334F-82DF-25F908628BCF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456A532-0813-3548-8E83-6F5D6C49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99AE858-E347-A74D-B9B2-3ADCE8D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EBF97-81AE-454F-B79D-33516FAD8C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35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21CA2EC-C398-4C43-8A0D-3671E05B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0F78-DF7E-9842-B1CE-7D086B7D5D28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726F734-2F57-8F49-89DD-E089AF96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485CC12-3372-BE42-8288-6B425195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612C-A99C-7948-8C56-EB0CAAD28B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112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D7C3B89-E5FD-E741-B174-1A198FD6CB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4189-2BCC-6F48-956E-C12F1CE967FB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2ED451-06F2-DD40-86B4-0804349B85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C0FB419-E8A8-8B41-B506-4728DA1021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D7B-2124-D94E-A2EF-26F2E37928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948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C78A365-7CA7-B54E-974B-656897236C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501F-1539-EA4D-B390-79377D3E320A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0026331-C79F-834E-9C8A-801CE51E9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8E513C4-D52A-A444-B9CF-E02308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9992-CC6D-E744-B772-569EF209749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910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47E44C3-C481-E24D-88BC-03BE6B2A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5CC0-C05E-9B4C-874F-E5BB1C4FB02C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420141FC-0F97-7242-BFEE-AECFBA1B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AB8B1A-2360-AE4A-A676-877BD3EE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0A0B-9379-BE44-99C7-F529A0FF51C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1701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F8B4917-D236-BE42-9479-10724510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3FE9-781C-7541-B3FA-C4CBED3F3810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0693988A-5AFA-6545-881C-06FC60BE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E9DB597-C119-CB42-971C-9FA0A56D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7AD4-352B-BF4F-BA21-E16EDB9AFAE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1465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CC428B7-AB89-8F4A-B85F-DBEC2259B51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37E3CFC-E7DB-4D4A-95FB-303DB15B8C6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2DC243-7E59-AD44-A482-2996FDC689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ADBDA1D-007C-314F-B9D5-C57FA3BC54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22937-CDD2-CB49-85A0-3F3FC9C08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51699-71E4-1B42-B64C-684956C2A6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3B96169-FB4D-4E40-A5AB-CAC0F7786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1718BE-F6E9-3E46-A2E2-C091941C68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2CC32A3-AF1E-8A49-82E9-C77712B67B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6306CBF-047A-F94A-8486-8D20AA5EAE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F317835-AA69-BB43-8EA3-017B272478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E218E8E-3892-9449-905E-65CF5A01F97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9D79493-4669-EE46-9AC8-1971F62B41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28729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862038F-20ED-5D43-AF2A-BFDB5977C9B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8D47A9-7746-EC45-BF55-D6B7817A733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350FE0-FE4F-9249-B2D0-AACB81AEF46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E7F9D-9BD8-7F43-BE9A-182DF99D75C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E1EB3-F218-9846-BD85-2329EC916D6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C568DD8-3460-4840-A113-628ED9870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D93FACC-14BF-4D4C-A0C4-2401C1ADDA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EB5E6B-77F7-D643-A640-ED8D458CF91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4B08DEE-90BD-3E48-B85B-CEB92921805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152D6A-C0B3-C544-8998-293E7A220D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BC4C2-ABD4-8B4E-ACB7-FDF89E2C86D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BA0F8E-D6D0-244D-8E8B-1406836D34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E70B44D-7B54-EC43-A3EE-2A48D92A029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7377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90D5334-14FA-FA43-AB65-B197DFC9596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88586A3-9228-7441-993D-AA21B65703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062CB8-9D81-694C-B527-8538388CCEF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5AE01C4-8CE5-DD44-B5BE-10B882B7FA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D513F7-4D77-1D41-B290-3775D50DB95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6592EC-EE24-AF4F-9EEF-18C5F74D9A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34D014-1D81-734E-B9A1-671EDFDD97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267212-97F3-E94C-9EFE-3B359A1185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2F47357-E639-654E-90CE-A06469878E6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479A29B-9C77-B945-B4B1-F89CA63EC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5A13A3-91B2-E14F-B55D-63215168BF5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8A43FC7-A6D9-D64F-9B08-FC5B88B39D4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C8785D4-05CB-0747-A171-D2ACC04B4B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5614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33B4A94-0BB9-7746-8CC2-3E71C3631CB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64ECD9A-1D1E-D64C-92E4-82788234052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C92FE6-7517-6943-BC55-6AA1E4DC6B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85208E-BB02-1145-8984-626172A8F6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515B6-B751-744C-9C71-7405E102E44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1CC234-FAE1-6345-99E9-BD04FE7541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94C35D-EA98-464F-B086-32AF6FDDAA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1E87D3-E9D2-9046-BF5D-4CC555A41CD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0997062-39A9-E24E-83CA-1DCC5FA1BB2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7EEBF52-A524-F241-A09C-9A88959480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31FE6-5D92-A54C-91AA-F6EF1CD1A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A998505-C191-264A-A124-A881FA1FE52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3BE6D0-EE92-1F4C-8792-F7B4EE07D39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198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D056C6B-4137-5A4B-9BA0-A30BB637047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4F4F60EE-7379-0743-9A4B-9FDC25E6D33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7A1EAC-4F2C-5A40-99AD-BEB1F3348B4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FDD4AD-16BC-B04F-A85C-2602C0A1DD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2C6F3-BEA3-A643-96A6-77751C74A44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EADF5C-FAF7-8547-A3B4-7BF325BD88D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0C52F9-B059-0F48-A90E-9803D99B2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EEB4B3-4CA2-4848-A546-C2E23FE83BA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BB4709B-6CAE-2C4D-BC09-6EDA2A0CC1A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BF7C44-50DC-A041-A0B1-C979CC6DF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4A77A7A-9E20-F44F-84B8-2A06B5C495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8F2EE97-5757-4047-81FB-ED42A10F762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8192054-A21C-2742-A688-B120F18F2F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84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C7A2BB8F-4C2B-0D44-B135-62BC4497B0A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CD37A7-26A4-0241-8C89-C5BD305F648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90EC93-A1BA-B748-9823-97E03A929B9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C0F144C-DDBB-CF4D-A564-676719D50C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10538A-9E0E-2548-97C9-5FCD47181F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064EAED-E44B-3B45-A311-F630A333EF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8EAAE89-9802-2949-965D-3A145695781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E2D26F96-564F-F34F-88E8-B8FA96800D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AC812F9-8129-7749-8748-D84967DFA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1C313F6-FEDE-2C4C-9705-32F3F7F7918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A6607C3-DD2D-8148-8E46-3078585D94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373C8CF-D0DD-6844-9003-DBF1C16E3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15FED5F-74F0-774D-8349-1B8F7E7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CF001B-6CF4-0E45-9A46-B7AF4A05ACBC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188DF62-0157-A643-A697-CE1E7862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4EC941C-ED5E-EE43-9A99-ADC2DEC9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D7A11-E96E-A647-A6EE-E88936E27E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74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EBFDF15E-9F07-104E-96DD-9352084827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D383EFD-C266-C546-87E8-12FB043E47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2DA521-4B54-914F-B9E1-A4F3C0A44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DF5481-4AEA-4644-98B5-ED3A442758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0B34FE-7A0F-714B-8125-77DF6CDA0EB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029219-844C-174E-B439-3311881130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89DD35-3570-9545-99FB-FEC506C878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13CF1D-112C-6A40-87AA-9C6E0F871E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128647A-7066-C94F-8915-5F56800F4E5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B700F0A-2081-9D40-B27D-7212B54C12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0209E-F90C-A747-A470-B882B8D57C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019032C-C5D9-BD43-A056-9454C8C43C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FEC84E3-4862-2540-BFC7-E384707404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5820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B329BF6-6AD6-464A-895D-A2AD1FC43EDD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5A108B8-BEF9-DD44-8D2B-9F9BA6FE98A5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ACFC253-4FEF-A047-A411-E40694F963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9FFBDE4-6679-9B4E-9EA0-0CEC4777BB1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B36516-A261-1849-B895-25EF1E845F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B90468A-E7C6-6540-8547-18D92267FA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0508C38-6817-4E44-B432-29D6A7759C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BF0471-557E-6346-B87C-F12FE1136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84E02FD-00D4-4F4B-BF9D-AAD40ADED80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A64697E-9099-9742-8417-3F003E95DD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A9D2E0A-86CC-4741-BADD-B643B31589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3FEB43C-D94C-4F42-9DF3-209BAAA210B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AD1A276-9B62-8748-8F88-6430DCBE844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8962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966EF28-0812-6746-B38A-83630A6E847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45B714D-596D-2340-86B9-A2BAA39C7F8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131D29-15C6-EC4B-AA51-E8E7D2046F3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DACE1D-ABBE-6249-B2E9-1D30E4DA00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6F7351-21AA-C447-B1FA-36D968854B7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B2E564-64C0-A64F-BE7F-20DB8E931A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28F4A1-9867-1248-8ECD-E3DAB3121C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33DC02-DF0C-DD4A-A5CE-55655CFD8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670E061-CAA1-E141-B856-4ADFAE5B9C5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C2338D0-4EF6-1040-B4C4-E786F5EF5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260B98-7B8C-AE43-A19B-FD1E224A72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B27C733-81B7-4E4D-B588-C2CF114C3A3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43B3D3-E5BD-CC4A-9F08-BED40E4E032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492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543D4DE-5B6F-1548-A6EF-F8E453CFD8F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8FC238B-BFA5-C34A-A223-2DE4D22FA6B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AFCE7E-E449-824D-8EE5-09B082CBE2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21D00B-9C76-E344-9F25-8C6AC5493A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E30390-B1CD-5343-9548-B41ADB7048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FD44E75-D80E-B34B-A8FF-52A85AF39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780334-9CEE-914D-B2E0-4F2F8D5747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1F984C-F5EE-B14F-81AD-29B5A94002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AFCB33F-41B0-1344-B907-F01A63E6A75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474253C-F0FE-5044-BAA4-B9FA5BF8CF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1288E46-363D-6944-8BDE-F87C5E07260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F5D3696-185F-7F43-8D06-37E6E3F8B9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49C1B9-1E6E-634F-999C-DDDDFE0DD0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4052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198CBC9-9B2D-4B42-A602-0ECC51A0F8B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8FE38B-BE1A-B742-8221-A392678BAA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C23E7A-81B2-094A-A8A9-7B2C9A13BF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C8A0CE-B74D-7E43-A127-F7218EA03A9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C2F3A6-5C6D-C24D-9B95-C669D82E2AA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2D8B54-319D-9B49-B323-AFEF6C5CD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735243-DF29-D14C-A8BB-3D3C1F8E6CC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9DDA02-E357-F240-BD77-F310348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2C66098-480F-D44F-A743-F29E3DF85E1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E644C07-8AA0-C242-B948-053EDB2262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FEB4D71-6FEE-6F47-9E15-0A4D7636D1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DC089F8-335A-ED49-B9DE-28B75C5DA02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6EFFC85-F92F-5B41-A824-DA2577B99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2197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C3C3-7881-6E42-816F-9BD57891F662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349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32649-A9D6-C64B-B067-D7500248247C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72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A3A-6AC1-6B4C-BBAC-4626E10D6D6A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8255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DE8-60B6-7843-BC68-88C55B1A2E45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15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C216-E771-DE47-93E6-36E8A3970688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901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3BCF45F-058B-F54B-864B-4384C94D559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BEB1A6-BDF9-B549-A569-D84503CBAC9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CAA62F5-2744-BA48-BB9B-8AED188DAD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CCD41613-CE7B-DB4F-895E-CA034746A96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B25BB9C-C565-894C-B40C-7F6FD8613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D332ED0-3A61-AA43-B232-616A336C99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7E88615-EB04-1A4F-923F-96F9FC27204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839D75D-4484-2848-BCDC-EF364FB2CFC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44A91D2-4267-E24E-A342-3C432562889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8575DC-3F85-324B-BB50-B164E9838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B2E5B7-E8AE-BA4F-8632-E690AA6A80F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5A4ABDC-B8EE-6E4A-88DF-8EE4F8C27E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831BCAE-0148-C84C-84AD-B60B4989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2B1B97-CB45-BD44-9898-23484FB75DC1}" type="datetime1">
              <a:rPr lang="fi-FI"/>
              <a:pPr>
                <a:defRPr/>
              </a:pPr>
              <a:t>9.1.2023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5C5C293-3B83-5F41-8443-3863C5AF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FEEF590B-916C-D745-8A4E-429A8505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D388D-F077-C146-BDB8-5E4EB72EE7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906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7A88-1BCE-984F-AFF4-63CB06EE72FB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198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35B3-91FF-834D-A073-16D8744D4605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71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C87-C6C4-4441-9C66-91AA3BABDBC0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797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F32C-2CE8-B240-B27E-B57E2B22AA26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230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22C056B-AD02-CC41-9BAC-591688D06BB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A35A674-9678-AD44-90CB-71ACC939F04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FFD00-4B00-8B41-B159-532195C064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8B3C3F-FB51-B54D-9E66-7A26B807B1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F265A-F4A2-734A-8647-1CA830F5778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23E4D-9B7A-684E-BD8D-B2E7BF7507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D5D103-D602-3E4D-A4A8-EF1F82FDBA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B58410-E822-C04C-9795-78BE036871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CCFB153-7E53-1D48-84FD-5A0D5EE4EC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D6A16C-26F1-0B49-B923-6F5B18E121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CDA07B8-04C9-914A-859E-24845E889A9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915335C-AB34-1B48-941F-7FF7EF4CF3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790AF0D-AF2C-E043-9F3D-4C2B329846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0937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982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65546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21409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BC2C2EF-95A0-B148-ADD4-877B83D9AD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45306D-A78A-9F4F-B1B3-EA2F86E77CE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12CC7-E778-C040-94E4-BB46389A27A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D4A0DB-E445-3C46-B4D7-5C40BEFAA7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2E7C2-BB76-0F45-A122-9F427FDD051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792347-C3C0-0842-A4A2-CCB4999BEF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62C4EEF-EA4D-6B44-AEF9-DBD79CB706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4FE435-7B5D-664F-B403-0654E734D639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751307D-9B57-284F-9717-428259C4838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F043FC1-CD2D-054E-B2F3-1AC748A45F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5754D2-94A0-C145-9051-CAB5AB31C7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553EEE-1D58-334E-A194-94B9F59CBA3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691404-FA52-0640-B57A-57C45E8C7E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8972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42CCEBD-ED22-AD4E-88DA-F8370BFD4E9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BEDDB5D-53DC-2146-B6C3-9E490AA8F6A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5B86A0-7EA5-264E-97B0-F93A702A4D3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275AE1-BF36-2649-9EEF-A10F993A33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99A68-9308-6546-A9B2-33EC0965AD7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69CAF-4701-0D48-8B95-027A4CBAAF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2ABFB3-8148-DE4C-86C0-1779373F20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C043F3-F492-9B4C-97EA-E8FE7388F3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7339A8D-04B4-5D48-A5C0-796463F2E8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EF6C24-6D2C-0743-BCDE-35622E86CC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9B5E1D-8F23-AF49-8CA5-922471DDE1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3DAE54C-0582-DC43-9A7E-4D3C38D491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2A3F3D-8950-F242-8294-7C8FAAEF45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9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6DBEE-5EEA-E144-9BE0-61E37DC4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02EC-7F9B-CD4E-987A-B617735BAB2E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609C4C-D7A8-A34A-90B1-C281BFE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F7C551-6520-4341-A009-AD993B8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B3-9A60-014C-B5BF-7AE59B5410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559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B4EB25E-A024-5A44-A9BC-7F8067073505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AE0904B-694F-594C-8119-18780BFB8D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7E955-A402-E24C-A949-10A6F8F983A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8233CA-2FE3-794A-9312-A2F265B751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10B714-8394-C04B-AD8E-67BEE2B551A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4876CC-3F52-FD45-B9AA-0D625F6D8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A42CFDA-8C01-3C4B-AFBA-11F3E933F7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5AD9BE-4760-924D-8B4F-0E1D41DC21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A970450-A5E5-4544-A4A9-CD092D1E59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DF65422-315B-AC4A-8CA5-E1B89691FB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75FE0CF-7DCF-4349-B17A-02AD58EBEA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7BF2C4-3C4D-754E-AF85-1D4C73A12C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B24D71-DCA5-2C43-8BAF-39F30EDCE2A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842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3B937CF1-0D70-884D-ADEA-D1339C2111C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7D58742-6E03-3741-A17D-7EB80FEF3CA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1CBB69-7208-1641-9E7A-DEA53312F35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42D300-3E0B-FC4D-9A9F-9055539355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5AA09-75D6-994C-AFB8-CE4C6803BD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F98BE5-330E-5E4D-9D72-B963FA175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11A488-8227-0542-94AE-3D862D837A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BC5269-840F-454A-9F80-5443CD54AB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C10EDD8-6D5D-C348-8631-BAB41ADC5D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9AE35EB-EBDF-AB4D-BC8A-FBC39D4306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8EF616-1268-D94B-A116-0EE2212A9E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1DC9C3-D618-9B45-9E2E-B0013540349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E008822-F9FB-8647-B4B5-EF8F03E9F5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5686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68C2C5E-4F5C-074E-94F5-2699202612E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E918224-DD1A-7143-B564-5525F5FEB8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1FDFA-A5EF-2140-A229-83610A9989B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AFDC52-54A7-0E47-BFCE-83FE02377D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B06680-1308-6C4A-942B-5C1C97475CB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6118E1-35CA-564D-B964-BF0183453A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B47ADB-3197-2745-A325-5FCCE63E24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929E4-832B-8444-8B9D-DC655CE980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CC2C745-060E-D54A-9AF3-6FE8519CE1A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D69303-1BFB-0F4E-A915-A463959A32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08AE5-101F-4A4E-A338-D6D7B0A5E3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9D26C4-A6E9-2E4B-B8C7-14D49A5B8B4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169C39-9099-EF4A-8AD3-FB43F32B5D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1766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E9488F9-8139-A744-963D-CB6DD0AEF27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39DBE22-4E66-AC41-BEE3-B6F231E7540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1CDF8F-4CFB-224E-B1F0-37C2D041418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235B8C5-0D59-D14B-B31F-3BB47CBB00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0D637B-6909-C646-B8EF-4690245117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ECA385-29B5-A84E-A7A2-BCBE670AF7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904FE1-EB33-9644-A1DD-1CCE77E608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EFCBC-1DD3-E144-8861-D2E6198B10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53B5448-BC6F-AE40-BEA1-FBB7FAFB973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D6347D4-136C-974C-A226-77A75391DC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E0AFB0C-F487-0E43-AFA9-DF8A78FDB0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21C90-8EEF-6A4A-96F2-49385E0756F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AF4DEF-9CF4-AB4A-93A9-4CDF2AC7003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1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1E0872D-12A6-7040-A038-B8D87DF52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BFFD67E-9F7E-1645-9915-D9CD97342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745B7-B4A6-6849-9E8C-FB474240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F97DA7-3535-7845-B086-4E7F46E60465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D890-D74C-7A42-AC89-A56B859B6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E8190-4DB8-7446-B96F-2AEF9BE4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91CE02-FF25-A547-85B7-B39A78830B2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1031" name="Ryhmä 6">
            <a:extLst>
              <a:ext uri="{FF2B5EF4-FFF2-40B4-BE49-F238E27FC236}">
                <a16:creationId xmlns:a16="http://schemas.microsoft.com/office/drawing/2014/main" id="{6C5D4F43-7B4B-6248-BB03-2E1E3C847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3DE23506-FB8F-434B-9268-C75B6DB48CF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98052C0-6041-C945-B639-7987A4C02A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>
              <a:extLst>
                <a:ext uri="{FF2B5EF4-FFF2-40B4-BE49-F238E27FC236}">
                  <a16:creationId xmlns:a16="http://schemas.microsoft.com/office/drawing/2014/main" id="{D0EE43C6-B8DF-D747-976D-5D9A6E00132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7B837FD0-25EF-BC42-AB63-416055C4FB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29D85B1A-88B0-9941-BC59-0811839441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FC690A2C-1F06-F34B-9100-8B270D8DD1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>
              <a:extLst>
                <a:ext uri="{FF2B5EF4-FFF2-40B4-BE49-F238E27FC236}">
                  <a16:creationId xmlns:a16="http://schemas.microsoft.com/office/drawing/2014/main" id="{13B81E49-BBC7-E348-9335-62CC2A8395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8016351B-D023-8942-9F39-B3AC080C073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A8358059-CC88-3547-941C-CAE9D0B41A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CD73257E-431A-8B49-AD7B-EF5B089E4D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06CA2676-A2CB-2948-B97B-CB45510F7D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3975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4018" r:id="rId22"/>
    <p:sldLayoutId id="2147484019" r:id="rId23"/>
    <p:sldLayoutId id="2147484020" r:id="rId24"/>
    <p:sldLayoutId id="2147483983" r:id="rId25"/>
    <p:sldLayoutId id="2147483984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on paikkamerkki 1">
            <a:extLst>
              <a:ext uri="{FF2B5EF4-FFF2-40B4-BE49-F238E27FC236}">
                <a16:creationId xmlns:a16="http://schemas.microsoft.com/office/drawing/2014/main" id="{CB55AD00-F920-9A42-A432-27BBBC27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7891" name="Tekstin paikkamerkki 2">
            <a:extLst>
              <a:ext uri="{FF2B5EF4-FFF2-40B4-BE49-F238E27FC236}">
                <a16:creationId xmlns:a16="http://schemas.microsoft.com/office/drawing/2014/main" id="{3A0C726E-DF05-1546-AE24-EA95362A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2B202B-0A1E-F041-868D-33F82A6A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9ACEA272-0994-FB4D-8C2A-86F2D7359399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B35A6-87D3-6945-8C3A-9C211A42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8DA7C-22B4-064A-8BD5-E1BA5D33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2A5173E-91C7-FB4D-832B-6BBF1349DA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9EC5B30-E04D-3044-9B3A-8A2068E5BD6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B322F7-D3FB-5D47-B06E-8326F138DEC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A56769-26B8-BE4E-A6CB-50B3CCB225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5369189-B5BC-5D4F-BB36-C21091B41E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02FAE0E-9D1F-D74A-BB61-2B65F131A8D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B4C94F-EFC5-B94B-942B-40531479FC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A24ED2-7579-A24B-AD86-510B2BEBA1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5BBE234-ABBC-D144-8A65-C39805EC6E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366BD95-9111-9F42-9809-AC071C6AE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835F49-777E-7F43-8969-0FEE753B22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C0792FA-34DB-4A43-ABB8-555AA864A1D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425957-3DC7-EF40-98BD-B82B2751BF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31" r:id="rId2"/>
    <p:sldLayoutId id="2147483986" r:id="rId3"/>
    <p:sldLayoutId id="2147484032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tsikon paikkamerkki 1">
            <a:extLst>
              <a:ext uri="{FF2B5EF4-FFF2-40B4-BE49-F238E27FC236}">
                <a16:creationId xmlns:a16="http://schemas.microsoft.com/office/drawing/2014/main" id="{C4083F02-7730-284E-BA9F-4CA7BBBF7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8371" name="Tekstin paikkamerkki 2">
            <a:extLst>
              <a:ext uri="{FF2B5EF4-FFF2-40B4-BE49-F238E27FC236}">
                <a16:creationId xmlns:a16="http://schemas.microsoft.com/office/drawing/2014/main" id="{35AFF814-AC76-A746-9EF5-044C2933A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4316D0-D4E4-2840-A141-B248CC1DF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C982354-0724-0748-A801-FCD248EA8F66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7C890-945D-7144-AE71-B0C559C1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B942D-6E3D-B24B-BEBC-F20056D11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F1C740F2-AD14-D24B-BFFF-9A08366D640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9C8B9CAF-D532-4949-83DC-A0743FF77C0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B3A0C84-E9FB-CB4B-A6D8-D54FA6E0512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3353CF6-8FED-6A4E-9303-880B19E5BC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5659588-B822-D648-B29C-0DD890FDBD9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37B59D8-FF6E-F54E-99A3-D43898DC72D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F27DF45-0F05-A143-9DE9-1C3CBA0C1FE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C908269-2CDE-BE4D-BAD8-FB8EEEA5B4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54BF213-E2A0-8241-9017-F6998FB9E6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D9CB320-F946-1946-9779-B579900AC5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8290B04-8B98-034E-BD5B-1412B2971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B6C1711-39DB-B447-B2FC-AB1B2504976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1AB747-61B0-4A48-85BF-095731E55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4043" r:id="rId2"/>
    <p:sldLayoutId id="2147483993" r:id="rId3"/>
    <p:sldLayoutId id="2147484044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E2BA69D2-8D59-2146-92E9-37EF69B3E2E5}" type="datetime1">
              <a:rPr lang="fi-FI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55" r:id="rId2"/>
    <p:sldLayoutId id="2147484000" r:id="rId3"/>
    <p:sldLayoutId id="214748405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peruskoulut/fi/koulut/" TargetMode="External"/><Relationship Id="rId2" Type="http://schemas.openxmlformats.org/officeDocument/2006/relationships/hyperlink" Target="http://www.edu.hel.fi/tervetuloakouluun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mailto:koulutusneuvonta@hel.f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sti.hel.fi/#/landing" TargetMode="Externa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hel.fi/tervetuloakouluun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kasvatuksen-ja-koulutuksen-toimiala/fi/palvelut/lomakkeet/" TargetMode="External"/><Relationship Id="rId2" Type="http://schemas.openxmlformats.org/officeDocument/2006/relationships/hyperlink" Target="http://lomake.hel.fi/1-lk-valintakoe" TargetMode="Externa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Tervetuloa kouluun!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Info koulutulokkaiden huoltajille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opinpolku?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196975"/>
            <a:ext cx="10395527" cy="4979988"/>
          </a:xfrm>
        </p:spPr>
        <p:txBody>
          <a:bodyPr/>
          <a:lstStyle/>
          <a:p>
            <a:r>
              <a:rPr lang="fi-FI" sz="2300" b="1" dirty="0"/>
              <a:t>Opinpolku</a:t>
            </a:r>
            <a:r>
              <a:rPr lang="fi-FI" sz="2300" dirty="0"/>
              <a:t> tarkoittaa sitä, että helsinkiläisen koululaisen ”polku” päiväkodista ja eskarista peruskoulun loppuun asti on etukäteen tiedossa.</a:t>
            </a:r>
          </a:p>
          <a:p>
            <a:r>
              <a:rPr lang="fi-FI" sz="2300" dirty="0"/>
              <a:t>Yleensä oppilaan opinpolku menee niin, että hän käy oman kodin lähellä olevassa päiväkodissa ja eskarissa ja aloittaa niiden jälkeen koulun oman kodin lähellä olevassa koulussa eli </a:t>
            </a:r>
            <a:r>
              <a:rPr lang="fi-FI" sz="2300" b="1" dirty="0"/>
              <a:t>lähikoulussa</a:t>
            </a:r>
            <a:r>
              <a:rPr lang="fi-FI" sz="2300" dirty="0"/>
              <a:t>. </a:t>
            </a:r>
          </a:p>
          <a:p>
            <a:pPr lvl="1"/>
            <a:r>
              <a:rPr lang="fi-FI" sz="2200" dirty="0"/>
              <a:t>Jos oma lähikoulu on </a:t>
            </a:r>
            <a:r>
              <a:rPr lang="fi-FI" sz="2200" b="1" dirty="0"/>
              <a:t>yhtenäinen peruskoulu </a:t>
            </a:r>
            <a:r>
              <a:rPr lang="fi-FI" sz="2200" dirty="0"/>
              <a:t>(eli luokat 1-9), oppilas saa opiskella siellä koko peruskoulun ajan eli 9. luokan loppuun asti. </a:t>
            </a:r>
          </a:p>
          <a:p>
            <a:pPr lvl="1"/>
            <a:r>
              <a:rPr lang="fi-FI" sz="2200" dirty="0"/>
              <a:t>Jos oma lähikoulu on </a:t>
            </a:r>
            <a:r>
              <a:rPr lang="fi-FI" sz="2200" b="1" dirty="0"/>
              <a:t>ala-asteen koulu </a:t>
            </a:r>
            <a:r>
              <a:rPr lang="fi-FI" sz="2200" dirty="0"/>
              <a:t>(eli luokat 1-6), oppilaan opinpolku jatkuu 7. luokalle siirtyessä uudessa lähikoulussa, jossa on luokat 7-9.</a:t>
            </a:r>
          </a:p>
          <a:p>
            <a:pPr lvl="1"/>
            <a:r>
              <a:rPr lang="fi-FI" sz="2200" b="1" dirty="0"/>
              <a:t>Painotetussa, englanninkielisessä ja kaksikielisessä opetuksessa </a:t>
            </a:r>
            <a:r>
              <a:rPr lang="fi-FI" sz="2200" dirty="0"/>
              <a:t>sekä </a:t>
            </a:r>
            <a:r>
              <a:rPr lang="fi-FI" sz="2200" b="1" dirty="0"/>
              <a:t>kielikylpyopetuksessa</a:t>
            </a:r>
            <a:r>
              <a:rPr lang="fi-FI" sz="2200" dirty="0"/>
              <a:t> on omat opinpolut.</a:t>
            </a:r>
          </a:p>
          <a:p>
            <a:r>
              <a:rPr lang="fi-FI" sz="2300" dirty="0"/>
              <a:t>Opinpolkua voi myös </a:t>
            </a:r>
            <a:r>
              <a:rPr lang="fi-FI" sz="2300" b="1" dirty="0"/>
              <a:t>muuttaa matkan varrella</a:t>
            </a:r>
            <a:r>
              <a:rPr lang="fi-FI" sz="2300" dirty="0"/>
              <a:t>: oppilas voi esimerkiksi 7. luokalle siirryttäessä hakea painotettuun opetukseen, vaikka ei olisi opiskellut siinä aiemmin.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10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Opinpolut painotetussa 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195388"/>
            <a:ext cx="9648029" cy="36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Opinpolut englanninkielisessä ja kaksikielisessä 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1756"/>
            <a:ext cx="6307743" cy="33674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43" y="1655269"/>
            <a:ext cx="3250632" cy="5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Opinpolut (eli kielikylpypolut) kielikylpyopetuksessa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997264"/>
            <a:ext cx="7509163" cy="55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Iltapäivätoiminta koulun jälkeen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617200" cy="4979988"/>
          </a:xfrm>
        </p:spPr>
        <p:txBody>
          <a:bodyPr/>
          <a:lstStyle/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  <a:p>
            <a:r>
              <a:rPr lang="fi-FI" b="1" dirty="0"/>
              <a:t>Hakuaika iltapäivätoimintaan on 6.3.-1.5.2023</a:t>
            </a:r>
          </a:p>
          <a:p>
            <a:r>
              <a:rPr lang="fi-FI" b="1" dirty="0"/>
              <a:t>Iltapäivätoiminnan päätöksen postitetaan koteihin heinäkuun alussa.</a:t>
            </a:r>
          </a:p>
          <a:p>
            <a:endParaRPr lang="fi-FI" b="1" dirty="0"/>
          </a:p>
          <a:p>
            <a:r>
              <a:rPr lang="fi-FI" b="1" dirty="0"/>
              <a:t>Lisätietoja: www.hel.fi/iltapaivatoiminta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990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http://www.edu.hel.fi/tervetuloakouluun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Tervetuloa kouluun -opas (verkossa saatavilla myös englanninkielisenä)</a:t>
            </a:r>
          </a:p>
          <a:p>
            <a:r>
              <a:rPr lang="fi-FI" dirty="0"/>
              <a:t>Koulujen omat nettisivut</a:t>
            </a:r>
          </a:p>
          <a:p>
            <a:pPr lvl="1"/>
            <a:r>
              <a:rPr lang="fi-FI" dirty="0">
                <a:hlinkClick r:id="rId3"/>
              </a:rPr>
              <a:t>https://www.hel.fi/peruskoulut/fi/koulut/</a:t>
            </a:r>
            <a:r>
              <a:rPr lang="fi-FI" dirty="0"/>
              <a:t> </a:t>
            </a:r>
          </a:p>
          <a:p>
            <a:r>
              <a:rPr lang="fi-FI" dirty="0"/>
              <a:t>Kasvatuksen ja koulutuksen neuvonta</a:t>
            </a:r>
          </a:p>
          <a:p>
            <a:pPr lvl="1"/>
            <a:r>
              <a:rPr lang="fi-FI" dirty="0"/>
              <a:t>puh. 09 310 44986 (ma-pe klo 10-12 ja 13-15)</a:t>
            </a:r>
          </a:p>
          <a:p>
            <a:pPr lvl="1"/>
            <a:r>
              <a:rPr lang="fi-FI" dirty="0"/>
              <a:t>sähköposti: </a:t>
            </a:r>
            <a:r>
              <a:rPr lang="fi-FI" dirty="0">
                <a:hlinkClick r:id="rId4"/>
              </a:rPr>
              <a:t>koulutusneuvonta@hel.fi</a:t>
            </a:r>
            <a:r>
              <a:rPr lang="fi-FI" dirty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7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Laajasalon alueen koulut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b="1" dirty="0"/>
              <a:t>Laajasalon peruskoulu – vuosiluokat 1-9</a:t>
            </a:r>
          </a:p>
          <a:p>
            <a:r>
              <a:rPr lang="fi-FI" sz="3200" b="1" dirty="0"/>
              <a:t>Poikkilaakson ala-aste – vuosiluokat 1-6</a:t>
            </a:r>
          </a:p>
          <a:p>
            <a:r>
              <a:rPr lang="fi-FI" sz="3200" b="1" dirty="0"/>
              <a:t>Santahaminan ala-asteen koulu – vuosiluokat 1-6</a:t>
            </a:r>
          </a:p>
          <a:p>
            <a:r>
              <a:rPr lang="fi-FI" sz="3200" b="1" dirty="0"/>
              <a:t>Tahvonlahden ala-aste – vuosiluokat 1-6</a:t>
            </a:r>
          </a:p>
          <a:p>
            <a:r>
              <a:rPr lang="fi-FI" sz="3200" b="1" dirty="0"/>
              <a:t>Kruunuvuorenrannan peruskoulu 1. ja 7-9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85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Tärkeät päivämäärät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0374198" cy="4979988"/>
          </a:xfrm>
        </p:spPr>
        <p:txBody>
          <a:bodyPr/>
          <a:lstStyle/>
          <a:p>
            <a:r>
              <a:rPr lang="fi-FI" sz="1800" b="1" dirty="0"/>
              <a:t>14.11.2022-13.1.2023</a:t>
            </a:r>
            <a:r>
              <a:rPr lang="fi-FI" sz="1800" dirty="0"/>
              <a:t>  Koulut voivat pitää tiedotustilaisuuksia. </a:t>
            </a:r>
          </a:p>
          <a:p>
            <a:r>
              <a:rPr lang="fi-FI" sz="1800" b="1" dirty="0"/>
              <a:t>9.-29.1.2023</a:t>
            </a:r>
            <a:r>
              <a:rPr lang="fi-FI" sz="1800" dirty="0"/>
              <a:t> Sähköinen kouluun ilmoittautuminen osoitteessa </a:t>
            </a:r>
            <a:r>
              <a:rPr lang="fi-FI" sz="1800" u="sng" dirty="0">
                <a:hlinkClick r:id="rId2"/>
              </a:rPr>
              <a:t>asti.hel.fi</a:t>
            </a:r>
            <a:r>
              <a:rPr lang="fi-FI" sz="1800" dirty="0"/>
              <a:t>.  Oppivelvollisuusilmoitus lähetetään Suomi.fi -palvelun kautta tai postitse ke 4.1.2023 alkaen.</a:t>
            </a:r>
          </a:p>
          <a:p>
            <a:r>
              <a:rPr lang="fi-FI" sz="1800" b="1" dirty="0"/>
              <a:t>9.-29.1.2023</a:t>
            </a:r>
            <a:r>
              <a:rPr lang="fi-FI" sz="1800" dirty="0"/>
              <a:t> Hakuaika painotettuun, englanninkieliseen ja laajamittaiseen kaksikieliseen opetukseen erillisellä lomakkeella.</a:t>
            </a:r>
          </a:p>
          <a:p>
            <a:r>
              <a:rPr lang="fi-FI" sz="1800" b="1" dirty="0"/>
              <a:t>17.-31.1.2023</a:t>
            </a:r>
            <a:r>
              <a:rPr lang="fi-FI" sz="1800" dirty="0"/>
              <a:t> Rehtori kutsuu tulevan oppilaan ja huoltajien kuulemiseen erityisen tuen päätöstä varten, kun kyseessä on erityisen tuen järjestämisestä muun opetuksen yhteydessä tai lähikoulun erityisluokalla.</a:t>
            </a:r>
            <a:br>
              <a:rPr lang="fi-FI" sz="1800" dirty="0"/>
            </a:br>
            <a:r>
              <a:rPr lang="fi-FI" sz="1800" b="1" dirty="0"/>
              <a:t>25.1.2023</a:t>
            </a:r>
            <a:r>
              <a:rPr lang="fi-FI" sz="1800" dirty="0"/>
              <a:t> Ilmoittautuminen tarvittaessa omalla lähikoululla klo 8.00-10.00 (oppivelvollisuusilmoitus mukaan)</a:t>
            </a:r>
          </a:p>
          <a:p>
            <a:r>
              <a:rPr lang="fi-FI" sz="1800" b="1" dirty="0"/>
              <a:t>30.1.2023 </a:t>
            </a:r>
            <a:r>
              <a:rPr lang="fi-FI" sz="1800" dirty="0"/>
              <a:t>Jos perhe muuttaa Helsinkiin ilmoittautumisen päättymisen jälkeen ja haluaa lapsen lähikouluun, huoltajan tulee ottaa yhteyttä lähikoulun rehtoriin, joka tekee oppilaaksiottopäätöksen. </a:t>
            </a:r>
          </a:p>
          <a:p>
            <a:r>
              <a:rPr lang="fi-FI" sz="1800" b="1" dirty="0"/>
              <a:t>1.-17.2.2023 </a:t>
            </a:r>
            <a:r>
              <a:rPr lang="fi-FI" sz="1800" dirty="0"/>
              <a:t>Tulevan koulun rehtori pitää tulevan oppilaan ja huoltajien kuulemiseen ennen erityisen tuen päätöksen tekoa, kun kyseessä on erityisen tuen järjestäminen erityiskoulussa, pidennetyn oppivelvollisuuden erityisluokassa tai tuetussa erityisluokassa</a:t>
            </a:r>
            <a:br>
              <a:rPr lang="fi-FI" sz="1800" dirty="0"/>
            </a:br>
            <a:r>
              <a:rPr lang="fi-FI" sz="1800" b="1" dirty="0"/>
              <a:t>3.3.2023</a:t>
            </a:r>
            <a:r>
              <a:rPr lang="fi-FI" sz="1800" dirty="0"/>
              <a:t> Koulu lähettää </a:t>
            </a:r>
            <a:r>
              <a:rPr lang="fi-FI" sz="1800" dirty="0" err="1"/>
              <a:t>oppilaaksiottopäätöksen</a:t>
            </a:r>
            <a:r>
              <a:rPr lang="fi-FI" sz="1800" dirty="0"/>
              <a:t> postitse oppilaan kotiin. Päätös erityisestä tuesta erityisluokalla postitetaan kotiin.</a:t>
            </a:r>
          </a:p>
          <a:p>
            <a:r>
              <a:rPr lang="fi-FI" sz="1800" b="1" dirty="0"/>
              <a:t>6.3.−1.5.2023</a:t>
            </a:r>
            <a:r>
              <a:rPr lang="fi-FI" sz="1800" dirty="0"/>
              <a:t> Iltapäivätoiminnan hakuaika (päätökset postitetaan koteihin heinäkuun alussa)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 smtClean="0"/>
              <a:pPr>
                <a:defRPr/>
              </a:pPr>
              <a:t>9.1.2023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95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ja miten koulussa opiskellaan?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800" dirty="0"/>
              <a:t>Kahden ensimmäisen kouluvuoden aikana opetellaan perustietoja ja -taitoja. Opetussuunnitelmassa korostetaan laaja-alaista osaamista, johon kuuluvat esimerkiksi ajattelun taidot, yhdessä toiminen ja arjen taidot. Lasta kannustetaan tuomaan esille omia ideoita ja kiinnostuksensa kohteita.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0422" y="1195388"/>
            <a:ext cx="4244985" cy="53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5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Alueen nykyinen kieliohjelma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948" y="1196974"/>
            <a:ext cx="11234738" cy="5661025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- </a:t>
            </a:r>
            <a:r>
              <a:rPr lang="fi-FI" sz="1600" dirty="0"/>
              <a:t>Laajasalon peruskoulu</a:t>
            </a:r>
          </a:p>
          <a:p>
            <a:pPr marL="0" indent="0">
              <a:buNone/>
            </a:pPr>
            <a:r>
              <a:rPr lang="fi-FI" sz="1600" dirty="0"/>
              <a:t>       	A1-kielet 1. luokalta alkaen englanti, ranska, ruotsi</a:t>
            </a:r>
          </a:p>
          <a:p>
            <a:pPr marL="0" indent="0">
              <a:buNone/>
            </a:pPr>
            <a:r>
              <a:rPr lang="fi-FI" sz="1600" dirty="0"/>
              <a:t>	Kaksikielinen suomi-englanti –luokka, jonne haetaan soveltuvuuskokeen kautta</a:t>
            </a:r>
          </a:p>
          <a:p>
            <a:pPr marL="0" indent="0">
              <a:buNone/>
            </a:pPr>
            <a:r>
              <a:rPr lang="fi-FI" sz="1600" dirty="0"/>
              <a:t>       	Valinnainen A2-kieli 3.luokalta alkaen: englanti, espanja, saksa, ranska</a:t>
            </a:r>
          </a:p>
          <a:p>
            <a:pPr marL="0" indent="0">
              <a:buNone/>
            </a:pPr>
            <a:r>
              <a:rPr lang="fi-FI" sz="1600" dirty="0"/>
              <a:t>	</a:t>
            </a:r>
          </a:p>
          <a:p>
            <a:pPr marL="0" indent="0">
              <a:buNone/>
            </a:pPr>
            <a:r>
              <a:rPr lang="fi-FI" sz="1600" dirty="0"/>
              <a:t>- Poikkilaakson ala-aste:</a:t>
            </a:r>
          </a:p>
          <a:p>
            <a:pPr marL="0" indent="0">
              <a:buNone/>
            </a:pPr>
            <a:r>
              <a:rPr lang="fi-FI" sz="1600" dirty="0"/>
              <a:t>        	A1-kieli 1. luokalta alkaen: englanti</a:t>
            </a:r>
          </a:p>
          <a:p>
            <a:pPr marL="0" indent="0">
              <a:buNone/>
            </a:pPr>
            <a:r>
              <a:rPr lang="fi-FI" sz="1600" dirty="0"/>
              <a:t>        	A2-kieli 3. luokalta alkaen: espanja ja saksa </a:t>
            </a:r>
          </a:p>
          <a:p>
            <a:pPr marL="0" indent="0">
              <a:buNone/>
            </a:pPr>
            <a:r>
              <a:rPr lang="fi-FI" sz="1600" dirty="0"/>
              <a:t>        </a:t>
            </a:r>
          </a:p>
          <a:p>
            <a:pPr>
              <a:buFontTx/>
              <a:buChar char="-"/>
            </a:pPr>
            <a:r>
              <a:rPr lang="fi-FI" sz="1600" dirty="0"/>
              <a:t>Santahaminan ala-aste</a:t>
            </a:r>
          </a:p>
          <a:p>
            <a:pPr marL="457200" lvl="1" indent="0">
              <a:buNone/>
            </a:pPr>
            <a:r>
              <a:rPr lang="fi-FI" sz="1600" dirty="0"/>
              <a:t>         A1-kieli 1. luokalta alkaen: englanti</a:t>
            </a:r>
          </a:p>
          <a:p>
            <a:pPr marL="457200" lvl="1" indent="0">
              <a:buNone/>
            </a:pPr>
            <a:r>
              <a:rPr lang="fi-FI" sz="1600" dirty="0"/>
              <a:t>	A2-kieli 3. luokalta alkaen: saksa</a:t>
            </a:r>
          </a:p>
          <a:p>
            <a:pPr marL="457200" lvl="1" indent="0">
              <a:buNone/>
            </a:pPr>
            <a:endParaRPr lang="fi-FI" sz="1600" dirty="0"/>
          </a:p>
          <a:p>
            <a:pPr>
              <a:buFontTx/>
              <a:buChar char="-"/>
            </a:pPr>
            <a:r>
              <a:rPr lang="fi-FI" sz="1600" dirty="0"/>
              <a:t>Kruunuvuoren rannan peruskoulu</a:t>
            </a:r>
          </a:p>
          <a:p>
            <a:pPr lvl="1">
              <a:buFontTx/>
              <a:buChar char="-"/>
            </a:pPr>
            <a:r>
              <a:rPr lang="fi-FI" sz="1500" dirty="0"/>
              <a:t>A1-kieli 1. luokalta englanti</a:t>
            </a:r>
          </a:p>
          <a:p>
            <a:pPr lvl="1">
              <a:buFontTx/>
              <a:buChar char="-"/>
            </a:pPr>
            <a:r>
              <a:rPr lang="fi-FI" sz="1500" dirty="0"/>
              <a:t>A2-kielii 3. Luokalta alkaen ruotsi ja espanja</a:t>
            </a:r>
            <a:br>
              <a:rPr lang="fi-FI" sz="1500" dirty="0"/>
            </a:br>
            <a:r>
              <a:rPr lang="fi-FI" sz="1500" dirty="0"/>
              <a:t>	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- Tahvonlahden ala-aste:</a:t>
            </a:r>
            <a:br>
              <a:rPr lang="fi-FI" sz="1600" dirty="0"/>
            </a:br>
            <a:r>
              <a:rPr lang="fi-FI" sz="1600" dirty="0"/>
              <a:t>        	A1-kielet 1. luokalta alkaen: englanti ja espanja</a:t>
            </a:r>
          </a:p>
          <a:p>
            <a:pPr marL="457200" lvl="1" indent="0">
              <a:buNone/>
            </a:pPr>
            <a:r>
              <a:rPr lang="fi-FI" sz="1600" dirty="0"/>
              <a:t> 	A2-kielet 3. luokalta englanti, espanja ja ruotsi</a:t>
            </a:r>
          </a:p>
          <a:p>
            <a:pPr marL="457200" lvl="1" indent="0">
              <a:buNone/>
            </a:pPr>
            <a:endParaRPr lang="fi-FI" sz="1600" dirty="0"/>
          </a:p>
          <a:p>
            <a:pPr marL="457200" lvl="1" indent="0">
              <a:buNone/>
            </a:pPr>
            <a:r>
              <a:rPr lang="fi-FI" sz="1600" dirty="0"/>
              <a:t>  </a:t>
            </a:r>
          </a:p>
          <a:p>
            <a:pPr marL="457200" lvl="1" indent="0">
              <a:buNone/>
            </a:pPr>
            <a:endParaRPr lang="fi-FI" sz="1600" dirty="0"/>
          </a:p>
          <a:p>
            <a:pPr marL="457200" lvl="1" indent="0">
              <a:buNone/>
            </a:pPr>
            <a:r>
              <a:rPr lang="fi-FI" sz="1600" dirty="0"/>
              <a:t>Kaikissa kouluissa B1-kieli 6. luokalta alkaen kaikille yhteinen: ruotsi</a:t>
            </a:r>
          </a:p>
        </p:txBody>
      </p:sp>
    </p:spTree>
    <p:extLst>
      <p:ext uri="{BB962C8B-B14F-4D97-AF65-F5344CB8AC3E}">
        <p14:creationId xmlns:p14="http://schemas.microsoft.com/office/powerpoint/2010/main" val="148826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ilmoittaudutaan?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57200" y="1196975"/>
            <a:ext cx="10759440" cy="4979988"/>
          </a:xfrm>
        </p:spPr>
        <p:txBody>
          <a:bodyPr/>
          <a:lstStyle/>
          <a:p>
            <a:r>
              <a:rPr lang="fi-FI" sz="2400" b="1" dirty="0"/>
              <a:t>Lähikouluun ilmoittautuminen</a:t>
            </a:r>
          </a:p>
          <a:p>
            <a:pPr lvl="1"/>
            <a:r>
              <a:rPr lang="fi-FI" sz="1800" dirty="0"/>
              <a:t>Ilmoittaudu </a:t>
            </a:r>
            <a:r>
              <a:rPr lang="fi-FI" sz="1800" dirty="0" err="1"/>
              <a:t>Astissa</a:t>
            </a:r>
            <a:r>
              <a:rPr lang="fi-FI" sz="1800" dirty="0"/>
              <a:t> </a:t>
            </a:r>
            <a:r>
              <a:rPr lang="fi-FI" sz="1800" b="1" dirty="0"/>
              <a:t>9.-29.1. </a:t>
            </a:r>
            <a:r>
              <a:rPr lang="fi-FI" sz="1800" dirty="0"/>
              <a:t>välillä tai käymällä lähikoululla keskiviikkona 25.1. klo 8-10</a:t>
            </a:r>
          </a:p>
          <a:p>
            <a:r>
              <a:rPr lang="fi-FI" sz="2400" b="1" dirty="0"/>
              <a:t>Painotettuun, kaksikieliseen ja englanninkieliseen opetukseen hakeutuminen</a:t>
            </a:r>
          </a:p>
          <a:p>
            <a:pPr lvl="1"/>
            <a:r>
              <a:rPr lang="fi-FI" sz="1800" dirty="0"/>
              <a:t>Täytä verkkolomake 9.1.-29.1. välillä (linkki lomakkeeseen löytyy viimeistään hakuajan alkaessa osoitteesta </a:t>
            </a:r>
            <a:r>
              <a:rPr lang="fi-FI" sz="1800" dirty="0">
                <a:hlinkClick r:id="rId2"/>
              </a:rPr>
              <a:t>edu.hel.fi/tervetuloakouluun</a:t>
            </a:r>
            <a:r>
              <a:rPr lang="fi-FI" sz="1800" dirty="0"/>
              <a:t> sekä opetusta järjestävien koulujen nettisivuilta)</a:t>
            </a:r>
          </a:p>
          <a:p>
            <a:r>
              <a:rPr lang="fi-FI" sz="2400" b="1" dirty="0"/>
              <a:t>A1-kieli, jota ei voi opiskella omassa lähikoulussa</a:t>
            </a:r>
          </a:p>
          <a:p>
            <a:pPr lvl="1"/>
            <a:r>
              <a:rPr lang="fi-FI" sz="1800" dirty="0"/>
              <a:t>Ilmoittaudu toiveesi mukaisella koululla, jossa haluttua kieltä voi opiskella 25.1. klo 8-10</a:t>
            </a:r>
          </a:p>
          <a:p>
            <a:r>
              <a:rPr lang="fi-FI" sz="2400" b="1" dirty="0"/>
              <a:t>Muuhun kuin omaan lähikouluun hakeutuminen</a:t>
            </a:r>
          </a:p>
          <a:p>
            <a:pPr lvl="1"/>
            <a:r>
              <a:rPr lang="fi-FI" sz="1800" dirty="0"/>
              <a:t>Ilmoittaudu toiveesi mukaisella koululla 25.1. klo 8-10</a:t>
            </a:r>
          </a:p>
          <a:p>
            <a:r>
              <a:rPr lang="fi-FI" sz="2400" b="1" dirty="0"/>
              <a:t>Kielikylpyopetukseen ilmoittautuminen</a:t>
            </a:r>
          </a:p>
          <a:p>
            <a:pPr lvl="1"/>
            <a:r>
              <a:rPr lang="fi-FI" sz="1800" dirty="0"/>
              <a:t>Ilmoittaudu käymällä lapsen kielikylpypolun mukaisella koululla 25.1. klo 8-10</a:t>
            </a:r>
          </a:p>
          <a:p>
            <a:r>
              <a:rPr lang="fi-FI" sz="2400" b="1" dirty="0"/>
              <a:t>Ruotsinkielisen lähikoulun vaihtaminen suomenkieliseen lähikouluun (tai toisin päin)</a:t>
            </a:r>
          </a:p>
          <a:p>
            <a:pPr lvl="1"/>
            <a:r>
              <a:rPr lang="fi-FI" sz="1800" dirty="0"/>
              <a:t>Ilmoittaudu käymällä lähikoululla keskiviikkona 25.1. klo 8-10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 smtClean="0"/>
              <a:pPr>
                <a:defRPr/>
              </a:pPr>
              <a:t>9.1.2023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40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ilmoittaudutaan?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36013"/>
            <a:ext cx="10524309" cy="4979988"/>
          </a:xfrm>
        </p:spPr>
        <p:txBody>
          <a:bodyPr/>
          <a:lstStyle/>
          <a:p>
            <a:r>
              <a:rPr lang="fi-FI" b="1" dirty="0"/>
              <a:t>Koulun aloittaminen vuotta aikaisemmin</a:t>
            </a:r>
          </a:p>
          <a:p>
            <a:pPr lvl="1"/>
            <a:r>
              <a:rPr lang="fi-FI" dirty="0"/>
              <a:t>Huoltajan hankittava tarvittavat asiantuntijalausunnot ennen kouluun ilmoittautumista</a:t>
            </a:r>
          </a:p>
          <a:p>
            <a:pPr lvl="1"/>
            <a:r>
              <a:rPr lang="fi-FI" dirty="0"/>
              <a:t>Lähikouluun ilmoittaudutaan käymällä koululla 25.1. klo 8-10</a:t>
            </a:r>
          </a:p>
          <a:p>
            <a:pPr lvl="1"/>
            <a:r>
              <a:rPr lang="fi-FI" dirty="0"/>
              <a:t>Muut vaihtoehdot kuin lähikoulu: samat hakumenettelyt kuin edellisellä dialla</a:t>
            </a:r>
          </a:p>
          <a:p>
            <a:r>
              <a:rPr lang="fi-FI" b="1" dirty="0"/>
              <a:t>Koulun aloittaminen vuotta myöhemmin</a:t>
            </a:r>
          </a:p>
          <a:p>
            <a:pPr lvl="1"/>
            <a:r>
              <a:rPr lang="fi-FI" dirty="0"/>
              <a:t>Huoltajan tulee ilmoittaa lähikoulun rehtorille, että lapsi aloittaa perusopetuksen aloittamista vuotta säädettyä myöhemmin (tai että lapselle haetaan päätöstä aloittamisesta vuotta säädettyä myöhemmin) </a:t>
            </a:r>
          </a:p>
          <a:p>
            <a:pPr lvl="1"/>
            <a:r>
              <a:rPr lang="fi-FI" dirty="0"/>
              <a:t>Jos päätöstä haetaan vasta nyt, hakemus ja liitteenä olevat tarvittavat asiantuntijalausunnot jätetään lapsen päiväkodin johtajalle</a:t>
            </a:r>
          </a:p>
          <a:p>
            <a:pPr lvl="1"/>
            <a:r>
              <a:rPr lang="fi-FI" dirty="0"/>
              <a:t>Päiväkodin kanssa sovitaan esiopetuksen/varhaiskasvatuksen järjestämisestä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8325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33812"/>
            <a:ext cx="10698480" cy="787400"/>
          </a:xfrm>
        </p:spPr>
        <p:txBody>
          <a:bodyPr/>
          <a:lstStyle/>
          <a:p>
            <a:r>
              <a:rPr lang="fi-FI" sz="3200" dirty="0"/>
              <a:t>Painotettuun, kaksikieliseen ja englanninkieliseen opetukseen hakeutuminen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32264"/>
            <a:ext cx="10572205" cy="4798826"/>
          </a:xfrm>
        </p:spPr>
        <p:txBody>
          <a:bodyPr/>
          <a:lstStyle/>
          <a:p>
            <a:r>
              <a:rPr lang="fi-FI" sz="2050" dirty="0"/>
              <a:t>Painotettuun, kaksikieliseen ja englanninkieliseen opetukseen hakeudutaan osallistumalla valintakokeeseen. </a:t>
            </a:r>
            <a:endParaRPr lang="fi-FI" sz="2050" dirty="0">
              <a:cs typeface="Arial"/>
            </a:endParaRPr>
          </a:p>
          <a:p>
            <a:r>
              <a:rPr lang="fi-FI" sz="2050" b="1" dirty="0">
                <a:ea typeface="+mn-lt"/>
                <a:cs typeface="+mn-lt"/>
              </a:rPr>
              <a:t>Valintakokeet</a:t>
            </a:r>
            <a:endParaRPr lang="fi-FI" sz="2050" dirty="0">
              <a:ea typeface="+mn-lt"/>
              <a:cs typeface="+mn-lt"/>
            </a:endParaRPr>
          </a:p>
          <a:p>
            <a:pPr lvl="1"/>
            <a:r>
              <a:rPr lang="fi-FI" sz="2050" dirty="0">
                <a:ea typeface="+mn-lt"/>
                <a:cs typeface="+mn-lt"/>
              </a:rPr>
              <a:t>Järjestetään tammi-helmikuussa (tarkemmat tiedot löytyvät koulujen sivuilta)</a:t>
            </a:r>
            <a:endParaRPr lang="en-US" sz="2050" dirty="0">
              <a:ea typeface="+mn-lt"/>
              <a:cs typeface="+mn-lt"/>
            </a:endParaRPr>
          </a:p>
          <a:p>
            <a:pPr lvl="1"/>
            <a:r>
              <a:rPr lang="fi-FI" sz="2050" dirty="0">
                <a:ea typeface="+mn-lt"/>
                <a:cs typeface="+mn-lt"/>
              </a:rPr>
              <a:t>Koe on suoritettava hyväksytysti (= saavutettava minimipistemäärä)</a:t>
            </a:r>
            <a:endParaRPr lang="en-US" sz="2050" dirty="0">
              <a:ea typeface="+mn-lt"/>
              <a:cs typeface="+mn-lt"/>
            </a:endParaRPr>
          </a:p>
          <a:p>
            <a:pPr lvl="1"/>
            <a:r>
              <a:rPr lang="fi-FI" sz="2050" dirty="0">
                <a:ea typeface="+mn-lt"/>
                <a:cs typeface="+mn-lt"/>
              </a:rPr>
              <a:t>Paikat täytetään hyväksytysti suoriutuneilla hakijoilla pistemäärän osoittamassa paremmuusjärjestyksessä</a:t>
            </a:r>
            <a:endParaRPr lang="en-US" sz="2050" dirty="0">
              <a:ea typeface="+mn-lt"/>
              <a:cs typeface="+mn-lt"/>
            </a:endParaRPr>
          </a:p>
          <a:p>
            <a:pPr lvl="1"/>
            <a:r>
              <a:rPr lang="fi-FI" sz="2050" dirty="0">
                <a:ea typeface="+mn-lt"/>
                <a:cs typeface="+mn-lt"/>
              </a:rPr>
              <a:t>Jos saman pistemäärän saavuttaneita hakijoita on enemmän kuin vapaita paikkoja, käytetään arvontaa</a:t>
            </a:r>
            <a:endParaRPr lang="en-US" sz="2050" dirty="0">
              <a:ea typeface="+mn-lt"/>
              <a:cs typeface="+mn-lt"/>
            </a:endParaRPr>
          </a:p>
          <a:p>
            <a:r>
              <a:rPr lang="fi-FI" sz="2050" dirty="0"/>
              <a:t>Valintakokeeseen ilmoittaudutaan verkkolomakkeella (edellyttää vahvaa tunnistautumista),</a:t>
            </a:r>
            <a:r>
              <a:rPr lang="fi-FI" sz="2050" dirty="0">
                <a:cs typeface="Arial"/>
              </a:rPr>
              <a:t> joka löytyy osoitteesta </a:t>
            </a:r>
            <a:r>
              <a:rPr lang="fi-FI" sz="2050" dirty="0">
                <a:cs typeface="Arial"/>
                <a:hlinkClick r:id="rId2"/>
              </a:rPr>
              <a:t>lomake.hel.fi/1-lk-valintakoe</a:t>
            </a:r>
            <a:r>
              <a:rPr lang="fi-FI" sz="2050" dirty="0">
                <a:cs typeface="Arial"/>
              </a:rPr>
              <a:t> hakuajan puitteissa</a:t>
            </a:r>
          </a:p>
          <a:p>
            <a:r>
              <a:rPr lang="fi-FI" sz="2050" dirty="0">
                <a:cs typeface="Arial"/>
              </a:rPr>
              <a:t>Jos verkkolomakkeen käyttö ei ole mahdollista, ilmoittautua voi myös paperilomakkeella, joka löytyy osoitteesta </a:t>
            </a:r>
            <a:r>
              <a:rPr lang="fi-FI" sz="2050" dirty="0">
                <a:ea typeface="+mn-lt"/>
                <a:cs typeface="+mn-lt"/>
                <a:hlinkClick r:id="rId3"/>
              </a:rPr>
              <a:t>https://www.hel.fi/kasvatuksen-ja-koulutuksen-toimiala/fi/palvelut/lomakkeet/</a:t>
            </a:r>
            <a:r>
              <a:rPr lang="fi-FI" sz="2050" dirty="0">
                <a:ea typeface="+mn-lt"/>
                <a:cs typeface="+mn-lt"/>
              </a:rPr>
              <a:t> viimeistään hakuajan alkaessa. Lomake palautetaan ensimmäiseen hakuvaihtoehtokouluun.</a:t>
            </a:r>
            <a:endParaRPr lang="fi-FI" sz="205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941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637520" cy="787400"/>
          </a:xfrm>
        </p:spPr>
        <p:txBody>
          <a:bodyPr/>
          <a:lstStyle/>
          <a:p>
            <a:r>
              <a:rPr lang="fi-FI" sz="3200" dirty="0"/>
              <a:t>Painotettuun, kaksikieliseen ja englanninkieliseen opetukseen hakeutuminen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15291"/>
            <a:ext cx="10402389" cy="4661672"/>
          </a:xfrm>
        </p:spPr>
        <p:txBody>
          <a:bodyPr/>
          <a:lstStyle/>
          <a:p>
            <a:r>
              <a:rPr lang="fi-FI" sz="2200" dirty="0">
                <a:ea typeface="+mn-lt"/>
                <a:cs typeface="+mn-lt"/>
              </a:rPr>
              <a:t>Oppilas voi hakea </a:t>
            </a:r>
            <a:r>
              <a:rPr lang="fi-FI" sz="2200" b="1" dirty="0">
                <a:ea typeface="+mn-lt"/>
                <a:cs typeface="+mn-lt"/>
              </a:rPr>
              <a:t>viiteen eri vaihtoehtoon</a:t>
            </a:r>
            <a:endParaRPr lang="fi-FI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Yksi koulu ja sen sisällä painotus/opetus = yksi vaihtoehto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Vaihtoehdot asetetaan ensisijaisuusjärjestykseen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Vaihtoehdot käsitellään ilmoitetussa järjestyksessä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Jos hakija pääsee 1. vaihtoehtoon, muita vaihtoehtoja ei käsitellä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Hakija voi tulla valituksi vain yhteen vaihtoehtoon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Hakuajan päättymisen jälkeen valinnat ovat sitovia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Hakija sitoutuu ottamaan paikan vastaan, jos tulee valituksi</a:t>
            </a:r>
            <a:endParaRPr lang="en-US" sz="2200" dirty="0">
              <a:ea typeface="+mn-lt"/>
              <a:cs typeface="+mn-lt"/>
            </a:endParaRPr>
          </a:p>
          <a:p>
            <a:pPr lvl="1"/>
            <a:r>
              <a:rPr lang="fi-FI" sz="2200" dirty="0">
                <a:ea typeface="+mn-lt"/>
                <a:cs typeface="+mn-lt"/>
              </a:rPr>
              <a:t>Paikkaa ei tarvitse erikseen vahvistaa</a:t>
            </a:r>
            <a:endParaRPr lang="en-US" sz="2200" dirty="0">
              <a:ea typeface="+mn-lt"/>
              <a:cs typeface="+mn-lt"/>
            </a:endParaRPr>
          </a:p>
          <a:p>
            <a:endParaRPr lang="fi-FI" sz="2200" b="1" dirty="0">
              <a:cs typeface="Arial"/>
            </a:endParaRPr>
          </a:p>
          <a:p>
            <a:r>
              <a:rPr lang="fi-FI" sz="2200" dirty="0"/>
              <a:t>Jos oppilas tulee valituksi painotettuun/kaksikieliseen/englanninkieliseen opetukseen, huoltajan tulee ilmoittaa tästä lähikoulun rehtorille</a:t>
            </a:r>
          </a:p>
          <a:p>
            <a:r>
              <a:rPr lang="fi-FI" sz="2200" dirty="0"/>
              <a:t>Jos oppilas ei tule valituksi, hänellä on edelleen oikeus lähikoulupaikkaan (huoltajan tulee ottaa yhteyttä lähikoulun rehtoriin)</a:t>
            </a:r>
            <a:endParaRPr lang="fi-FI" sz="2200" dirty="0">
              <a:cs typeface="Arial"/>
            </a:endParaRPr>
          </a:p>
          <a:p>
            <a:pPr marL="457200" lvl="1" indent="0">
              <a:buNone/>
            </a:pP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9.1.2023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683288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B589FADD-51C4-C649-AE89-0E60A3A9D544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80A303D3-80D4-BB4A-9F3E-19A365AD309C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presentation" id="{3718C63E-2774-2F49-BDE0-593B8628DB43}" vid="{262FDA4B-F901-B141-8882-79AF687682C9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00BB623D-8CA2-CE4A-887B-EA5D8108456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670453204D3A498E04F36046BB470B" ma:contentTypeVersion="10" ma:contentTypeDescription="Luo uusi asiakirja." ma:contentTypeScope="" ma:versionID="a8f32914f2024407524b5205429c7175">
  <xsd:schema xmlns:xsd="http://www.w3.org/2001/XMLSchema" xmlns:xs="http://www.w3.org/2001/XMLSchema" xmlns:p="http://schemas.microsoft.com/office/2006/metadata/properties" xmlns:ns2="a261f774-13a0-49dc-8d82-7764d278fc09" xmlns:ns3="e591305a-12bc-4bf3-aac0-7898399607f8" targetNamespace="http://schemas.microsoft.com/office/2006/metadata/properties" ma:root="true" ma:fieldsID="b1fba78e4011b375f03738dd17bd3f60" ns2:_="" ns3:_="">
    <xsd:import namespace="a261f774-13a0-49dc-8d82-7764d278fc09"/>
    <xsd:import namespace="e591305a-12bc-4bf3-aac0-789839960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1f774-13a0-49dc-8d82-7764d278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1305a-12bc-4bf3-aac0-789839960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BA862A-5A5F-4112-9179-2B1BA36AF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4F5D74-56FC-462B-A545-48CED36361F8}">
  <ds:schemaRefs>
    <ds:schemaRef ds:uri="http://schemas.microsoft.com/office/2006/metadata/properties"/>
    <ds:schemaRef ds:uri="e591305a-12bc-4bf3-aac0-7898399607f8"/>
    <ds:schemaRef ds:uri="http://purl.org/dc/terms/"/>
    <ds:schemaRef ds:uri="http://schemas.microsoft.com/office/2006/documentManagement/types"/>
    <ds:schemaRef ds:uri="a261f774-13a0-49dc-8d82-7764d278fc09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790106-C5FB-48F4-8411-2836BF116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1f774-13a0-49dc-8d82-7764d278fc09"/>
    <ds:schemaRef ds:uri="e591305a-12bc-4bf3-aac0-78983996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1096</Words>
  <Application>Microsoft Office PowerPoint</Application>
  <PresentationFormat>Laajakuva</PresentationFormat>
  <Paragraphs>134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HKI-perus</vt:lpstr>
      <vt:lpstr>HKI-bussi</vt:lpstr>
      <vt:lpstr>HKI-metro</vt:lpstr>
      <vt:lpstr>HKI-spåra</vt:lpstr>
      <vt:lpstr>Tervetuloa kouluun!</vt:lpstr>
      <vt:lpstr>Laajasalon alueen koulut </vt:lpstr>
      <vt:lpstr>Tärkeät päivämäärät</vt:lpstr>
      <vt:lpstr>Mitä ja miten koulussa opiskellaan?</vt:lpstr>
      <vt:lpstr>Alueen nykyinen kieliohjelma</vt:lpstr>
      <vt:lpstr>Miten ilmoittaudutaan?</vt:lpstr>
      <vt:lpstr>Miten ilmoittaudutaan?</vt:lpstr>
      <vt:lpstr>Painotettuun, kaksikieliseen ja englanninkieliseen opetukseen hakeutuminen</vt:lpstr>
      <vt:lpstr>Painotettuun, kaksikieliseen ja englanninkieliseen opetukseen hakeutuminen</vt:lpstr>
      <vt:lpstr>Mikä on opinpolku?</vt:lpstr>
      <vt:lpstr>Opinpolut painotetussa opetuksessa</vt:lpstr>
      <vt:lpstr>Opinpolut englanninkielisessä ja kaksikielisessä opetuksessa</vt:lpstr>
      <vt:lpstr>Opinpolut (eli kielikylpypolut) kielikylpyopetuksessa</vt:lpstr>
      <vt:lpstr>Iltapäivätoiminta koulun jälkeen</vt:lpstr>
      <vt:lpstr>Lisätietoa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Asettelumallit</dc:title>
  <dc:creator>tino.nyman@werklig.com</dc:creator>
  <cp:lastModifiedBy>Cederberg Aarne</cp:lastModifiedBy>
  <cp:revision>88</cp:revision>
  <dcterms:created xsi:type="dcterms:W3CDTF">2017-05-02T11:58:37Z</dcterms:created>
  <dcterms:modified xsi:type="dcterms:W3CDTF">2023-01-09T07:57:25Z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0x01010052670453204D3A498E04F36046BB470B</vt:lpwstr>
  </property>
</Properties>
</file>