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99" r:id="rId5"/>
  </p:sldMasterIdLst>
  <p:notesMasterIdLst>
    <p:notesMasterId r:id="rId20"/>
  </p:notesMasterIdLst>
  <p:sldIdLst>
    <p:sldId id="369" r:id="rId6"/>
    <p:sldId id="348" r:id="rId7"/>
    <p:sldId id="345" r:id="rId8"/>
    <p:sldId id="346" r:id="rId9"/>
    <p:sldId id="366" r:id="rId10"/>
    <p:sldId id="347" r:id="rId11"/>
    <p:sldId id="323" r:id="rId12"/>
    <p:sldId id="361" r:id="rId13"/>
    <p:sldId id="362" r:id="rId14"/>
    <p:sldId id="363" r:id="rId15"/>
    <p:sldId id="370" r:id="rId16"/>
    <p:sldId id="371" r:id="rId17"/>
    <p:sldId id="367" r:id="rId18"/>
    <p:sldId id="338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5EAC2-CE37-4CD7-B43D-C2895FF3916C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7A04D76-C537-4138-A8A6-2AD42E53C199}">
      <dgm:prSet phldrT="[Teksti]"/>
      <dgm:spPr/>
      <dgm:t>
        <a:bodyPr/>
        <a:lstStyle/>
        <a:p>
          <a:r>
            <a:rPr lang="fi-FI"/>
            <a:t>Tehostettua tukea saanut oppilas</a:t>
          </a:r>
        </a:p>
      </dgm:t>
    </dgm:pt>
    <dgm:pt modelId="{1B596943-3D4C-4C3B-B273-A6C68C136423}" type="parTrans" cxnId="{5A88CAF3-35C5-49C5-87EF-6E5D3EFC0BB9}">
      <dgm:prSet/>
      <dgm:spPr/>
      <dgm:t>
        <a:bodyPr/>
        <a:lstStyle/>
        <a:p>
          <a:endParaRPr lang="fi-FI"/>
        </a:p>
      </dgm:t>
    </dgm:pt>
    <dgm:pt modelId="{DB306E3C-54DD-4312-8DFC-E74E4F62E50F}" type="sibTrans" cxnId="{5A88CAF3-35C5-49C5-87EF-6E5D3EFC0BB9}">
      <dgm:prSet/>
      <dgm:spPr/>
      <dgm:t>
        <a:bodyPr/>
        <a:lstStyle/>
        <a:p>
          <a:endParaRPr lang="fi-FI"/>
        </a:p>
      </dgm:t>
    </dgm:pt>
    <dgm:pt modelId="{8839E097-DADD-460B-9E9B-5925AAF044B5}">
      <dgm:prSet phldrT="[Teksti]"/>
      <dgm:spPr/>
      <dgm:t>
        <a:bodyPr/>
        <a:lstStyle/>
        <a:p>
          <a:r>
            <a:rPr lang="fi-FI"/>
            <a:t>Tehostettua tukea jatketaan</a:t>
          </a:r>
        </a:p>
      </dgm:t>
    </dgm:pt>
    <dgm:pt modelId="{3DF362E8-0F67-4FC2-A016-9D9262C62DF8}" type="parTrans" cxnId="{1A32A66A-D6D6-4E89-9FB6-EC6780762BBF}">
      <dgm:prSet/>
      <dgm:spPr/>
      <dgm:t>
        <a:bodyPr/>
        <a:lstStyle/>
        <a:p>
          <a:endParaRPr lang="fi-FI"/>
        </a:p>
      </dgm:t>
    </dgm:pt>
    <dgm:pt modelId="{C61ADC1D-3038-43C3-B2DC-D34FBFD1BC9C}" type="sibTrans" cxnId="{1A32A66A-D6D6-4E89-9FB6-EC6780762BBF}">
      <dgm:prSet/>
      <dgm:spPr/>
      <dgm:t>
        <a:bodyPr/>
        <a:lstStyle/>
        <a:p>
          <a:endParaRPr lang="fi-FI"/>
        </a:p>
      </dgm:t>
    </dgm:pt>
    <dgm:pt modelId="{B5310BD5-52EE-4DC7-BD04-14047B2C2E6C}">
      <dgm:prSet phldrT="[Teksti]"/>
      <dgm:spPr/>
      <dgm:t>
        <a:bodyPr/>
        <a:lstStyle/>
        <a:p>
          <a:r>
            <a:rPr lang="fi-FI"/>
            <a:t>Oppilas siirtyy yleiseen tukeen</a:t>
          </a:r>
        </a:p>
      </dgm:t>
    </dgm:pt>
    <dgm:pt modelId="{1EAFB8F7-2C12-4799-8D9D-BB9B1F3A311D}" type="parTrans" cxnId="{BF6940CA-B696-4D0A-8F97-B826673612FE}">
      <dgm:prSet/>
      <dgm:spPr/>
      <dgm:t>
        <a:bodyPr/>
        <a:lstStyle/>
        <a:p>
          <a:endParaRPr lang="fi-FI"/>
        </a:p>
      </dgm:t>
    </dgm:pt>
    <dgm:pt modelId="{BAC83031-11C0-4836-917C-063E7B47002E}" type="sibTrans" cxnId="{BF6940CA-B696-4D0A-8F97-B826673612FE}">
      <dgm:prSet/>
      <dgm:spPr/>
      <dgm:t>
        <a:bodyPr/>
        <a:lstStyle/>
        <a:p>
          <a:endParaRPr lang="fi-FI"/>
        </a:p>
      </dgm:t>
    </dgm:pt>
    <dgm:pt modelId="{4A73F7D6-D0DE-415E-9F1D-7FC9ABF282B6}">
      <dgm:prSet phldrT="[Teksti]"/>
      <dgm:spPr/>
      <dgm:t>
        <a:bodyPr/>
        <a:lstStyle/>
        <a:p>
          <a:r>
            <a:rPr lang="fi-FI"/>
            <a:t>Oppilas siirtyy erityiseen tukeen</a:t>
          </a:r>
        </a:p>
      </dgm:t>
    </dgm:pt>
    <dgm:pt modelId="{AF4F097E-CEC3-4EDB-9BA2-0F2FFE4AADED}" type="parTrans" cxnId="{50DC31EF-91BF-4497-BF14-7206B6E6FA99}">
      <dgm:prSet/>
      <dgm:spPr/>
      <dgm:t>
        <a:bodyPr/>
        <a:lstStyle/>
        <a:p>
          <a:endParaRPr lang="fi-FI"/>
        </a:p>
      </dgm:t>
    </dgm:pt>
    <dgm:pt modelId="{B3A5A60D-6B4F-4CF5-9DC3-DA1AB0CC249E}" type="sibTrans" cxnId="{50DC31EF-91BF-4497-BF14-7206B6E6FA99}">
      <dgm:prSet/>
      <dgm:spPr/>
      <dgm:t>
        <a:bodyPr/>
        <a:lstStyle/>
        <a:p>
          <a:endParaRPr lang="fi-FI"/>
        </a:p>
      </dgm:t>
    </dgm:pt>
    <dgm:pt modelId="{787BF414-79FE-464F-91A1-3276325FE15E}" type="pres">
      <dgm:prSet presAssocID="{9E25EAC2-CE37-4CD7-B43D-C2895FF391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578F5B-E26B-4D9B-BA7A-02369CB6508A}" type="pres">
      <dgm:prSet presAssocID="{97A04D76-C537-4138-A8A6-2AD42E53C199}" presName="hierRoot1" presStyleCnt="0">
        <dgm:presLayoutVars>
          <dgm:hierBranch val="init"/>
        </dgm:presLayoutVars>
      </dgm:prSet>
      <dgm:spPr/>
    </dgm:pt>
    <dgm:pt modelId="{82506E62-CE2C-4E4F-9478-047359C659DC}" type="pres">
      <dgm:prSet presAssocID="{97A04D76-C537-4138-A8A6-2AD42E53C199}" presName="rootComposite1" presStyleCnt="0"/>
      <dgm:spPr/>
    </dgm:pt>
    <dgm:pt modelId="{82FF115F-474E-4E5A-8195-C0C9A101198B}" type="pres">
      <dgm:prSet presAssocID="{97A04D76-C537-4138-A8A6-2AD42E53C199}" presName="rootText1" presStyleLbl="node0" presStyleIdx="0" presStyleCnt="1">
        <dgm:presLayoutVars>
          <dgm:chPref val="3"/>
        </dgm:presLayoutVars>
      </dgm:prSet>
      <dgm:spPr/>
    </dgm:pt>
    <dgm:pt modelId="{B2D17FA3-41B5-4EAE-876B-83FCB4B47182}" type="pres">
      <dgm:prSet presAssocID="{97A04D76-C537-4138-A8A6-2AD42E53C199}" presName="rootConnector1" presStyleLbl="node1" presStyleIdx="0" presStyleCnt="0"/>
      <dgm:spPr/>
    </dgm:pt>
    <dgm:pt modelId="{4B43B3EA-7CAD-40A3-ABED-B57A8F97CDF1}" type="pres">
      <dgm:prSet presAssocID="{97A04D76-C537-4138-A8A6-2AD42E53C199}" presName="hierChild2" presStyleCnt="0"/>
      <dgm:spPr/>
    </dgm:pt>
    <dgm:pt modelId="{D084FB36-9857-43D1-B7A0-8996E630DEF2}" type="pres">
      <dgm:prSet presAssocID="{3DF362E8-0F67-4FC2-A016-9D9262C62DF8}" presName="Name37" presStyleLbl="parChTrans1D2" presStyleIdx="0" presStyleCnt="3"/>
      <dgm:spPr/>
    </dgm:pt>
    <dgm:pt modelId="{FCDA6919-F94B-4BF9-A8AE-AEA131CFEEA5}" type="pres">
      <dgm:prSet presAssocID="{8839E097-DADD-460B-9E9B-5925AAF044B5}" presName="hierRoot2" presStyleCnt="0">
        <dgm:presLayoutVars>
          <dgm:hierBranch val="init"/>
        </dgm:presLayoutVars>
      </dgm:prSet>
      <dgm:spPr/>
    </dgm:pt>
    <dgm:pt modelId="{AC43AE04-BE08-45CB-B17D-B3BD5B52C07B}" type="pres">
      <dgm:prSet presAssocID="{8839E097-DADD-460B-9E9B-5925AAF044B5}" presName="rootComposite" presStyleCnt="0"/>
      <dgm:spPr/>
    </dgm:pt>
    <dgm:pt modelId="{438907B3-AC3E-4133-AEE1-DCCD3D627914}" type="pres">
      <dgm:prSet presAssocID="{8839E097-DADD-460B-9E9B-5925AAF044B5}" presName="rootText" presStyleLbl="node2" presStyleIdx="0" presStyleCnt="3">
        <dgm:presLayoutVars>
          <dgm:chPref val="3"/>
        </dgm:presLayoutVars>
      </dgm:prSet>
      <dgm:spPr/>
    </dgm:pt>
    <dgm:pt modelId="{7F4B4672-6AF4-40A0-8FB4-07255540F0B6}" type="pres">
      <dgm:prSet presAssocID="{8839E097-DADD-460B-9E9B-5925AAF044B5}" presName="rootConnector" presStyleLbl="node2" presStyleIdx="0" presStyleCnt="3"/>
      <dgm:spPr/>
    </dgm:pt>
    <dgm:pt modelId="{A2D9CD41-06BE-4E4B-967D-551045C8142F}" type="pres">
      <dgm:prSet presAssocID="{8839E097-DADD-460B-9E9B-5925AAF044B5}" presName="hierChild4" presStyleCnt="0"/>
      <dgm:spPr/>
    </dgm:pt>
    <dgm:pt modelId="{4F9C9DF3-6BF9-4898-B890-876DE2608262}" type="pres">
      <dgm:prSet presAssocID="{8839E097-DADD-460B-9E9B-5925AAF044B5}" presName="hierChild5" presStyleCnt="0"/>
      <dgm:spPr/>
    </dgm:pt>
    <dgm:pt modelId="{598942C0-C1D9-4CA7-B02F-9C4D51A82910}" type="pres">
      <dgm:prSet presAssocID="{1EAFB8F7-2C12-4799-8D9D-BB9B1F3A311D}" presName="Name37" presStyleLbl="parChTrans1D2" presStyleIdx="1" presStyleCnt="3"/>
      <dgm:spPr/>
    </dgm:pt>
    <dgm:pt modelId="{39371799-2E29-49B9-984B-BDB6FB0158DC}" type="pres">
      <dgm:prSet presAssocID="{B5310BD5-52EE-4DC7-BD04-14047B2C2E6C}" presName="hierRoot2" presStyleCnt="0">
        <dgm:presLayoutVars>
          <dgm:hierBranch val="init"/>
        </dgm:presLayoutVars>
      </dgm:prSet>
      <dgm:spPr/>
    </dgm:pt>
    <dgm:pt modelId="{E44EDAA1-E909-4ABD-BC05-61D8BB8EDB38}" type="pres">
      <dgm:prSet presAssocID="{B5310BD5-52EE-4DC7-BD04-14047B2C2E6C}" presName="rootComposite" presStyleCnt="0"/>
      <dgm:spPr/>
    </dgm:pt>
    <dgm:pt modelId="{4CA4838B-DEE8-4F64-B8CC-7CBED7BFFB44}" type="pres">
      <dgm:prSet presAssocID="{B5310BD5-52EE-4DC7-BD04-14047B2C2E6C}" presName="rootText" presStyleLbl="node2" presStyleIdx="1" presStyleCnt="3">
        <dgm:presLayoutVars>
          <dgm:chPref val="3"/>
        </dgm:presLayoutVars>
      </dgm:prSet>
      <dgm:spPr/>
    </dgm:pt>
    <dgm:pt modelId="{DB0AB9EA-3524-4E0A-861E-F1E5D651A281}" type="pres">
      <dgm:prSet presAssocID="{B5310BD5-52EE-4DC7-BD04-14047B2C2E6C}" presName="rootConnector" presStyleLbl="node2" presStyleIdx="1" presStyleCnt="3"/>
      <dgm:spPr/>
    </dgm:pt>
    <dgm:pt modelId="{D5534022-400A-4F7E-A4E1-24925593BAB1}" type="pres">
      <dgm:prSet presAssocID="{B5310BD5-52EE-4DC7-BD04-14047B2C2E6C}" presName="hierChild4" presStyleCnt="0"/>
      <dgm:spPr/>
    </dgm:pt>
    <dgm:pt modelId="{BB7B5D7B-CF06-4B2E-A4FA-1C28C8CFD0F7}" type="pres">
      <dgm:prSet presAssocID="{B5310BD5-52EE-4DC7-BD04-14047B2C2E6C}" presName="hierChild5" presStyleCnt="0"/>
      <dgm:spPr/>
    </dgm:pt>
    <dgm:pt modelId="{ED55582C-B699-45B6-BD8A-4E49BDF9A63B}" type="pres">
      <dgm:prSet presAssocID="{AF4F097E-CEC3-4EDB-9BA2-0F2FFE4AADED}" presName="Name37" presStyleLbl="parChTrans1D2" presStyleIdx="2" presStyleCnt="3"/>
      <dgm:spPr/>
    </dgm:pt>
    <dgm:pt modelId="{909D7988-910C-4DB0-81EB-E35E0A6FC857}" type="pres">
      <dgm:prSet presAssocID="{4A73F7D6-D0DE-415E-9F1D-7FC9ABF282B6}" presName="hierRoot2" presStyleCnt="0">
        <dgm:presLayoutVars>
          <dgm:hierBranch val="init"/>
        </dgm:presLayoutVars>
      </dgm:prSet>
      <dgm:spPr/>
    </dgm:pt>
    <dgm:pt modelId="{EF55239A-ECD7-4059-A332-0EB5AFD6A5D6}" type="pres">
      <dgm:prSet presAssocID="{4A73F7D6-D0DE-415E-9F1D-7FC9ABF282B6}" presName="rootComposite" presStyleCnt="0"/>
      <dgm:spPr/>
    </dgm:pt>
    <dgm:pt modelId="{2DEA2ED9-F85E-457E-A108-D58A7562FFCA}" type="pres">
      <dgm:prSet presAssocID="{4A73F7D6-D0DE-415E-9F1D-7FC9ABF282B6}" presName="rootText" presStyleLbl="node2" presStyleIdx="2" presStyleCnt="3">
        <dgm:presLayoutVars>
          <dgm:chPref val="3"/>
        </dgm:presLayoutVars>
      </dgm:prSet>
      <dgm:spPr/>
    </dgm:pt>
    <dgm:pt modelId="{64C64ECB-7D6F-4A16-A22E-D8A1F52F1130}" type="pres">
      <dgm:prSet presAssocID="{4A73F7D6-D0DE-415E-9F1D-7FC9ABF282B6}" presName="rootConnector" presStyleLbl="node2" presStyleIdx="2" presStyleCnt="3"/>
      <dgm:spPr/>
    </dgm:pt>
    <dgm:pt modelId="{A512BD7B-E60E-4BCE-8E39-60AB609C477F}" type="pres">
      <dgm:prSet presAssocID="{4A73F7D6-D0DE-415E-9F1D-7FC9ABF282B6}" presName="hierChild4" presStyleCnt="0"/>
      <dgm:spPr/>
    </dgm:pt>
    <dgm:pt modelId="{B9990ABA-FFD2-4309-AE2F-2F8EDB70799E}" type="pres">
      <dgm:prSet presAssocID="{4A73F7D6-D0DE-415E-9F1D-7FC9ABF282B6}" presName="hierChild5" presStyleCnt="0"/>
      <dgm:spPr/>
    </dgm:pt>
    <dgm:pt modelId="{9923AB15-4D78-452F-9AD8-5B56B034BCB8}" type="pres">
      <dgm:prSet presAssocID="{97A04D76-C537-4138-A8A6-2AD42E53C199}" presName="hierChild3" presStyleCnt="0"/>
      <dgm:spPr/>
    </dgm:pt>
  </dgm:ptLst>
  <dgm:cxnLst>
    <dgm:cxn modelId="{875E1A0E-D0C6-4D93-A6B3-B191A585E0F6}" type="presOf" srcId="{4A73F7D6-D0DE-415E-9F1D-7FC9ABF282B6}" destId="{2DEA2ED9-F85E-457E-A108-D58A7562FFCA}" srcOrd="0" destOrd="0" presId="urn:microsoft.com/office/officeart/2005/8/layout/orgChart1"/>
    <dgm:cxn modelId="{CB5E9E3B-E3B5-43B0-889E-4383B3ECCB57}" type="presOf" srcId="{B5310BD5-52EE-4DC7-BD04-14047B2C2E6C}" destId="{4CA4838B-DEE8-4F64-B8CC-7CBED7BFFB44}" srcOrd="0" destOrd="0" presId="urn:microsoft.com/office/officeart/2005/8/layout/orgChart1"/>
    <dgm:cxn modelId="{B299C73B-B4A8-4F28-9ACC-5532B109B2CD}" type="presOf" srcId="{AF4F097E-CEC3-4EDB-9BA2-0F2FFE4AADED}" destId="{ED55582C-B699-45B6-BD8A-4E49BDF9A63B}" srcOrd="0" destOrd="0" presId="urn:microsoft.com/office/officeart/2005/8/layout/orgChart1"/>
    <dgm:cxn modelId="{C7C0A15C-D1F1-451D-AFE8-9BE9CB2A14B3}" type="presOf" srcId="{97A04D76-C537-4138-A8A6-2AD42E53C199}" destId="{82FF115F-474E-4E5A-8195-C0C9A101198B}" srcOrd="0" destOrd="0" presId="urn:microsoft.com/office/officeart/2005/8/layout/orgChart1"/>
    <dgm:cxn modelId="{431BA162-8DCF-4A02-AE0E-BA2A7CD92F11}" type="presOf" srcId="{4A73F7D6-D0DE-415E-9F1D-7FC9ABF282B6}" destId="{64C64ECB-7D6F-4A16-A22E-D8A1F52F1130}" srcOrd="1" destOrd="0" presId="urn:microsoft.com/office/officeart/2005/8/layout/orgChart1"/>
    <dgm:cxn modelId="{67BB4E47-C7E3-4B3C-9D9A-41171965207C}" type="presOf" srcId="{B5310BD5-52EE-4DC7-BD04-14047B2C2E6C}" destId="{DB0AB9EA-3524-4E0A-861E-F1E5D651A281}" srcOrd="1" destOrd="0" presId="urn:microsoft.com/office/officeart/2005/8/layout/orgChart1"/>
    <dgm:cxn modelId="{1A32A66A-D6D6-4E89-9FB6-EC6780762BBF}" srcId="{97A04D76-C537-4138-A8A6-2AD42E53C199}" destId="{8839E097-DADD-460B-9E9B-5925AAF044B5}" srcOrd="0" destOrd="0" parTransId="{3DF362E8-0F67-4FC2-A016-9D9262C62DF8}" sibTransId="{C61ADC1D-3038-43C3-B2DC-D34FBFD1BC9C}"/>
    <dgm:cxn modelId="{591D126F-E9A8-4CB4-B66E-671BD3A18EF0}" type="presOf" srcId="{8839E097-DADD-460B-9E9B-5925AAF044B5}" destId="{438907B3-AC3E-4133-AEE1-DCCD3D627914}" srcOrd="0" destOrd="0" presId="urn:microsoft.com/office/officeart/2005/8/layout/orgChart1"/>
    <dgm:cxn modelId="{AE58FB52-40E7-46B0-8E6A-E5113982F81F}" type="presOf" srcId="{1EAFB8F7-2C12-4799-8D9D-BB9B1F3A311D}" destId="{598942C0-C1D9-4CA7-B02F-9C4D51A82910}" srcOrd="0" destOrd="0" presId="urn:microsoft.com/office/officeart/2005/8/layout/orgChart1"/>
    <dgm:cxn modelId="{BF6940CA-B696-4D0A-8F97-B826673612FE}" srcId="{97A04D76-C537-4138-A8A6-2AD42E53C199}" destId="{B5310BD5-52EE-4DC7-BD04-14047B2C2E6C}" srcOrd="1" destOrd="0" parTransId="{1EAFB8F7-2C12-4799-8D9D-BB9B1F3A311D}" sibTransId="{BAC83031-11C0-4836-917C-063E7B47002E}"/>
    <dgm:cxn modelId="{E063B8CE-610F-4F93-BBFE-B93DACD173CC}" type="presOf" srcId="{97A04D76-C537-4138-A8A6-2AD42E53C199}" destId="{B2D17FA3-41B5-4EAE-876B-83FCB4B47182}" srcOrd="1" destOrd="0" presId="urn:microsoft.com/office/officeart/2005/8/layout/orgChart1"/>
    <dgm:cxn modelId="{38EBD3D0-511E-4F8F-8BA3-1939058E9B67}" type="presOf" srcId="{9E25EAC2-CE37-4CD7-B43D-C2895FF3916C}" destId="{787BF414-79FE-464F-91A1-3276325FE15E}" srcOrd="0" destOrd="0" presId="urn:microsoft.com/office/officeart/2005/8/layout/orgChart1"/>
    <dgm:cxn modelId="{429DC0D2-F7D1-4CD5-B5D5-AEDE21004028}" type="presOf" srcId="{8839E097-DADD-460B-9E9B-5925AAF044B5}" destId="{7F4B4672-6AF4-40A0-8FB4-07255540F0B6}" srcOrd="1" destOrd="0" presId="urn:microsoft.com/office/officeart/2005/8/layout/orgChart1"/>
    <dgm:cxn modelId="{A9E241E2-F748-408B-9845-73796286FA9F}" type="presOf" srcId="{3DF362E8-0F67-4FC2-A016-9D9262C62DF8}" destId="{D084FB36-9857-43D1-B7A0-8996E630DEF2}" srcOrd="0" destOrd="0" presId="urn:microsoft.com/office/officeart/2005/8/layout/orgChart1"/>
    <dgm:cxn modelId="{50DC31EF-91BF-4497-BF14-7206B6E6FA99}" srcId="{97A04D76-C537-4138-A8A6-2AD42E53C199}" destId="{4A73F7D6-D0DE-415E-9F1D-7FC9ABF282B6}" srcOrd="2" destOrd="0" parTransId="{AF4F097E-CEC3-4EDB-9BA2-0F2FFE4AADED}" sibTransId="{B3A5A60D-6B4F-4CF5-9DC3-DA1AB0CC249E}"/>
    <dgm:cxn modelId="{5A88CAF3-35C5-49C5-87EF-6E5D3EFC0BB9}" srcId="{9E25EAC2-CE37-4CD7-B43D-C2895FF3916C}" destId="{97A04D76-C537-4138-A8A6-2AD42E53C199}" srcOrd="0" destOrd="0" parTransId="{1B596943-3D4C-4C3B-B273-A6C68C136423}" sibTransId="{DB306E3C-54DD-4312-8DFC-E74E4F62E50F}"/>
    <dgm:cxn modelId="{7A963FF8-6D9A-46A6-936C-B3FDC4EDAA80}" type="presParOf" srcId="{787BF414-79FE-464F-91A1-3276325FE15E}" destId="{3F578F5B-E26B-4D9B-BA7A-02369CB6508A}" srcOrd="0" destOrd="0" presId="urn:microsoft.com/office/officeart/2005/8/layout/orgChart1"/>
    <dgm:cxn modelId="{D4804491-85BD-487C-899D-91602BA96EF6}" type="presParOf" srcId="{3F578F5B-E26B-4D9B-BA7A-02369CB6508A}" destId="{82506E62-CE2C-4E4F-9478-047359C659DC}" srcOrd="0" destOrd="0" presId="urn:microsoft.com/office/officeart/2005/8/layout/orgChart1"/>
    <dgm:cxn modelId="{197C57B4-4AC2-4D96-AC4C-B70092CF044F}" type="presParOf" srcId="{82506E62-CE2C-4E4F-9478-047359C659DC}" destId="{82FF115F-474E-4E5A-8195-C0C9A101198B}" srcOrd="0" destOrd="0" presId="urn:microsoft.com/office/officeart/2005/8/layout/orgChart1"/>
    <dgm:cxn modelId="{2B2C0948-8C42-436F-ADF7-85A154ED41BB}" type="presParOf" srcId="{82506E62-CE2C-4E4F-9478-047359C659DC}" destId="{B2D17FA3-41B5-4EAE-876B-83FCB4B47182}" srcOrd="1" destOrd="0" presId="urn:microsoft.com/office/officeart/2005/8/layout/orgChart1"/>
    <dgm:cxn modelId="{39C04D60-B22B-4F8E-91BF-C55403104AE0}" type="presParOf" srcId="{3F578F5B-E26B-4D9B-BA7A-02369CB6508A}" destId="{4B43B3EA-7CAD-40A3-ABED-B57A8F97CDF1}" srcOrd="1" destOrd="0" presId="urn:microsoft.com/office/officeart/2005/8/layout/orgChart1"/>
    <dgm:cxn modelId="{5B5FC429-11DF-48BE-BB6C-7C3FA61F9AAE}" type="presParOf" srcId="{4B43B3EA-7CAD-40A3-ABED-B57A8F97CDF1}" destId="{D084FB36-9857-43D1-B7A0-8996E630DEF2}" srcOrd="0" destOrd="0" presId="urn:microsoft.com/office/officeart/2005/8/layout/orgChart1"/>
    <dgm:cxn modelId="{E417F79A-6198-4A96-B410-B501A364E5F4}" type="presParOf" srcId="{4B43B3EA-7CAD-40A3-ABED-B57A8F97CDF1}" destId="{FCDA6919-F94B-4BF9-A8AE-AEA131CFEEA5}" srcOrd="1" destOrd="0" presId="urn:microsoft.com/office/officeart/2005/8/layout/orgChart1"/>
    <dgm:cxn modelId="{4E3F215B-4600-4515-A875-494517F05ACC}" type="presParOf" srcId="{FCDA6919-F94B-4BF9-A8AE-AEA131CFEEA5}" destId="{AC43AE04-BE08-45CB-B17D-B3BD5B52C07B}" srcOrd="0" destOrd="0" presId="urn:microsoft.com/office/officeart/2005/8/layout/orgChart1"/>
    <dgm:cxn modelId="{317E1777-141A-46A6-A686-5B1582218BEC}" type="presParOf" srcId="{AC43AE04-BE08-45CB-B17D-B3BD5B52C07B}" destId="{438907B3-AC3E-4133-AEE1-DCCD3D627914}" srcOrd="0" destOrd="0" presId="urn:microsoft.com/office/officeart/2005/8/layout/orgChart1"/>
    <dgm:cxn modelId="{E0C2AEC5-28F6-4689-AD86-72B32E1B12D5}" type="presParOf" srcId="{AC43AE04-BE08-45CB-B17D-B3BD5B52C07B}" destId="{7F4B4672-6AF4-40A0-8FB4-07255540F0B6}" srcOrd="1" destOrd="0" presId="urn:microsoft.com/office/officeart/2005/8/layout/orgChart1"/>
    <dgm:cxn modelId="{AACF2D36-4EB2-42D1-A4A3-2D47749815E5}" type="presParOf" srcId="{FCDA6919-F94B-4BF9-A8AE-AEA131CFEEA5}" destId="{A2D9CD41-06BE-4E4B-967D-551045C8142F}" srcOrd="1" destOrd="0" presId="urn:microsoft.com/office/officeart/2005/8/layout/orgChart1"/>
    <dgm:cxn modelId="{E755D733-1659-4106-85F1-4ED509FE78F2}" type="presParOf" srcId="{FCDA6919-F94B-4BF9-A8AE-AEA131CFEEA5}" destId="{4F9C9DF3-6BF9-4898-B890-876DE2608262}" srcOrd="2" destOrd="0" presId="urn:microsoft.com/office/officeart/2005/8/layout/orgChart1"/>
    <dgm:cxn modelId="{0EE1D582-B311-48E2-80F1-DEBF7BA84CD5}" type="presParOf" srcId="{4B43B3EA-7CAD-40A3-ABED-B57A8F97CDF1}" destId="{598942C0-C1D9-4CA7-B02F-9C4D51A82910}" srcOrd="2" destOrd="0" presId="urn:microsoft.com/office/officeart/2005/8/layout/orgChart1"/>
    <dgm:cxn modelId="{8960A455-7B3E-495F-8211-778E9C99F2E3}" type="presParOf" srcId="{4B43B3EA-7CAD-40A3-ABED-B57A8F97CDF1}" destId="{39371799-2E29-49B9-984B-BDB6FB0158DC}" srcOrd="3" destOrd="0" presId="urn:microsoft.com/office/officeart/2005/8/layout/orgChart1"/>
    <dgm:cxn modelId="{2CE05070-D652-45B7-A527-F325B8E46B10}" type="presParOf" srcId="{39371799-2E29-49B9-984B-BDB6FB0158DC}" destId="{E44EDAA1-E909-4ABD-BC05-61D8BB8EDB38}" srcOrd="0" destOrd="0" presId="urn:microsoft.com/office/officeart/2005/8/layout/orgChart1"/>
    <dgm:cxn modelId="{71FFD8B6-AA89-45FA-9D72-9C49343E2769}" type="presParOf" srcId="{E44EDAA1-E909-4ABD-BC05-61D8BB8EDB38}" destId="{4CA4838B-DEE8-4F64-B8CC-7CBED7BFFB44}" srcOrd="0" destOrd="0" presId="urn:microsoft.com/office/officeart/2005/8/layout/orgChart1"/>
    <dgm:cxn modelId="{D8708360-584B-48B9-8F48-BB5C1F0F7B03}" type="presParOf" srcId="{E44EDAA1-E909-4ABD-BC05-61D8BB8EDB38}" destId="{DB0AB9EA-3524-4E0A-861E-F1E5D651A281}" srcOrd="1" destOrd="0" presId="urn:microsoft.com/office/officeart/2005/8/layout/orgChart1"/>
    <dgm:cxn modelId="{08C4A052-74F8-482F-9A9C-CF80EF066DEB}" type="presParOf" srcId="{39371799-2E29-49B9-984B-BDB6FB0158DC}" destId="{D5534022-400A-4F7E-A4E1-24925593BAB1}" srcOrd="1" destOrd="0" presId="urn:microsoft.com/office/officeart/2005/8/layout/orgChart1"/>
    <dgm:cxn modelId="{C7B284B7-E397-46BD-8C20-83131588F6B5}" type="presParOf" srcId="{39371799-2E29-49B9-984B-BDB6FB0158DC}" destId="{BB7B5D7B-CF06-4B2E-A4FA-1C28C8CFD0F7}" srcOrd="2" destOrd="0" presId="urn:microsoft.com/office/officeart/2005/8/layout/orgChart1"/>
    <dgm:cxn modelId="{4336CC21-642B-4034-A717-0DB8B5C44BC4}" type="presParOf" srcId="{4B43B3EA-7CAD-40A3-ABED-B57A8F97CDF1}" destId="{ED55582C-B699-45B6-BD8A-4E49BDF9A63B}" srcOrd="4" destOrd="0" presId="urn:microsoft.com/office/officeart/2005/8/layout/orgChart1"/>
    <dgm:cxn modelId="{6A284624-9EAD-4CE8-99FD-4CBA69E29082}" type="presParOf" srcId="{4B43B3EA-7CAD-40A3-ABED-B57A8F97CDF1}" destId="{909D7988-910C-4DB0-81EB-E35E0A6FC857}" srcOrd="5" destOrd="0" presId="urn:microsoft.com/office/officeart/2005/8/layout/orgChart1"/>
    <dgm:cxn modelId="{83CF62AB-50CF-43F1-9B46-46AD28D7D5C1}" type="presParOf" srcId="{909D7988-910C-4DB0-81EB-E35E0A6FC857}" destId="{EF55239A-ECD7-4059-A332-0EB5AFD6A5D6}" srcOrd="0" destOrd="0" presId="urn:microsoft.com/office/officeart/2005/8/layout/orgChart1"/>
    <dgm:cxn modelId="{08102183-EB44-444B-896C-1B6481E14878}" type="presParOf" srcId="{EF55239A-ECD7-4059-A332-0EB5AFD6A5D6}" destId="{2DEA2ED9-F85E-457E-A108-D58A7562FFCA}" srcOrd="0" destOrd="0" presId="urn:microsoft.com/office/officeart/2005/8/layout/orgChart1"/>
    <dgm:cxn modelId="{30C823DE-6602-428E-826A-366C3231C9D3}" type="presParOf" srcId="{EF55239A-ECD7-4059-A332-0EB5AFD6A5D6}" destId="{64C64ECB-7D6F-4A16-A22E-D8A1F52F1130}" srcOrd="1" destOrd="0" presId="urn:microsoft.com/office/officeart/2005/8/layout/orgChart1"/>
    <dgm:cxn modelId="{9AA21FEE-7D82-4F01-94F1-8034C8C8BC36}" type="presParOf" srcId="{909D7988-910C-4DB0-81EB-E35E0A6FC857}" destId="{A512BD7B-E60E-4BCE-8E39-60AB609C477F}" srcOrd="1" destOrd="0" presId="urn:microsoft.com/office/officeart/2005/8/layout/orgChart1"/>
    <dgm:cxn modelId="{0E24E5D5-4C4A-4871-B8D7-372E65F3AC10}" type="presParOf" srcId="{909D7988-910C-4DB0-81EB-E35E0A6FC857}" destId="{B9990ABA-FFD2-4309-AE2F-2F8EDB70799E}" srcOrd="2" destOrd="0" presId="urn:microsoft.com/office/officeart/2005/8/layout/orgChart1"/>
    <dgm:cxn modelId="{886B9965-4807-48F2-9DBC-F22BA5C03A30}" type="presParOf" srcId="{3F578F5B-E26B-4D9B-BA7A-02369CB6508A}" destId="{9923AB15-4D78-452F-9AD8-5B56B034BC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5EAC2-CE37-4CD7-B43D-C2895FF3916C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7A04D76-C537-4138-A8A6-2AD42E53C199}">
      <dgm:prSet phldrT="[Teksti]"/>
      <dgm:spPr/>
      <dgm:t>
        <a:bodyPr/>
        <a:lstStyle/>
        <a:p>
          <a:r>
            <a:rPr lang="fi-FI"/>
            <a:t>Erityistä tukea saanut oppilas</a:t>
          </a:r>
        </a:p>
      </dgm:t>
    </dgm:pt>
    <dgm:pt modelId="{1B596943-3D4C-4C3B-B273-A6C68C136423}" type="parTrans" cxnId="{5A88CAF3-35C5-49C5-87EF-6E5D3EFC0BB9}">
      <dgm:prSet/>
      <dgm:spPr/>
      <dgm:t>
        <a:bodyPr/>
        <a:lstStyle/>
        <a:p>
          <a:endParaRPr lang="fi-FI"/>
        </a:p>
      </dgm:t>
    </dgm:pt>
    <dgm:pt modelId="{DB306E3C-54DD-4312-8DFC-E74E4F62E50F}" type="sibTrans" cxnId="{5A88CAF3-35C5-49C5-87EF-6E5D3EFC0BB9}">
      <dgm:prSet/>
      <dgm:spPr/>
      <dgm:t>
        <a:bodyPr/>
        <a:lstStyle/>
        <a:p>
          <a:endParaRPr lang="fi-FI"/>
        </a:p>
      </dgm:t>
    </dgm:pt>
    <dgm:pt modelId="{8839E097-DADD-460B-9E9B-5925AAF044B5}">
      <dgm:prSet phldrT="[Teksti]"/>
      <dgm:spPr/>
      <dgm:t>
        <a:bodyPr/>
        <a:lstStyle/>
        <a:p>
          <a:r>
            <a:rPr lang="fi-FI"/>
            <a:t>Erityistä tukea jatketaan</a:t>
          </a:r>
        </a:p>
      </dgm:t>
    </dgm:pt>
    <dgm:pt modelId="{3DF362E8-0F67-4FC2-A016-9D9262C62DF8}" type="parTrans" cxnId="{1A32A66A-D6D6-4E89-9FB6-EC6780762BBF}">
      <dgm:prSet/>
      <dgm:spPr/>
      <dgm:t>
        <a:bodyPr/>
        <a:lstStyle/>
        <a:p>
          <a:endParaRPr lang="fi-FI"/>
        </a:p>
      </dgm:t>
    </dgm:pt>
    <dgm:pt modelId="{C61ADC1D-3038-43C3-B2DC-D34FBFD1BC9C}" type="sibTrans" cxnId="{1A32A66A-D6D6-4E89-9FB6-EC6780762BBF}">
      <dgm:prSet/>
      <dgm:spPr/>
      <dgm:t>
        <a:bodyPr/>
        <a:lstStyle/>
        <a:p>
          <a:endParaRPr lang="fi-FI"/>
        </a:p>
      </dgm:t>
    </dgm:pt>
    <dgm:pt modelId="{B5310BD5-52EE-4DC7-BD04-14047B2C2E6C}">
      <dgm:prSet phldrT="[Teksti]"/>
      <dgm:spPr/>
      <dgm:t>
        <a:bodyPr/>
        <a:lstStyle/>
        <a:p>
          <a:r>
            <a:rPr lang="fi-FI"/>
            <a:t>Oppilas siirtyy tehostettuun tukeen</a:t>
          </a:r>
        </a:p>
      </dgm:t>
    </dgm:pt>
    <dgm:pt modelId="{1EAFB8F7-2C12-4799-8D9D-BB9B1F3A311D}" type="parTrans" cxnId="{BF6940CA-B696-4D0A-8F97-B826673612FE}">
      <dgm:prSet/>
      <dgm:spPr/>
      <dgm:t>
        <a:bodyPr/>
        <a:lstStyle/>
        <a:p>
          <a:endParaRPr lang="fi-FI"/>
        </a:p>
      </dgm:t>
    </dgm:pt>
    <dgm:pt modelId="{BAC83031-11C0-4836-917C-063E7B47002E}" type="sibTrans" cxnId="{BF6940CA-B696-4D0A-8F97-B826673612FE}">
      <dgm:prSet/>
      <dgm:spPr/>
      <dgm:t>
        <a:bodyPr/>
        <a:lstStyle/>
        <a:p>
          <a:endParaRPr lang="fi-FI"/>
        </a:p>
      </dgm:t>
    </dgm:pt>
    <dgm:pt modelId="{4A73F7D6-D0DE-415E-9F1D-7FC9ABF282B6}">
      <dgm:prSet phldrT="[Teksti]"/>
      <dgm:spPr/>
      <dgm:t>
        <a:bodyPr/>
        <a:lstStyle/>
        <a:p>
          <a:r>
            <a:rPr lang="fi-FI"/>
            <a:t>Oppilas siirtyy yleiseen tukeen</a:t>
          </a:r>
        </a:p>
      </dgm:t>
    </dgm:pt>
    <dgm:pt modelId="{AF4F097E-CEC3-4EDB-9BA2-0F2FFE4AADED}" type="parTrans" cxnId="{50DC31EF-91BF-4497-BF14-7206B6E6FA99}">
      <dgm:prSet/>
      <dgm:spPr/>
      <dgm:t>
        <a:bodyPr/>
        <a:lstStyle/>
        <a:p>
          <a:endParaRPr lang="fi-FI"/>
        </a:p>
      </dgm:t>
    </dgm:pt>
    <dgm:pt modelId="{B3A5A60D-6B4F-4CF5-9DC3-DA1AB0CC249E}" type="sibTrans" cxnId="{50DC31EF-91BF-4497-BF14-7206B6E6FA99}">
      <dgm:prSet/>
      <dgm:spPr/>
      <dgm:t>
        <a:bodyPr/>
        <a:lstStyle/>
        <a:p>
          <a:endParaRPr lang="fi-FI"/>
        </a:p>
      </dgm:t>
    </dgm:pt>
    <dgm:pt modelId="{787BF414-79FE-464F-91A1-3276325FE15E}" type="pres">
      <dgm:prSet presAssocID="{9E25EAC2-CE37-4CD7-B43D-C2895FF391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578F5B-E26B-4D9B-BA7A-02369CB6508A}" type="pres">
      <dgm:prSet presAssocID="{97A04D76-C537-4138-A8A6-2AD42E53C199}" presName="hierRoot1" presStyleCnt="0">
        <dgm:presLayoutVars>
          <dgm:hierBranch val="init"/>
        </dgm:presLayoutVars>
      </dgm:prSet>
      <dgm:spPr/>
    </dgm:pt>
    <dgm:pt modelId="{82506E62-CE2C-4E4F-9478-047359C659DC}" type="pres">
      <dgm:prSet presAssocID="{97A04D76-C537-4138-A8A6-2AD42E53C199}" presName="rootComposite1" presStyleCnt="0"/>
      <dgm:spPr/>
    </dgm:pt>
    <dgm:pt modelId="{82FF115F-474E-4E5A-8195-C0C9A101198B}" type="pres">
      <dgm:prSet presAssocID="{97A04D76-C537-4138-A8A6-2AD42E53C199}" presName="rootText1" presStyleLbl="node0" presStyleIdx="0" presStyleCnt="1">
        <dgm:presLayoutVars>
          <dgm:chPref val="3"/>
        </dgm:presLayoutVars>
      </dgm:prSet>
      <dgm:spPr/>
    </dgm:pt>
    <dgm:pt modelId="{B2D17FA3-41B5-4EAE-876B-83FCB4B47182}" type="pres">
      <dgm:prSet presAssocID="{97A04D76-C537-4138-A8A6-2AD42E53C199}" presName="rootConnector1" presStyleLbl="node1" presStyleIdx="0" presStyleCnt="0"/>
      <dgm:spPr/>
    </dgm:pt>
    <dgm:pt modelId="{4B43B3EA-7CAD-40A3-ABED-B57A8F97CDF1}" type="pres">
      <dgm:prSet presAssocID="{97A04D76-C537-4138-A8A6-2AD42E53C199}" presName="hierChild2" presStyleCnt="0"/>
      <dgm:spPr/>
    </dgm:pt>
    <dgm:pt modelId="{D084FB36-9857-43D1-B7A0-8996E630DEF2}" type="pres">
      <dgm:prSet presAssocID="{3DF362E8-0F67-4FC2-A016-9D9262C62DF8}" presName="Name37" presStyleLbl="parChTrans1D2" presStyleIdx="0" presStyleCnt="3"/>
      <dgm:spPr/>
    </dgm:pt>
    <dgm:pt modelId="{FCDA6919-F94B-4BF9-A8AE-AEA131CFEEA5}" type="pres">
      <dgm:prSet presAssocID="{8839E097-DADD-460B-9E9B-5925AAF044B5}" presName="hierRoot2" presStyleCnt="0">
        <dgm:presLayoutVars>
          <dgm:hierBranch val="init"/>
        </dgm:presLayoutVars>
      </dgm:prSet>
      <dgm:spPr/>
    </dgm:pt>
    <dgm:pt modelId="{AC43AE04-BE08-45CB-B17D-B3BD5B52C07B}" type="pres">
      <dgm:prSet presAssocID="{8839E097-DADD-460B-9E9B-5925AAF044B5}" presName="rootComposite" presStyleCnt="0"/>
      <dgm:spPr/>
    </dgm:pt>
    <dgm:pt modelId="{438907B3-AC3E-4133-AEE1-DCCD3D627914}" type="pres">
      <dgm:prSet presAssocID="{8839E097-DADD-460B-9E9B-5925AAF044B5}" presName="rootText" presStyleLbl="node2" presStyleIdx="0" presStyleCnt="3">
        <dgm:presLayoutVars>
          <dgm:chPref val="3"/>
        </dgm:presLayoutVars>
      </dgm:prSet>
      <dgm:spPr/>
    </dgm:pt>
    <dgm:pt modelId="{7F4B4672-6AF4-40A0-8FB4-07255540F0B6}" type="pres">
      <dgm:prSet presAssocID="{8839E097-DADD-460B-9E9B-5925AAF044B5}" presName="rootConnector" presStyleLbl="node2" presStyleIdx="0" presStyleCnt="3"/>
      <dgm:spPr/>
    </dgm:pt>
    <dgm:pt modelId="{A2D9CD41-06BE-4E4B-967D-551045C8142F}" type="pres">
      <dgm:prSet presAssocID="{8839E097-DADD-460B-9E9B-5925AAF044B5}" presName="hierChild4" presStyleCnt="0"/>
      <dgm:spPr/>
    </dgm:pt>
    <dgm:pt modelId="{4F9C9DF3-6BF9-4898-B890-876DE2608262}" type="pres">
      <dgm:prSet presAssocID="{8839E097-DADD-460B-9E9B-5925AAF044B5}" presName="hierChild5" presStyleCnt="0"/>
      <dgm:spPr/>
    </dgm:pt>
    <dgm:pt modelId="{598942C0-C1D9-4CA7-B02F-9C4D51A82910}" type="pres">
      <dgm:prSet presAssocID="{1EAFB8F7-2C12-4799-8D9D-BB9B1F3A311D}" presName="Name37" presStyleLbl="parChTrans1D2" presStyleIdx="1" presStyleCnt="3"/>
      <dgm:spPr/>
    </dgm:pt>
    <dgm:pt modelId="{39371799-2E29-49B9-984B-BDB6FB0158DC}" type="pres">
      <dgm:prSet presAssocID="{B5310BD5-52EE-4DC7-BD04-14047B2C2E6C}" presName="hierRoot2" presStyleCnt="0">
        <dgm:presLayoutVars>
          <dgm:hierBranch val="init"/>
        </dgm:presLayoutVars>
      </dgm:prSet>
      <dgm:spPr/>
    </dgm:pt>
    <dgm:pt modelId="{E44EDAA1-E909-4ABD-BC05-61D8BB8EDB38}" type="pres">
      <dgm:prSet presAssocID="{B5310BD5-52EE-4DC7-BD04-14047B2C2E6C}" presName="rootComposite" presStyleCnt="0"/>
      <dgm:spPr/>
    </dgm:pt>
    <dgm:pt modelId="{4CA4838B-DEE8-4F64-B8CC-7CBED7BFFB44}" type="pres">
      <dgm:prSet presAssocID="{B5310BD5-52EE-4DC7-BD04-14047B2C2E6C}" presName="rootText" presStyleLbl="node2" presStyleIdx="1" presStyleCnt="3">
        <dgm:presLayoutVars>
          <dgm:chPref val="3"/>
        </dgm:presLayoutVars>
      </dgm:prSet>
      <dgm:spPr/>
    </dgm:pt>
    <dgm:pt modelId="{DB0AB9EA-3524-4E0A-861E-F1E5D651A281}" type="pres">
      <dgm:prSet presAssocID="{B5310BD5-52EE-4DC7-BD04-14047B2C2E6C}" presName="rootConnector" presStyleLbl="node2" presStyleIdx="1" presStyleCnt="3"/>
      <dgm:spPr/>
    </dgm:pt>
    <dgm:pt modelId="{D5534022-400A-4F7E-A4E1-24925593BAB1}" type="pres">
      <dgm:prSet presAssocID="{B5310BD5-52EE-4DC7-BD04-14047B2C2E6C}" presName="hierChild4" presStyleCnt="0"/>
      <dgm:spPr/>
    </dgm:pt>
    <dgm:pt modelId="{BB7B5D7B-CF06-4B2E-A4FA-1C28C8CFD0F7}" type="pres">
      <dgm:prSet presAssocID="{B5310BD5-52EE-4DC7-BD04-14047B2C2E6C}" presName="hierChild5" presStyleCnt="0"/>
      <dgm:spPr/>
    </dgm:pt>
    <dgm:pt modelId="{ED55582C-B699-45B6-BD8A-4E49BDF9A63B}" type="pres">
      <dgm:prSet presAssocID="{AF4F097E-CEC3-4EDB-9BA2-0F2FFE4AADED}" presName="Name37" presStyleLbl="parChTrans1D2" presStyleIdx="2" presStyleCnt="3"/>
      <dgm:spPr/>
    </dgm:pt>
    <dgm:pt modelId="{909D7988-910C-4DB0-81EB-E35E0A6FC857}" type="pres">
      <dgm:prSet presAssocID="{4A73F7D6-D0DE-415E-9F1D-7FC9ABF282B6}" presName="hierRoot2" presStyleCnt="0">
        <dgm:presLayoutVars>
          <dgm:hierBranch val="init"/>
        </dgm:presLayoutVars>
      </dgm:prSet>
      <dgm:spPr/>
    </dgm:pt>
    <dgm:pt modelId="{EF55239A-ECD7-4059-A332-0EB5AFD6A5D6}" type="pres">
      <dgm:prSet presAssocID="{4A73F7D6-D0DE-415E-9F1D-7FC9ABF282B6}" presName="rootComposite" presStyleCnt="0"/>
      <dgm:spPr/>
    </dgm:pt>
    <dgm:pt modelId="{2DEA2ED9-F85E-457E-A108-D58A7562FFCA}" type="pres">
      <dgm:prSet presAssocID="{4A73F7D6-D0DE-415E-9F1D-7FC9ABF282B6}" presName="rootText" presStyleLbl="node2" presStyleIdx="2" presStyleCnt="3">
        <dgm:presLayoutVars>
          <dgm:chPref val="3"/>
        </dgm:presLayoutVars>
      </dgm:prSet>
      <dgm:spPr/>
    </dgm:pt>
    <dgm:pt modelId="{64C64ECB-7D6F-4A16-A22E-D8A1F52F1130}" type="pres">
      <dgm:prSet presAssocID="{4A73F7D6-D0DE-415E-9F1D-7FC9ABF282B6}" presName="rootConnector" presStyleLbl="node2" presStyleIdx="2" presStyleCnt="3"/>
      <dgm:spPr/>
    </dgm:pt>
    <dgm:pt modelId="{A512BD7B-E60E-4BCE-8E39-60AB609C477F}" type="pres">
      <dgm:prSet presAssocID="{4A73F7D6-D0DE-415E-9F1D-7FC9ABF282B6}" presName="hierChild4" presStyleCnt="0"/>
      <dgm:spPr/>
    </dgm:pt>
    <dgm:pt modelId="{B9990ABA-FFD2-4309-AE2F-2F8EDB70799E}" type="pres">
      <dgm:prSet presAssocID="{4A73F7D6-D0DE-415E-9F1D-7FC9ABF282B6}" presName="hierChild5" presStyleCnt="0"/>
      <dgm:spPr/>
    </dgm:pt>
    <dgm:pt modelId="{9923AB15-4D78-452F-9AD8-5B56B034BCB8}" type="pres">
      <dgm:prSet presAssocID="{97A04D76-C537-4138-A8A6-2AD42E53C199}" presName="hierChild3" presStyleCnt="0"/>
      <dgm:spPr/>
    </dgm:pt>
  </dgm:ptLst>
  <dgm:cxnLst>
    <dgm:cxn modelId="{875E1A0E-D0C6-4D93-A6B3-B191A585E0F6}" type="presOf" srcId="{4A73F7D6-D0DE-415E-9F1D-7FC9ABF282B6}" destId="{2DEA2ED9-F85E-457E-A108-D58A7562FFCA}" srcOrd="0" destOrd="0" presId="urn:microsoft.com/office/officeart/2005/8/layout/orgChart1"/>
    <dgm:cxn modelId="{CB5E9E3B-E3B5-43B0-889E-4383B3ECCB57}" type="presOf" srcId="{B5310BD5-52EE-4DC7-BD04-14047B2C2E6C}" destId="{4CA4838B-DEE8-4F64-B8CC-7CBED7BFFB44}" srcOrd="0" destOrd="0" presId="urn:microsoft.com/office/officeart/2005/8/layout/orgChart1"/>
    <dgm:cxn modelId="{B299C73B-B4A8-4F28-9ACC-5532B109B2CD}" type="presOf" srcId="{AF4F097E-CEC3-4EDB-9BA2-0F2FFE4AADED}" destId="{ED55582C-B699-45B6-BD8A-4E49BDF9A63B}" srcOrd="0" destOrd="0" presId="urn:microsoft.com/office/officeart/2005/8/layout/orgChart1"/>
    <dgm:cxn modelId="{C7C0A15C-D1F1-451D-AFE8-9BE9CB2A14B3}" type="presOf" srcId="{97A04D76-C537-4138-A8A6-2AD42E53C199}" destId="{82FF115F-474E-4E5A-8195-C0C9A101198B}" srcOrd="0" destOrd="0" presId="urn:microsoft.com/office/officeart/2005/8/layout/orgChart1"/>
    <dgm:cxn modelId="{431BA162-8DCF-4A02-AE0E-BA2A7CD92F11}" type="presOf" srcId="{4A73F7D6-D0DE-415E-9F1D-7FC9ABF282B6}" destId="{64C64ECB-7D6F-4A16-A22E-D8A1F52F1130}" srcOrd="1" destOrd="0" presId="urn:microsoft.com/office/officeart/2005/8/layout/orgChart1"/>
    <dgm:cxn modelId="{67BB4E47-C7E3-4B3C-9D9A-41171965207C}" type="presOf" srcId="{B5310BD5-52EE-4DC7-BD04-14047B2C2E6C}" destId="{DB0AB9EA-3524-4E0A-861E-F1E5D651A281}" srcOrd="1" destOrd="0" presId="urn:microsoft.com/office/officeart/2005/8/layout/orgChart1"/>
    <dgm:cxn modelId="{1A32A66A-D6D6-4E89-9FB6-EC6780762BBF}" srcId="{97A04D76-C537-4138-A8A6-2AD42E53C199}" destId="{8839E097-DADD-460B-9E9B-5925AAF044B5}" srcOrd="0" destOrd="0" parTransId="{3DF362E8-0F67-4FC2-A016-9D9262C62DF8}" sibTransId="{C61ADC1D-3038-43C3-B2DC-D34FBFD1BC9C}"/>
    <dgm:cxn modelId="{591D126F-E9A8-4CB4-B66E-671BD3A18EF0}" type="presOf" srcId="{8839E097-DADD-460B-9E9B-5925AAF044B5}" destId="{438907B3-AC3E-4133-AEE1-DCCD3D627914}" srcOrd="0" destOrd="0" presId="urn:microsoft.com/office/officeart/2005/8/layout/orgChart1"/>
    <dgm:cxn modelId="{AE58FB52-40E7-46B0-8E6A-E5113982F81F}" type="presOf" srcId="{1EAFB8F7-2C12-4799-8D9D-BB9B1F3A311D}" destId="{598942C0-C1D9-4CA7-B02F-9C4D51A82910}" srcOrd="0" destOrd="0" presId="urn:microsoft.com/office/officeart/2005/8/layout/orgChart1"/>
    <dgm:cxn modelId="{BF6940CA-B696-4D0A-8F97-B826673612FE}" srcId="{97A04D76-C537-4138-A8A6-2AD42E53C199}" destId="{B5310BD5-52EE-4DC7-BD04-14047B2C2E6C}" srcOrd="1" destOrd="0" parTransId="{1EAFB8F7-2C12-4799-8D9D-BB9B1F3A311D}" sibTransId="{BAC83031-11C0-4836-917C-063E7B47002E}"/>
    <dgm:cxn modelId="{E063B8CE-610F-4F93-BBFE-B93DACD173CC}" type="presOf" srcId="{97A04D76-C537-4138-A8A6-2AD42E53C199}" destId="{B2D17FA3-41B5-4EAE-876B-83FCB4B47182}" srcOrd="1" destOrd="0" presId="urn:microsoft.com/office/officeart/2005/8/layout/orgChart1"/>
    <dgm:cxn modelId="{38EBD3D0-511E-4F8F-8BA3-1939058E9B67}" type="presOf" srcId="{9E25EAC2-CE37-4CD7-B43D-C2895FF3916C}" destId="{787BF414-79FE-464F-91A1-3276325FE15E}" srcOrd="0" destOrd="0" presId="urn:microsoft.com/office/officeart/2005/8/layout/orgChart1"/>
    <dgm:cxn modelId="{429DC0D2-F7D1-4CD5-B5D5-AEDE21004028}" type="presOf" srcId="{8839E097-DADD-460B-9E9B-5925AAF044B5}" destId="{7F4B4672-6AF4-40A0-8FB4-07255540F0B6}" srcOrd="1" destOrd="0" presId="urn:microsoft.com/office/officeart/2005/8/layout/orgChart1"/>
    <dgm:cxn modelId="{A9E241E2-F748-408B-9845-73796286FA9F}" type="presOf" srcId="{3DF362E8-0F67-4FC2-A016-9D9262C62DF8}" destId="{D084FB36-9857-43D1-B7A0-8996E630DEF2}" srcOrd="0" destOrd="0" presId="urn:microsoft.com/office/officeart/2005/8/layout/orgChart1"/>
    <dgm:cxn modelId="{50DC31EF-91BF-4497-BF14-7206B6E6FA99}" srcId="{97A04D76-C537-4138-A8A6-2AD42E53C199}" destId="{4A73F7D6-D0DE-415E-9F1D-7FC9ABF282B6}" srcOrd="2" destOrd="0" parTransId="{AF4F097E-CEC3-4EDB-9BA2-0F2FFE4AADED}" sibTransId="{B3A5A60D-6B4F-4CF5-9DC3-DA1AB0CC249E}"/>
    <dgm:cxn modelId="{5A88CAF3-35C5-49C5-87EF-6E5D3EFC0BB9}" srcId="{9E25EAC2-CE37-4CD7-B43D-C2895FF3916C}" destId="{97A04D76-C537-4138-A8A6-2AD42E53C199}" srcOrd="0" destOrd="0" parTransId="{1B596943-3D4C-4C3B-B273-A6C68C136423}" sibTransId="{DB306E3C-54DD-4312-8DFC-E74E4F62E50F}"/>
    <dgm:cxn modelId="{7A963FF8-6D9A-46A6-936C-B3FDC4EDAA80}" type="presParOf" srcId="{787BF414-79FE-464F-91A1-3276325FE15E}" destId="{3F578F5B-E26B-4D9B-BA7A-02369CB6508A}" srcOrd="0" destOrd="0" presId="urn:microsoft.com/office/officeart/2005/8/layout/orgChart1"/>
    <dgm:cxn modelId="{D4804491-85BD-487C-899D-91602BA96EF6}" type="presParOf" srcId="{3F578F5B-E26B-4D9B-BA7A-02369CB6508A}" destId="{82506E62-CE2C-4E4F-9478-047359C659DC}" srcOrd="0" destOrd="0" presId="urn:microsoft.com/office/officeart/2005/8/layout/orgChart1"/>
    <dgm:cxn modelId="{197C57B4-4AC2-4D96-AC4C-B70092CF044F}" type="presParOf" srcId="{82506E62-CE2C-4E4F-9478-047359C659DC}" destId="{82FF115F-474E-4E5A-8195-C0C9A101198B}" srcOrd="0" destOrd="0" presId="urn:microsoft.com/office/officeart/2005/8/layout/orgChart1"/>
    <dgm:cxn modelId="{2B2C0948-8C42-436F-ADF7-85A154ED41BB}" type="presParOf" srcId="{82506E62-CE2C-4E4F-9478-047359C659DC}" destId="{B2D17FA3-41B5-4EAE-876B-83FCB4B47182}" srcOrd="1" destOrd="0" presId="urn:microsoft.com/office/officeart/2005/8/layout/orgChart1"/>
    <dgm:cxn modelId="{39C04D60-B22B-4F8E-91BF-C55403104AE0}" type="presParOf" srcId="{3F578F5B-E26B-4D9B-BA7A-02369CB6508A}" destId="{4B43B3EA-7CAD-40A3-ABED-B57A8F97CDF1}" srcOrd="1" destOrd="0" presId="urn:microsoft.com/office/officeart/2005/8/layout/orgChart1"/>
    <dgm:cxn modelId="{5B5FC429-11DF-48BE-BB6C-7C3FA61F9AAE}" type="presParOf" srcId="{4B43B3EA-7CAD-40A3-ABED-B57A8F97CDF1}" destId="{D084FB36-9857-43D1-B7A0-8996E630DEF2}" srcOrd="0" destOrd="0" presId="urn:microsoft.com/office/officeart/2005/8/layout/orgChart1"/>
    <dgm:cxn modelId="{E417F79A-6198-4A96-B410-B501A364E5F4}" type="presParOf" srcId="{4B43B3EA-7CAD-40A3-ABED-B57A8F97CDF1}" destId="{FCDA6919-F94B-4BF9-A8AE-AEA131CFEEA5}" srcOrd="1" destOrd="0" presId="urn:microsoft.com/office/officeart/2005/8/layout/orgChart1"/>
    <dgm:cxn modelId="{4E3F215B-4600-4515-A875-494517F05ACC}" type="presParOf" srcId="{FCDA6919-F94B-4BF9-A8AE-AEA131CFEEA5}" destId="{AC43AE04-BE08-45CB-B17D-B3BD5B52C07B}" srcOrd="0" destOrd="0" presId="urn:microsoft.com/office/officeart/2005/8/layout/orgChart1"/>
    <dgm:cxn modelId="{317E1777-141A-46A6-A686-5B1582218BEC}" type="presParOf" srcId="{AC43AE04-BE08-45CB-B17D-B3BD5B52C07B}" destId="{438907B3-AC3E-4133-AEE1-DCCD3D627914}" srcOrd="0" destOrd="0" presId="urn:microsoft.com/office/officeart/2005/8/layout/orgChart1"/>
    <dgm:cxn modelId="{E0C2AEC5-28F6-4689-AD86-72B32E1B12D5}" type="presParOf" srcId="{AC43AE04-BE08-45CB-B17D-B3BD5B52C07B}" destId="{7F4B4672-6AF4-40A0-8FB4-07255540F0B6}" srcOrd="1" destOrd="0" presId="urn:microsoft.com/office/officeart/2005/8/layout/orgChart1"/>
    <dgm:cxn modelId="{AACF2D36-4EB2-42D1-A4A3-2D47749815E5}" type="presParOf" srcId="{FCDA6919-F94B-4BF9-A8AE-AEA131CFEEA5}" destId="{A2D9CD41-06BE-4E4B-967D-551045C8142F}" srcOrd="1" destOrd="0" presId="urn:microsoft.com/office/officeart/2005/8/layout/orgChart1"/>
    <dgm:cxn modelId="{E755D733-1659-4106-85F1-4ED509FE78F2}" type="presParOf" srcId="{FCDA6919-F94B-4BF9-A8AE-AEA131CFEEA5}" destId="{4F9C9DF3-6BF9-4898-B890-876DE2608262}" srcOrd="2" destOrd="0" presId="urn:microsoft.com/office/officeart/2005/8/layout/orgChart1"/>
    <dgm:cxn modelId="{0EE1D582-B311-48E2-80F1-DEBF7BA84CD5}" type="presParOf" srcId="{4B43B3EA-7CAD-40A3-ABED-B57A8F97CDF1}" destId="{598942C0-C1D9-4CA7-B02F-9C4D51A82910}" srcOrd="2" destOrd="0" presId="urn:microsoft.com/office/officeart/2005/8/layout/orgChart1"/>
    <dgm:cxn modelId="{8960A455-7B3E-495F-8211-778E9C99F2E3}" type="presParOf" srcId="{4B43B3EA-7CAD-40A3-ABED-B57A8F97CDF1}" destId="{39371799-2E29-49B9-984B-BDB6FB0158DC}" srcOrd="3" destOrd="0" presId="urn:microsoft.com/office/officeart/2005/8/layout/orgChart1"/>
    <dgm:cxn modelId="{2CE05070-D652-45B7-A527-F325B8E46B10}" type="presParOf" srcId="{39371799-2E29-49B9-984B-BDB6FB0158DC}" destId="{E44EDAA1-E909-4ABD-BC05-61D8BB8EDB38}" srcOrd="0" destOrd="0" presId="urn:microsoft.com/office/officeart/2005/8/layout/orgChart1"/>
    <dgm:cxn modelId="{71FFD8B6-AA89-45FA-9D72-9C49343E2769}" type="presParOf" srcId="{E44EDAA1-E909-4ABD-BC05-61D8BB8EDB38}" destId="{4CA4838B-DEE8-4F64-B8CC-7CBED7BFFB44}" srcOrd="0" destOrd="0" presId="urn:microsoft.com/office/officeart/2005/8/layout/orgChart1"/>
    <dgm:cxn modelId="{D8708360-584B-48B9-8F48-BB5C1F0F7B03}" type="presParOf" srcId="{E44EDAA1-E909-4ABD-BC05-61D8BB8EDB38}" destId="{DB0AB9EA-3524-4E0A-861E-F1E5D651A281}" srcOrd="1" destOrd="0" presId="urn:microsoft.com/office/officeart/2005/8/layout/orgChart1"/>
    <dgm:cxn modelId="{08C4A052-74F8-482F-9A9C-CF80EF066DEB}" type="presParOf" srcId="{39371799-2E29-49B9-984B-BDB6FB0158DC}" destId="{D5534022-400A-4F7E-A4E1-24925593BAB1}" srcOrd="1" destOrd="0" presId="urn:microsoft.com/office/officeart/2005/8/layout/orgChart1"/>
    <dgm:cxn modelId="{C7B284B7-E397-46BD-8C20-83131588F6B5}" type="presParOf" srcId="{39371799-2E29-49B9-984B-BDB6FB0158DC}" destId="{BB7B5D7B-CF06-4B2E-A4FA-1C28C8CFD0F7}" srcOrd="2" destOrd="0" presId="urn:microsoft.com/office/officeart/2005/8/layout/orgChart1"/>
    <dgm:cxn modelId="{4336CC21-642B-4034-A717-0DB8B5C44BC4}" type="presParOf" srcId="{4B43B3EA-7CAD-40A3-ABED-B57A8F97CDF1}" destId="{ED55582C-B699-45B6-BD8A-4E49BDF9A63B}" srcOrd="4" destOrd="0" presId="urn:microsoft.com/office/officeart/2005/8/layout/orgChart1"/>
    <dgm:cxn modelId="{6A284624-9EAD-4CE8-99FD-4CBA69E29082}" type="presParOf" srcId="{4B43B3EA-7CAD-40A3-ABED-B57A8F97CDF1}" destId="{909D7988-910C-4DB0-81EB-E35E0A6FC857}" srcOrd="5" destOrd="0" presId="urn:microsoft.com/office/officeart/2005/8/layout/orgChart1"/>
    <dgm:cxn modelId="{83CF62AB-50CF-43F1-9B46-46AD28D7D5C1}" type="presParOf" srcId="{909D7988-910C-4DB0-81EB-E35E0A6FC857}" destId="{EF55239A-ECD7-4059-A332-0EB5AFD6A5D6}" srcOrd="0" destOrd="0" presId="urn:microsoft.com/office/officeart/2005/8/layout/orgChart1"/>
    <dgm:cxn modelId="{08102183-EB44-444B-896C-1B6481E14878}" type="presParOf" srcId="{EF55239A-ECD7-4059-A332-0EB5AFD6A5D6}" destId="{2DEA2ED9-F85E-457E-A108-D58A7562FFCA}" srcOrd="0" destOrd="0" presId="urn:microsoft.com/office/officeart/2005/8/layout/orgChart1"/>
    <dgm:cxn modelId="{30C823DE-6602-428E-826A-366C3231C9D3}" type="presParOf" srcId="{EF55239A-ECD7-4059-A332-0EB5AFD6A5D6}" destId="{64C64ECB-7D6F-4A16-A22E-D8A1F52F1130}" srcOrd="1" destOrd="0" presId="urn:microsoft.com/office/officeart/2005/8/layout/orgChart1"/>
    <dgm:cxn modelId="{9AA21FEE-7D82-4F01-94F1-8034C8C8BC36}" type="presParOf" srcId="{909D7988-910C-4DB0-81EB-E35E0A6FC857}" destId="{A512BD7B-E60E-4BCE-8E39-60AB609C477F}" srcOrd="1" destOrd="0" presId="urn:microsoft.com/office/officeart/2005/8/layout/orgChart1"/>
    <dgm:cxn modelId="{0E24E5D5-4C4A-4871-B8D7-372E65F3AC10}" type="presParOf" srcId="{909D7988-910C-4DB0-81EB-E35E0A6FC857}" destId="{B9990ABA-FFD2-4309-AE2F-2F8EDB70799E}" srcOrd="2" destOrd="0" presId="urn:microsoft.com/office/officeart/2005/8/layout/orgChart1"/>
    <dgm:cxn modelId="{886B9965-4807-48F2-9DBC-F22BA5C03A30}" type="presParOf" srcId="{3F578F5B-E26B-4D9B-BA7A-02369CB6508A}" destId="{9923AB15-4D78-452F-9AD8-5B56B034BC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582C-B699-45B6-BD8A-4E49BDF9A63B}">
      <dsp:nvSpPr>
        <dsp:cNvPr id="0" name=""/>
        <dsp:cNvSpPr/>
      </dsp:nvSpPr>
      <dsp:spPr>
        <a:xfrm>
          <a:off x="2318327" y="1241195"/>
          <a:ext cx="1640233" cy="28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34"/>
              </a:lnTo>
              <a:lnTo>
                <a:pt x="1640233" y="142334"/>
              </a:lnTo>
              <a:lnTo>
                <a:pt x="1640233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942C0-C1D9-4CA7-B02F-9C4D51A82910}">
      <dsp:nvSpPr>
        <dsp:cNvPr id="0" name=""/>
        <dsp:cNvSpPr/>
      </dsp:nvSpPr>
      <dsp:spPr>
        <a:xfrm>
          <a:off x="2272607" y="1241195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4FB36-9857-43D1-B7A0-8996E630DEF2}">
      <dsp:nvSpPr>
        <dsp:cNvPr id="0" name=""/>
        <dsp:cNvSpPr/>
      </dsp:nvSpPr>
      <dsp:spPr>
        <a:xfrm>
          <a:off x="678093" y="1241195"/>
          <a:ext cx="1640233" cy="284668"/>
        </a:xfrm>
        <a:custGeom>
          <a:avLst/>
          <a:gdLst/>
          <a:ahLst/>
          <a:cxnLst/>
          <a:rect l="0" t="0" r="0" b="0"/>
          <a:pathLst>
            <a:path>
              <a:moveTo>
                <a:pt x="1640233" y="0"/>
              </a:moveTo>
              <a:lnTo>
                <a:pt x="1640233" y="142334"/>
              </a:lnTo>
              <a:lnTo>
                <a:pt x="0" y="142334"/>
              </a:lnTo>
              <a:lnTo>
                <a:pt x="0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F115F-474E-4E5A-8195-C0C9A101198B}">
      <dsp:nvSpPr>
        <dsp:cNvPr id="0" name=""/>
        <dsp:cNvSpPr/>
      </dsp:nvSpPr>
      <dsp:spPr>
        <a:xfrm>
          <a:off x="1640544" y="563413"/>
          <a:ext cx="1355565" cy="6777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Tehostettua tukea saanut oppilas</a:t>
          </a:r>
        </a:p>
      </dsp:txBody>
      <dsp:txXfrm>
        <a:off x="1640544" y="563413"/>
        <a:ext cx="1355565" cy="677782"/>
      </dsp:txXfrm>
    </dsp:sp>
    <dsp:sp modelId="{438907B3-AC3E-4133-AEE1-DCCD3D627914}">
      <dsp:nvSpPr>
        <dsp:cNvPr id="0" name=""/>
        <dsp:cNvSpPr/>
      </dsp:nvSpPr>
      <dsp:spPr>
        <a:xfrm>
          <a:off x="311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Tehostettua tukea jatketaan</a:t>
          </a:r>
        </a:p>
      </dsp:txBody>
      <dsp:txXfrm>
        <a:off x="311" y="1525864"/>
        <a:ext cx="1355565" cy="677782"/>
      </dsp:txXfrm>
    </dsp:sp>
    <dsp:sp modelId="{4CA4838B-DEE8-4F64-B8CC-7CBED7BFFB44}">
      <dsp:nvSpPr>
        <dsp:cNvPr id="0" name=""/>
        <dsp:cNvSpPr/>
      </dsp:nvSpPr>
      <dsp:spPr>
        <a:xfrm>
          <a:off x="1640544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Oppilas siirtyy yleiseen tukeen</a:t>
          </a:r>
        </a:p>
      </dsp:txBody>
      <dsp:txXfrm>
        <a:off x="1640544" y="1525864"/>
        <a:ext cx="1355565" cy="677782"/>
      </dsp:txXfrm>
    </dsp:sp>
    <dsp:sp modelId="{2DEA2ED9-F85E-457E-A108-D58A7562FFCA}">
      <dsp:nvSpPr>
        <dsp:cNvPr id="0" name=""/>
        <dsp:cNvSpPr/>
      </dsp:nvSpPr>
      <dsp:spPr>
        <a:xfrm>
          <a:off x="3280778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Oppilas siirtyy erityiseen tukeen</a:t>
          </a:r>
        </a:p>
      </dsp:txBody>
      <dsp:txXfrm>
        <a:off x="3280778" y="1525864"/>
        <a:ext cx="1355565" cy="67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582C-B699-45B6-BD8A-4E49BDF9A63B}">
      <dsp:nvSpPr>
        <dsp:cNvPr id="0" name=""/>
        <dsp:cNvSpPr/>
      </dsp:nvSpPr>
      <dsp:spPr>
        <a:xfrm>
          <a:off x="2318327" y="1241195"/>
          <a:ext cx="1640233" cy="28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34"/>
              </a:lnTo>
              <a:lnTo>
                <a:pt x="1640233" y="142334"/>
              </a:lnTo>
              <a:lnTo>
                <a:pt x="1640233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942C0-C1D9-4CA7-B02F-9C4D51A82910}">
      <dsp:nvSpPr>
        <dsp:cNvPr id="0" name=""/>
        <dsp:cNvSpPr/>
      </dsp:nvSpPr>
      <dsp:spPr>
        <a:xfrm>
          <a:off x="2272607" y="1241195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4FB36-9857-43D1-B7A0-8996E630DEF2}">
      <dsp:nvSpPr>
        <dsp:cNvPr id="0" name=""/>
        <dsp:cNvSpPr/>
      </dsp:nvSpPr>
      <dsp:spPr>
        <a:xfrm>
          <a:off x="678093" y="1241195"/>
          <a:ext cx="1640233" cy="284668"/>
        </a:xfrm>
        <a:custGeom>
          <a:avLst/>
          <a:gdLst/>
          <a:ahLst/>
          <a:cxnLst/>
          <a:rect l="0" t="0" r="0" b="0"/>
          <a:pathLst>
            <a:path>
              <a:moveTo>
                <a:pt x="1640233" y="0"/>
              </a:moveTo>
              <a:lnTo>
                <a:pt x="1640233" y="142334"/>
              </a:lnTo>
              <a:lnTo>
                <a:pt x="0" y="142334"/>
              </a:lnTo>
              <a:lnTo>
                <a:pt x="0" y="2846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F115F-474E-4E5A-8195-C0C9A101198B}">
      <dsp:nvSpPr>
        <dsp:cNvPr id="0" name=""/>
        <dsp:cNvSpPr/>
      </dsp:nvSpPr>
      <dsp:spPr>
        <a:xfrm>
          <a:off x="1640544" y="563413"/>
          <a:ext cx="1355565" cy="6777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Erityistä tukea saanut oppilas</a:t>
          </a:r>
        </a:p>
      </dsp:txBody>
      <dsp:txXfrm>
        <a:off x="1640544" y="563413"/>
        <a:ext cx="1355565" cy="677782"/>
      </dsp:txXfrm>
    </dsp:sp>
    <dsp:sp modelId="{438907B3-AC3E-4133-AEE1-DCCD3D627914}">
      <dsp:nvSpPr>
        <dsp:cNvPr id="0" name=""/>
        <dsp:cNvSpPr/>
      </dsp:nvSpPr>
      <dsp:spPr>
        <a:xfrm>
          <a:off x="311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Erityistä tukea jatketaan</a:t>
          </a:r>
        </a:p>
      </dsp:txBody>
      <dsp:txXfrm>
        <a:off x="311" y="1525864"/>
        <a:ext cx="1355565" cy="677782"/>
      </dsp:txXfrm>
    </dsp:sp>
    <dsp:sp modelId="{4CA4838B-DEE8-4F64-B8CC-7CBED7BFFB44}">
      <dsp:nvSpPr>
        <dsp:cNvPr id="0" name=""/>
        <dsp:cNvSpPr/>
      </dsp:nvSpPr>
      <dsp:spPr>
        <a:xfrm>
          <a:off x="1640544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Oppilas siirtyy tehostettuun tukeen</a:t>
          </a:r>
        </a:p>
      </dsp:txBody>
      <dsp:txXfrm>
        <a:off x="1640544" y="1525864"/>
        <a:ext cx="1355565" cy="677782"/>
      </dsp:txXfrm>
    </dsp:sp>
    <dsp:sp modelId="{2DEA2ED9-F85E-457E-A108-D58A7562FFCA}">
      <dsp:nvSpPr>
        <dsp:cNvPr id="0" name=""/>
        <dsp:cNvSpPr/>
      </dsp:nvSpPr>
      <dsp:spPr>
        <a:xfrm>
          <a:off x="3280778" y="1525864"/>
          <a:ext cx="1355565" cy="677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Oppilas siirtyy yleiseen tukeen</a:t>
          </a:r>
        </a:p>
      </dsp:txBody>
      <dsp:txXfrm>
        <a:off x="3280778" y="1525864"/>
        <a:ext cx="1355565" cy="67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4D4F2-1C9D-4598-AAA3-4F63BE414493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BE00-5AF4-4AF6-8014-22F177817E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57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6BE00-5AF4-4AF6-8014-22F177817E7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5601-BBBD-4860-AB87-943D5A4E7435}" type="datetime1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6E63-9A95-4BB3-999B-D34BDE9A0B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7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E356-8BE9-48C7-A144-B208259F874B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833A-147E-40E4-8CCF-CDFD1C9794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70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E478-58A4-4A98-8D4F-617C05094544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70F0-5E00-4CF3-B00E-9AAE7AD1BD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49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46DA-07F2-4D3E-BA0C-67AB0D8EC2A9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54B9-2693-4FD9-AAF4-5AADC49751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17E1-A1AD-47AB-8D94-B440035804AC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916D-B7F8-4259-B2E1-74F9A2FA31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38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F493-B69C-4083-ADF2-44B66C4F0508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C5FC-0AB3-4635-AF66-C2C285FB32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55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8935-EF5D-42A2-8EF3-5B0B0C5B1AE7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060D-2538-4ACB-89E9-F2523BB553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1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72DA-4BFB-4B84-A5F0-8C6412011B52}" type="datetime1">
              <a:rPr lang="fi-FI" smtClean="0"/>
              <a:t>31.10.2022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5079-72C2-40CB-B92D-CF1D393560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17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FD6B-6021-4F7B-8536-2EF7D868E514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A88C-ED58-4D2A-9119-593DDC889A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542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DE43-05C9-49C6-A2A9-E963FDAD85A7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6166-C629-4B80-A3DA-35367D3750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41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87EB-831B-487F-B79D-412C9F1AA7DE}" type="datetime1">
              <a:rPr lang="fi-FI" smtClean="0"/>
              <a:t>31.10.2022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2AF9-134F-404F-A962-5E1FC85C16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8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BF532A-A3E6-4101-AF50-52F783F12B38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84FAC9-B751-4B78-905D-A6ACAFA3D3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648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628B-6AE4-4FB9-AB9D-D1C5C9F11C9F}" type="datetime1">
              <a:rPr lang="fi-FI" smtClean="0"/>
              <a:t>31.10.2022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4120-9881-47A1-B8AF-0BB0E0F4E3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123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5177-66A0-4DE9-B06D-8A8CC76D37B0}" type="datetime1">
              <a:rPr lang="fi-FI" smtClean="0"/>
              <a:t>31.10.2022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5357-4DAE-4C05-8774-E3F14102CA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85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DA5-7606-450C-9AA9-E64F33360C42}" type="datetime1">
              <a:rPr lang="fi-FI" smtClean="0"/>
              <a:t>31.10.2022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4E00-BA91-46CD-8D93-B34C8454BC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449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6952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0519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154A-3870-4F26-B759-0B969CE46B0C}" type="datetime1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2B60-F4D5-4F75-BC59-C55CF98840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064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A608-02F9-4058-B062-87CB3BEFBD18}" type="datetime1">
              <a:rPr lang="fi-FI" smtClean="0"/>
              <a:t>31.10.2022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896D-05E8-4DF8-8284-500A38B25F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319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5049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7525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550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49B5F0-B224-452A-A998-F9CF8CFFEC01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69C07F-6233-4C97-B795-0D0F504817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76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21011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21893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5772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63618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87372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507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3948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3ED8-B964-4B24-9B05-A684C32D2971}" type="datetime1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151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DBB56D-5A6B-400F-99A0-9FE53B48088F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018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508DF4-A70A-4FAF-8FEB-391C1C329F46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2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2E5C58-14F2-47E7-AEE2-51A32B985A1F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FB5BD-CE00-4425-9897-659403C3B1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13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7B124B-1756-4849-A0AE-24FCEA367E29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76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0FC409-AC6A-42E2-AF08-31DE624BD220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458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B48DB8-1125-4716-B71D-F9F03B285369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219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0A8180-FD41-4EBC-9EF1-F2054673C2CF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44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A49137-4253-4C64-A9B9-B953897EF47F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042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4563-3EFD-48A9-AF9D-765CB8C3D515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520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DB57-BD6A-4BCC-836A-97FB40BF1E47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19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96E0-C39D-4C6C-8CB3-13541DA50C32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017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8296-2B48-46D4-911C-FEDB8017390D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425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9036-3FE8-4F73-80AE-07CC506E43AB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8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D68A2D-24DE-410E-940A-1FEC5160ED05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DCA286-A928-4EA4-9ABE-492946129C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601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EFB5-981A-4FBB-A366-38DA96030A5C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82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073F-1CC7-4542-88F7-D2A4EE5E7312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638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9A5C-72F8-4918-B238-E5ACD5580C93}" type="datetime1">
              <a:rPr lang="fi-FI" smtClean="0"/>
              <a:t>31.10.2022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386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F1F5-4FD5-4CE7-AECE-742C1485DBF9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437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F107-CCA3-43D9-8896-9C60AE3B2FBE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134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70CB-A42A-4084-AA94-7E120739EC24}" type="datetime1">
              <a:rPr lang="fi-FI" smtClean="0"/>
              <a:t>31.10.2022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791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0323-E0F2-47ED-81A2-FEC17EFD7D5C}" type="datetime1">
              <a:rPr lang="fi-FI" smtClean="0"/>
              <a:t>31.10.2022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690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BEBE-A193-4533-8E47-BD1049001097}" type="datetime1">
              <a:rPr lang="fi-FI" smtClean="0"/>
              <a:t>31.10.2022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884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1474-08DC-4252-98CB-23FDF20A97B4}" type="datetime1">
              <a:rPr lang="fi-FI" smtClean="0"/>
              <a:t>31.10.2022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222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7470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6A3F8B-F680-42A3-974E-BAFE2D1ED9FA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7510A7-00AD-4FD1-AFD6-30EAF216BD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137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98690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66E4-7E9F-4C36-B931-4FCE23C6A82B}" type="datetime1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940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C2E2-4D2D-4B51-843A-FADF41781FEE}" type="datetime1">
              <a:rPr lang="fi-FI" smtClean="0"/>
              <a:t>31.10.2022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045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7516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7369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3116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34156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63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4891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66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D390C3-78BD-497F-AA70-F0D4B4B96E31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9AEE2E-F740-45D3-805C-B4012E28FB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955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862486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98945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947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DE6F0-8402-49BF-B5CF-F8D768AE60B8}" type="datetime1">
              <a:rPr lang="fi-FI" smtClean="0"/>
              <a:t>31.10.2022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F4E4BD-F472-45DB-B699-0311B52790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85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AC46-EE0A-4214-B101-70EF458E6771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ED9A-2899-487E-9A82-F3A61CE38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83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445E623-7838-4D7F-83FA-62593676E994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827CCF-351F-4891-B965-6469336716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3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B3F702D-3F0E-41E5-9A20-079C6F74A04D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0429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helsinki/fi/kasvatus-ja-koulutus/perusopetus/kuudesluokkalaiset" TargetMode="External"/><Relationship Id="rId2" Type="http://schemas.openxmlformats.org/officeDocument/2006/relationships/hyperlink" Target="http://www.edu.hel.fi/toisluokkalaisenopas" TargetMode="Externa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hel.fi/helsinki/fi/kasvatus-ja-koulutus/perusopetus/apua-oppilaalle/tehostettu-erityinen-tuki/" TargetMode="External"/><Relationship Id="rId4" Type="http://schemas.openxmlformats.org/officeDocument/2006/relationships/hyperlink" Target="https://www.hel.fi/peruskoulut/fi/koulut/koulu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.fi/peruskoulut/fi/koulut/koulut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Siirtyminen 7. luokalle 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>
          <a:xfrm>
            <a:off x="7716490" y="1621667"/>
            <a:ext cx="4034926" cy="3365969"/>
          </a:xfrm>
        </p:spPr>
        <p:txBody>
          <a:bodyPr/>
          <a:lstStyle/>
          <a:p>
            <a:r>
              <a:rPr lang="fi-FI"/>
              <a:t>Opinpolun mukainen jatkumo</a:t>
            </a:r>
          </a:p>
          <a:p>
            <a:endParaRPr lang="fi-FI"/>
          </a:p>
          <a:p>
            <a:r>
              <a:rPr lang="fi-FI"/>
              <a:t>Hakeutuminen painotettuun opetukseen</a:t>
            </a:r>
          </a:p>
          <a:p>
            <a:endParaRPr lang="fi-FI">
              <a:cs typeface="Arial"/>
            </a:endParaRPr>
          </a:p>
          <a:p>
            <a:r>
              <a:rPr lang="fi-FI"/>
              <a:t>Oppimisen tuen tarpeen arviointi  </a:t>
            </a:r>
            <a:endParaRPr lang="fi-FI">
              <a:cs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10955338" y="6269038"/>
            <a:ext cx="1236662" cy="258762"/>
          </a:xfrm>
        </p:spPr>
        <p:txBody>
          <a:bodyPr/>
          <a:lstStyle/>
          <a:p>
            <a:pPr>
              <a:defRPr/>
            </a:pPr>
            <a:fld id="{CB456E63-9A95-4BB3-999B-D34BDE9A0BDD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528" y="1391216"/>
            <a:ext cx="10233892" cy="43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9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33814"/>
            <a:ext cx="11234738" cy="787400"/>
          </a:xfrm>
        </p:spPr>
        <p:txBody>
          <a:bodyPr/>
          <a:lstStyle/>
          <a:p>
            <a:r>
              <a:rPr lang="fi-FI" sz="3600"/>
              <a:t>7. luokalta alkavat painotetut, englanninkieliset ja kaksikieliset opetukset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9ED9A-2899-487E-9A82-F3A61CE3804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57199" y="1238922"/>
            <a:ext cx="11020426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750"/>
              <a:t>Näissä painotuksissa ja opetuksissa kyseessä on 7. luokalta alkava </a:t>
            </a:r>
            <a:r>
              <a:rPr lang="fi-FI" sz="1750" b="1"/>
              <a:t>kokonaan uusi painotus/opetus </a:t>
            </a:r>
            <a:r>
              <a:rPr lang="fi-FI" sz="1750"/>
              <a:t>tai 1./3. luokalta alkanut painotus/opetus, johon perustetaan 7. luokalle kokonainen </a:t>
            </a:r>
            <a:r>
              <a:rPr lang="fi-FI" sz="1750" b="1"/>
              <a:t>uusi rinnakkaisryhmä</a:t>
            </a:r>
            <a:r>
              <a:rPr lang="fi-FI" sz="1750"/>
              <a:t>. </a:t>
            </a:r>
            <a:r>
              <a:rPr lang="fi-FI" sz="1750" b="1"/>
              <a:t>Kaikki kuudesluokkalaiset voivat hakea.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2209383"/>
            <a:ext cx="2971801" cy="4631746"/>
          </a:xfrm>
          <a:ln w="76200">
            <a:solidFill>
              <a:schemeClr val="accent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sz="1400">
                <a:sym typeface="Wingdings" panose="05000000000000000000" pitchFamily="2" charset="2"/>
              </a:rPr>
              <a:t> </a:t>
            </a:r>
            <a:r>
              <a:rPr lang="fi-FI" sz="1400" b="1">
                <a:sym typeface="Wingdings" panose="05000000000000000000" pitchFamily="2" charset="2"/>
              </a:rPr>
              <a:t>Englanninkielinen opetus</a:t>
            </a:r>
            <a:r>
              <a:rPr lang="fi-FI" sz="140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Kulosaaren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Ressun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Laajamittainen kaksikielinen suomi-englanti -opetus</a:t>
            </a:r>
            <a:r>
              <a:rPr lang="fi-FI" sz="140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Helsingin uusi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Laajasalon peruskoulu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Malmin peruskoulu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Vesalan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Digitaalinen kuvataide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Meilahden yläasteen 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Ilmaisu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Kannelmäen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Kuvataide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Helsingin Uusi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Helsingin yhteislyseo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Meilahden yläasteen 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Porolahden peruskoulu</a:t>
            </a:r>
          </a:p>
          <a:p>
            <a:pPr marL="0" indent="0">
              <a:buNone/>
            </a:pPr>
            <a:r>
              <a:rPr lang="fi-FI" sz="1500" b="1">
                <a:sym typeface="Wingdings" panose="05000000000000000000" pitchFamily="2" charset="2"/>
              </a:rPr>
              <a:t>Latina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Helsingin normaalilyseo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Herttoniemen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Suutarinkylän peruskoulu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Töölön yhteiskoulu</a:t>
            </a:r>
          </a:p>
          <a:p>
            <a:pPr marL="0" indent="0">
              <a:buNone/>
            </a:pPr>
            <a:endParaRPr lang="fi-FI" sz="1800">
              <a:sym typeface="Wingdings" panose="05000000000000000000" pitchFamily="2" charset="2"/>
            </a:endParaRP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3900487" y="2218907"/>
            <a:ext cx="3390900" cy="4631747"/>
          </a:xfrm>
          <a:prstGeom prst="rect">
            <a:avLst/>
          </a:prstGeom>
          <a:noFill/>
          <a:ln w="762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Liikunta 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Haagan peruskoulu (URHEA)</a:t>
            </a:r>
            <a:endParaRPr lang="fi-FI" sz="1300" b="1">
              <a:sym typeface="Wingdings" panose="05000000000000000000" pitchFamily="2" charset="2"/>
            </a:endParaRPr>
          </a:p>
          <a:p>
            <a:pPr lvl="1"/>
            <a:r>
              <a:rPr lang="fi-FI" sz="1300">
                <a:sym typeface="Wingdings" panose="05000000000000000000" pitchFamily="2" charset="2"/>
              </a:rPr>
              <a:t>Herttoniemen yhteiskoulu (URHEA)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Laajasalon peruskoulu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Lauttasaaren yhteiskoulu (URHEA)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Maunulan yhteiskoulu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Pakilan yläasteen 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Pasilan peruskoulu (URHEA)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Pohjois-Haagan yhteiskoulu (URHEA)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Puistopolun peruskoulu (URHEA)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Pukinmäenkaaren peruskoulu (URHEA)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Liikunta ja kotitalous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Yhtenäiskoulu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Luonto ja tiede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Merilahden peruskoulu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Käpylän peruskoulu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Vesalan peruskoulu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500">
              <a:sym typeface="Wingdings" panose="05000000000000000000" pitchFamily="2" charset="2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 bwMode="auto">
          <a:xfrm>
            <a:off x="7762874" y="2228156"/>
            <a:ext cx="3228976" cy="4629843"/>
          </a:xfrm>
          <a:prstGeom prst="rect">
            <a:avLst/>
          </a:prstGeom>
          <a:noFill/>
          <a:ln w="762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Matematiikka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Helsingin yhteislyseo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Maunulan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Munkkiniemen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Pohjois-Haagan yhteiskoulu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Töölön yhteiskoulu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Matematiikka-luonnontiede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Vartiokylän yläasteen 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Mediakasvatus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Hiidenkiven peruskoulu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Vuoniityn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Musiikki</a:t>
            </a:r>
            <a:endParaRPr lang="fi-FI" sz="1400">
              <a:sym typeface="Wingdings" panose="05000000000000000000" pitchFamily="2" charset="2"/>
            </a:endParaRPr>
          </a:p>
          <a:p>
            <a:pPr lvl="1"/>
            <a:r>
              <a:rPr lang="fi-FI" sz="1300">
                <a:sym typeface="Wingdings" panose="05000000000000000000" pitchFamily="2" charset="2"/>
              </a:rPr>
              <a:t>Kruununhaan yläaste 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Taideilmaisu</a:t>
            </a:r>
            <a:endParaRPr lang="fi-FI" sz="1400">
              <a:sym typeface="Wingdings" panose="05000000000000000000" pitchFamily="2" charset="2"/>
            </a:endParaRPr>
          </a:p>
          <a:p>
            <a:pPr lvl="1"/>
            <a:r>
              <a:rPr lang="fi-FI" sz="1300">
                <a:sym typeface="Wingdings" panose="05000000000000000000" pitchFamily="2" charset="2"/>
              </a:rPr>
              <a:t>Puistopolun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Tanssi, liike ja ilmaisu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Pitäjänmäen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Tanssitaide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Kruununhaan yläaste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Teknologiakasvatus</a:t>
            </a:r>
          </a:p>
          <a:p>
            <a:pPr lvl="1"/>
            <a:r>
              <a:rPr lang="fi-FI" sz="1200">
                <a:sym typeface="Wingdings" panose="05000000000000000000" pitchFamily="2" charset="2"/>
              </a:rPr>
              <a:t>Aurinkolahden peruskoulu</a:t>
            </a:r>
          </a:p>
          <a:p>
            <a:pPr marL="0" indent="0">
              <a:buNone/>
            </a:pPr>
            <a:r>
              <a:rPr lang="fi-FI" sz="1400" b="1">
                <a:sym typeface="Wingdings" panose="05000000000000000000" pitchFamily="2" charset="2"/>
              </a:rPr>
              <a:t>Viestintä</a:t>
            </a:r>
          </a:p>
          <a:p>
            <a:pPr lvl="1"/>
            <a:r>
              <a:rPr lang="fi-FI" sz="1300">
                <a:sym typeface="Wingdings" panose="05000000000000000000" pitchFamily="2" charset="2"/>
              </a:rPr>
              <a:t>Vartiokylän yläasteen koulu</a:t>
            </a:r>
          </a:p>
          <a:p>
            <a:pPr marL="0" indent="0">
              <a:buNone/>
            </a:pPr>
            <a:endParaRPr lang="fi-FI" sz="160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18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627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/>
              </a:rPr>
              <a:t>Valintakokeeseen osallistuminen 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Valintakokeet järjestetään 11.1.–9.2.2023, tarkemmat tiedot löydät kunkin painotettua opetusta järjestävän koulun kotisivuilta. </a:t>
            </a:r>
          </a:p>
          <a:p>
            <a:endParaRPr lang="fi-FI" b="1"/>
          </a:p>
          <a:p>
            <a:r>
              <a:rPr lang="fi-FI" b="1"/>
              <a:t>Valintakokeeseen ei tule erillistä kutsua</a:t>
            </a:r>
            <a:r>
              <a:rPr lang="fi-FI"/>
              <a:t>, vaan hakijan ja hänen huoltajansa on seurattava sen koulun kotisivuja, johon oppilas hakee.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Painotettuun opetukseen pääsemisen edellytyksen on valintakokeeseen osallistuminen koepäivänä sekä riittävä pistemäärä. Kaupungin kouluihin otetaan ensisijaisesti helsinkiläisiä oppilaita. </a:t>
            </a:r>
          </a:p>
          <a:p>
            <a:pPr lvl="1"/>
            <a:r>
              <a:rPr lang="fi-FI"/>
              <a:t>Oppilas voi osallistua uusintakokeeseen, mikäli hän on sairaana varsinaisen koepäivänä. Hänen/huoltajan tulee ilmoittaa sairaudesta ennen valintakokeen alkua  ja toimittaa siitä koululle todistus. </a:t>
            </a:r>
          </a:p>
          <a:p>
            <a:pPr lvl="1"/>
            <a:r>
              <a:rPr lang="fi-FI"/>
              <a:t>Mikäli hakija ei voi osallistua uusintakokeeseenkaan, häntä ei voida valita ko. painotukseen.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dirty="0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42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737" y="347890"/>
            <a:ext cx="11234738" cy="5921148"/>
          </a:xfrm>
        </p:spPr>
        <p:txBody>
          <a:bodyPr/>
          <a:lstStyle/>
          <a:p>
            <a:r>
              <a:rPr lang="fi-FI"/>
              <a:t>Oppilaan tulee osallistua kaikkien hakutoiveidensa mukaisiin valintakokeisiin.</a:t>
            </a:r>
          </a:p>
          <a:p>
            <a:endParaRPr lang="fi-FI" sz="2000"/>
          </a:p>
          <a:p>
            <a:r>
              <a:rPr lang="fi-FI"/>
              <a:t>Mikäli oppilas hakee samaan painotukseen useampaan kouluun, hän menee ensimmäiseen hakukohteeseen valintakokeeseen. </a:t>
            </a:r>
          </a:p>
          <a:p>
            <a:pPr lvl="1"/>
            <a:r>
              <a:rPr lang="fi-FI" sz="2000" i="1"/>
              <a:t>Esim. Mikäli oppilas hakee musiikkipainotukseen viiteen eri kouluun, menee hän valintakokeeseen vain siihen kouluun, joka on hakutoiveissa ensimmäisenä. </a:t>
            </a:r>
          </a:p>
          <a:p>
            <a:pPr lvl="1"/>
            <a:r>
              <a:rPr lang="fi-FI" sz="2000" i="1"/>
              <a:t>Mikäli oppilas hakee musiikkiluokalle kolmeen eri kouluun ja kuvaamataitopainotukseen kahteen kouluun, menee hän valintakokeeseen kunkin painotuksen ensisijaiseen kouluun. </a:t>
            </a:r>
          </a:p>
          <a:p>
            <a:endParaRPr lang="fi-FI" sz="2000"/>
          </a:p>
          <a:p>
            <a:r>
              <a:rPr lang="fi-FI"/>
              <a:t>Mikäli oppilas tulee valituksi painotettuun opetukseen, hänen ei tarvitse erikseen vahvistaa oppilaspaikkaa, vaan hän on jo hakiessaan sitoutunut ottamaan paikan vastaan. </a:t>
            </a:r>
          </a:p>
          <a:p>
            <a:endParaRPr lang="fi-FI" sz="2000"/>
          </a:p>
          <a:p>
            <a:r>
              <a:rPr lang="fi-FI"/>
              <a:t>Mikäli oppilas ei tule valituksi mihinkään hakuvaihtoehdoistaan, hänellä on aina paikka omassa lähikoulussa. 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err="1"/>
              <a:t>Oppilaaksiottopäätökset</a:t>
            </a:r>
            <a:r>
              <a:rPr lang="fi-FI"/>
              <a:t> lähetetään perjantaina 24.3.2023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4E356-8BE9-48C7-A144-B208259F874B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85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8B589C-30FE-44A4-86F9-145672DD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8" y="409575"/>
            <a:ext cx="11234738" cy="787400"/>
          </a:xfrm>
        </p:spPr>
        <p:txBody>
          <a:bodyPr/>
          <a:lstStyle/>
          <a:p>
            <a:r>
              <a:rPr lang="fi-FI" sz="4000"/>
              <a:t>Oppimisen tuki 7. luokalle siirryttäessä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729C6C-DC2E-4313-BCD2-DE96FB60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800735" cy="4979988"/>
          </a:xfrm>
        </p:spPr>
        <p:txBody>
          <a:bodyPr/>
          <a:lstStyle/>
          <a:p>
            <a:r>
              <a:rPr lang="fi-FI" sz="2400"/>
              <a:t>Oppilaan tuen tarvetta arvioidaan aina tuen tarpeen muuttuessa ja vähintään vuosittain.</a:t>
            </a:r>
          </a:p>
          <a:p>
            <a:r>
              <a:rPr lang="fi-FI" sz="2400"/>
              <a:t>6. luokan kevätlukukauden aikana oppilasta opettavat opettajat arvioivat yhdessä oppilaan tuen tarvetta ja annetun tuen vaikutuksia.</a:t>
            </a:r>
          </a:p>
          <a:p>
            <a:pPr marL="0" indent="0">
              <a:buNone/>
            </a:pPr>
            <a:endParaRPr lang="fi-FI" sz="2400"/>
          </a:p>
          <a:p>
            <a:endParaRPr lang="fi-FI" sz="2400"/>
          </a:p>
          <a:p>
            <a:endParaRPr lang="fi-FI" sz="2400" b="1"/>
          </a:p>
          <a:p>
            <a:endParaRPr lang="fi-FI" sz="2400" b="1"/>
          </a:p>
          <a:p>
            <a:endParaRPr lang="fi-FI" sz="2400"/>
          </a:p>
          <a:p>
            <a:endParaRPr lang="fi-FI" sz="2400"/>
          </a:p>
          <a:p>
            <a:pPr marL="0" indent="0">
              <a:buNone/>
            </a:pPr>
            <a:endParaRPr lang="fi-FI" sz="2400"/>
          </a:p>
          <a:p>
            <a:r>
              <a:rPr lang="fi-FI" sz="2400"/>
              <a:t>Jos oppilas siirtyy 7. vuosiluokalle toiseen kouluun, lähettävä koulu huolehtii siitä, että tieto oppilaan tarvitsemasta tuesta siirtyy uuteen kouluun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185FD6-B26E-4FA1-B60A-6A9BBE46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4E356-8BE9-48C7-A144-B208259F874B}" type="datetime1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9D605-0D33-4C16-88FB-89A09C28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2833A-147E-40E4-8CCF-CDFD1C979417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Kaaviokuva 8"/>
          <p:cNvGraphicFramePr/>
          <p:nvPr/>
        </p:nvGraphicFramePr>
        <p:xfrm>
          <a:off x="849744" y="2872509"/>
          <a:ext cx="4636655" cy="276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ilvi 10"/>
          <p:cNvSpPr/>
          <p:nvPr/>
        </p:nvSpPr>
        <p:spPr>
          <a:xfrm>
            <a:off x="4202545" y="2780434"/>
            <a:ext cx="3023073" cy="114571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Annetun tuen vaikutuksia arvioidaan moniammatillisessa yhteistyössä</a:t>
            </a:r>
          </a:p>
        </p:txBody>
      </p:sp>
      <p:graphicFrame>
        <p:nvGraphicFramePr>
          <p:cNvPr id="12" name="Kaaviokuva 11"/>
          <p:cNvGraphicFramePr/>
          <p:nvPr/>
        </p:nvGraphicFramePr>
        <p:xfrm>
          <a:off x="6074569" y="2883082"/>
          <a:ext cx="4636655" cy="276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666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1012371"/>
          </a:xfrm>
        </p:spPr>
        <p:txBody>
          <a:bodyPr/>
          <a:lstStyle/>
          <a:p>
            <a:r>
              <a:rPr lang="fi-FI"/>
              <a:t>Lisätietoa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447472" y="1614033"/>
            <a:ext cx="11211128" cy="2023345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  <a:hlinkClick r:id="rId2"/>
              </a:rPr>
              <a:t>https://www.hel.fi/helsinki/fi/kasvatus-ja-koulutus/perusopetus/oppilaaksiotto/</a:t>
            </a:r>
          </a:p>
          <a:p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https://www.hel.fi/helsinki/fi/kasvatus-ja-koulutus/perusopetus/kuudesluokkalaiset</a:t>
            </a:r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endParaRPr lang="fi-FI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>
                <a:solidFill>
                  <a:schemeClr val="bg1"/>
                </a:solidFill>
                <a:hlinkClick r:id="rId4"/>
              </a:rPr>
              <a:t>https://www.hel.fi/peruskoulut/fi/koulut/koulut</a:t>
            </a:r>
            <a:endParaRPr lang="fi-FI">
              <a:solidFill>
                <a:schemeClr val="bg1"/>
              </a:solidFill>
            </a:endParaRPr>
          </a:p>
          <a:p>
            <a:r>
              <a:rPr lang="fi-FI">
                <a:solidFill>
                  <a:schemeClr val="bg1"/>
                </a:solidFill>
              </a:rPr>
              <a:t>	</a:t>
            </a:r>
          </a:p>
          <a:p>
            <a:r>
              <a:rPr lang="fi-FI">
                <a:solidFill>
                  <a:schemeClr val="bg1"/>
                </a:solidFill>
                <a:hlinkClick r:id="rId5"/>
              </a:rPr>
              <a:t>https://www.hel.fi/helsinki/fi/kasvatus-ja-koulutus/perusopetus/apua-oppilaalle/tehostettu-erityinen-tuki/</a:t>
            </a:r>
            <a:endParaRPr lang="fi-FI">
              <a:solidFill>
                <a:schemeClr val="bg1"/>
              </a:solidFill>
            </a:endParaRPr>
          </a:p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269038"/>
            <a:ext cx="1304925" cy="258762"/>
          </a:xfrm>
        </p:spPr>
        <p:txBody>
          <a:bodyPr/>
          <a:lstStyle/>
          <a:p>
            <a:pPr>
              <a:defRPr/>
            </a:pPr>
            <a:fld id="{8154E356-8BE9-48C7-A144-B208259F874B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6269038"/>
            <a:ext cx="4114800" cy="258762"/>
          </a:xfrm>
        </p:spPr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0955338" y="6269038"/>
            <a:ext cx="1236662" cy="258762"/>
          </a:xfrm>
        </p:spPr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7" name="AutoShape 2" descr="https://euc-powerpoint.officeapps.live.com/pods/GetClipboardImage.ashx?Id=965a3a2c-77a3-437e-ac15-5993f0d22abd&amp;DC=GEU8&amp;pkey=1da34b73-f35b-4c65-aea7-7079b9e3f1be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4" descr="https://euc-powerpoint.officeapps.live.com/pods/GetClipboardImage.ashx?Id=965a3a2c-77a3-437e-ac15-5993f0d22abd&amp;DC=GEU8&amp;pkey=1da34b73-f35b-4c65-aea7-7079b9e3f1be&amp;wdwaccluster=GEU8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6" descr="https://euc-powerpoint.officeapps.live.com/pods/GetClipboardImage.ashx?Id=965a3a2c-77a3-437e-ac15-5993f0d22abd&amp;DC=GEU8&amp;pkey=1da34b73-f35b-4c65-aea7-7079b9e3f1be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Vaihtoehdot siirryttäessä 7. luokalle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559262" cy="4982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sz="2800" b="1"/>
              <a:t>Opinpolun mukainen siirtyminen 7. luokalle </a:t>
            </a:r>
          </a:p>
          <a:p>
            <a:pPr lvl="1"/>
            <a:r>
              <a:rPr lang="fi-FI" sz="2000"/>
              <a:t>Oppilas voi siirtyä alakoulusta oman opinpolun mukaiseen yläkouluun</a:t>
            </a:r>
          </a:p>
          <a:p>
            <a:pPr marL="457200" lvl="1" indent="0">
              <a:buNone/>
            </a:pPr>
            <a:endParaRPr lang="fi-FI" sz="2000"/>
          </a:p>
          <a:p>
            <a:pPr lvl="1"/>
            <a:r>
              <a:rPr lang="fi-FI" sz="2000"/>
              <a:t>Yhtenäisen peruskoulun oppilas voi jatkaa nykyisessä koulussa tai hakeutua oman osoitteen mukaiseen lähikouluunsa</a:t>
            </a:r>
          </a:p>
          <a:p>
            <a:pPr marL="457200" lvl="1" indent="0">
              <a:buNone/>
            </a:pPr>
            <a:endParaRPr lang="fi-FI" sz="2000"/>
          </a:p>
          <a:p>
            <a:pPr lvl="1"/>
            <a:r>
              <a:rPr lang="fi-FI" sz="2000"/>
              <a:t>Painotetussa, laajamittaisessa kaksikielisessä tai englanninkielisessä opetuksessa oleva oppilas voi jatkaa oman opinpolun mukaisessa koulussa</a:t>
            </a:r>
            <a:r>
              <a:rPr lang="fi-FI"/>
              <a:t> </a:t>
            </a:r>
            <a:r>
              <a:rPr lang="fi-FI" sz="2000"/>
              <a:t>tai hakeutua oman osoitteen mukaiseen lähikouluunsa</a:t>
            </a:r>
            <a:endParaRPr lang="fi-FI">
              <a:cs typeface="Arial" panose="020B0604020202020204"/>
            </a:endParaRPr>
          </a:p>
          <a:p>
            <a:pPr lvl="1"/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sz="2800" b="1">
                <a:cs typeface="Arial"/>
              </a:rPr>
              <a:t>Hakeutuminen johonkin muuhun vaihtoehtoon </a:t>
            </a:r>
          </a:p>
          <a:p>
            <a:r>
              <a:rPr lang="fi-FI" sz="2000"/>
              <a:t>Oppilas voi hakea painotettuun, kaksikieliseen tai englanninkieliseen opetukseen 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sz="2000"/>
              <a:t>Oppilas voi hakea muuhun kuin kaupungin osoittamaan lähikouluun toissijaisten oppilaaksiottokriteerien perusteella 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sz="2000"/>
              <a:t>Oppilas voi hakea muuhun kuin kaupungin kouluun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84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Siirtyminen  7. luokalle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344145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i-FI" sz="2400" dirty="0"/>
          </a:p>
          <a:p>
            <a:r>
              <a:rPr lang="fi-FI" sz="2400" dirty="0"/>
              <a:t>Koulumme oppilaiden yläkoulu on pääsääntöisesti Meilahden yläasteen koulu, jonka tiedotustilaisuus on 2.11.2022 alkaen klo 18:00</a:t>
            </a:r>
          </a:p>
          <a:p>
            <a:endParaRPr lang="fi-FI" sz="2400" dirty="0">
              <a:cs typeface="Arial"/>
            </a:endParaRPr>
          </a:p>
          <a:p>
            <a:pPr lvl="1"/>
            <a:endParaRPr lang="fi-FI" sz="2000" dirty="0">
              <a:cs typeface="Arial"/>
            </a:endParaRPr>
          </a:p>
          <a:p>
            <a:r>
              <a:rPr lang="fi-FI" sz="2400" dirty="0">
                <a:cs typeface="Arial"/>
              </a:rPr>
              <a:t>Hakuaika 7. luokalle on </a:t>
            </a:r>
            <a:r>
              <a:rPr lang="fi-FI" sz="2400" b="1" dirty="0">
                <a:cs typeface="Arial"/>
              </a:rPr>
              <a:t>14.11.–7.12.2022 Wilmassa. 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 b="1" dirty="0">
              <a:cs typeface="Arial"/>
            </a:endParaRPr>
          </a:p>
          <a:p>
            <a:pPr marL="0" indent="0">
              <a:buNone/>
            </a:pPr>
            <a:endParaRPr lang="fi-FI" sz="2400" b="1" dirty="0">
              <a:cs typeface="Arial"/>
            </a:endParaRPr>
          </a:p>
          <a:p>
            <a:endParaRPr lang="fi-FI" sz="2100" dirty="0">
              <a:cs typeface="Arial" panose="020B0604020202020204"/>
            </a:endParaRPr>
          </a:p>
          <a:p>
            <a:endParaRPr lang="fi-FI" dirty="0">
              <a:cs typeface="Arial" panose="020B0604020202020204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344145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i-FI"/>
          </a:p>
          <a:p>
            <a:r>
              <a:rPr lang="fi-FI" sz="2400">
                <a:cs typeface="Arial"/>
              </a:rPr>
              <a:t>Koulut järjestävät tiedotustilaisuuksia 24.10.–11.11.2022</a:t>
            </a:r>
          </a:p>
          <a:p>
            <a:r>
              <a:rPr lang="fi-FI" sz="2400">
                <a:cs typeface="Arial"/>
              </a:rPr>
              <a:t>Aikataulut löytyvät kyseisen koulun kotisivuilta: </a:t>
            </a:r>
            <a:r>
              <a:rPr lang="fi-FI" sz="2400">
                <a:ea typeface="+mn-lt"/>
                <a:cs typeface="+mn-lt"/>
                <a:hlinkClick r:id="rId2"/>
              </a:rPr>
              <a:t>https://www.hel.fi/peruskoulut/fi/koulut/koulut</a:t>
            </a:r>
            <a:endParaRPr lang="fi-FI" sz="3600"/>
          </a:p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4E356-8BE9-48C7-A144-B208259F874B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1889012" y="5239201"/>
            <a:ext cx="837111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cs typeface="Arial"/>
              </a:rPr>
              <a:t>Kaikkien 6. luokkalaisten on täytettävä hakeutumisen lomake Wilmassa!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76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737" y="317500"/>
            <a:ext cx="11234738" cy="787400"/>
          </a:xfrm>
        </p:spPr>
        <p:txBody>
          <a:bodyPr/>
          <a:lstStyle/>
          <a:p>
            <a:r>
              <a:rPr lang="fi-FI" sz="4000"/>
              <a:t>Opinpolkujen jatkumo valintakokeeseen pohjautuvassa opetuksessa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78429"/>
            <a:ext cx="11234738" cy="4598534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800" dirty="0">
                <a:latin typeface="Arial"/>
                <a:cs typeface="Arial"/>
              </a:rPr>
              <a:t>Jos oppilas on valittu ala-asteen aikana alkaneeseen painotettuun, kaksikieliseen tai englanninkieliseen opetukseen, hänellä on oikeus jatkaa opetuksessa määritellyn opinpolun mukaisesti 9. luokalle asti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i-FI" sz="2700" dirty="0">
              <a:latin typeface="Arial"/>
              <a:cs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sz="2700" dirty="0">
                <a:latin typeface="Arial"/>
                <a:cs typeface="Arial"/>
              </a:rPr>
              <a:t>Koulumme kuvataidepainotuksen oppilaiden opinpolku jatkuu Meilahden yläasteen koulussa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7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i-FI" sz="2800" dirty="0">
                <a:latin typeface="Arial"/>
                <a:cs typeface="Arial"/>
              </a:rPr>
              <a:t>Oppilas voi myös hakeutua toissijaisesti muualle kuin opinpolun mukaiseen vaihtoehtoon</a:t>
            </a:r>
          </a:p>
          <a:p>
            <a:pPr lvl="1"/>
            <a:r>
              <a:rPr lang="fi-FI" sz="2700" dirty="0">
                <a:latin typeface="Arial"/>
                <a:cs typeface="Arial"/>
              </a:rPr>
              <a:t>Jos oppilas hakeutuu muualle kuin opinpolun mukaiseen vaihtoehtoon, hän luopuu oikeudestaan opinpolun mukaiseen koulupaikkaan. </a:t>
            </a:r>
          </a:p>
          <a:p>
            <a:pPr lvl="1"/>
            <a:r>
              <a:rPr lang="fi-FI" sz="2700" dirty="0">
                <a:latin typeface="Arial"/>
                <a:cs typeface="Arial"/>
              </a:rPr>
              <a:t>Oppilas voi kuitenkin sisällyttää opinpolun mukaisen vaihtoehdon hakuvaihtoehtoihin, mutta valituksi tuleminen edellyttää valintakokeeseen osallistumista ja siinä riittävän pistemäärän saavuttamista.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i-FI" sz="2700" b="1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4E356-8BE9-48C7-A144-B208259F874B}" type="datetime1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2833A-147E-40E4-8CCF-CDFD1C979417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5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Opinpolkujen jatkumo kielikylpyluokilla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3856182" cy="4982400"/>
          </a:xfrm>
        </p:spPr>
        <p:txBody>
          <a:bodyPr>
            <a:normAutofit/>
          </a:bodyPr>
          <a:lstStyle/>
          <a:p>
            <a:endParaRPr lang="fi-FI"/>
          </a:p>
          <a:p>
            <a:endParaRPr lang="fi-FI"/>
          </a:p>
          <a:p>
            <a:r>
              <a:rPr lang="fi-FI"/>
              <a:t>Kielikylpypolku alkaa päiväkodista ja jatkuu peruskoulun loppuun saakka. Helsingissä on tällä hetkellä seitsemän eri kielikylpypolkua, jotka on kuvattu alla olevaan kuvaan</a:t>
            </a:r>
          </a:p>
          <a:p>
            <a:endParaRPr lang="fi-FI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2800">
              <a:latin typeface="Arial"/>
              <a:cs typeface="Arial"/>
            </a:endParaRPr>
          </a:p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4E356-8BE9-48C7-A144-B208259F874B}" type="datetime1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2833A-147E-40E4-8CCF-CDFD1C979417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28" y="1286826"/>
            <a:ext cx="7518400" cy="43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7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E3035-4498-43B5-B9FC-D739854F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>
                <a:ea typeface="+mn-lt"/>
                <a:cs typeface="+mn-lt"/>
              </a:rPr>
              <a:t>Hakeutuminen painotettuun, kaksikieliseen tai englanninkieliseen opetukseen tai muuhun kuin omaan lähikouluun</a:t>
            </a:r>
            <a:endParaRPr lang="fi-FI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CFDB91-E7FF-4078-A57E-9AB2F1D4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839686"/>
            <a:ext cx="11234738" cy="4304620"/>
          </a:xfrm>
        </p:spPr>
        <p:txBody>
          <a:bodyPr/>
          <a:lstStyle/>
          <a:p>
            <a:r>
              <a:rPr lang="fi-FI">
                <a:ea typeface="+mn-lt"/>
                <a:cs typeface="+mn-lt"/>
              </a:rPr>
              <a:t>Oppilas voi hakea </a:t>
            </a:r>
            <a:r>
              <a:rPr lang="fi-FI" b="1">
                <a:ea typeface="+mn-lt"/>
                <a:cs typeface="+mn-lt"/>
              </a:rPr>
              <a:t>enintään viiteen hakukohteeseen</a:t>
            </a:r>
          </a:p>
          <a:p>
            <a:pPr lvl="1"/>
            <a:r>
              <a:rPr lang="fi-FI">
                <a:ea typeface="+mn-lt"/>
                <a:cs typeface="+mn-lt"/>
              </a:rPr>
              <a:t>Hakuvaihtoehdot ilmoitetaan ensisijaisuusjärjestyksessä</a:t>
            </a:r>
          </a:p>
          <a:p>
            <a:pPr lvl="1"/>
            <a:r>
              <a:rPr lang="fi-FI">
                <a:ea typeface="+mn-lt"/>
                <a:cs typeface="+mn-lt"/>
              </a:rPr>
              <a:t>Vaihtoehdot käsitellään ilmoitetussa järjestyksessä, ja oppilas voi tulla valituksi vain yhteen hakukohteeseen</a:t>
            </a:r>
            <a:endParaRPr lang="fi-FI">
              <a:cs typeface="Arial"/>
            </a:endParaRPr>
          </a:p>
          <a:p>
            <a:pPr lvl="1"/>
            <a:r>
              <a:rPr lang="fi-FI">
                <a:ea typeface="+mn-lt"/>
                <a:cs typeface="+mn-lt"/>
              </a:rPr>
              <a:t>Hakeutuminen on sitovaa, eli oppilas sitoutuu ottamaan paikan vastaan, jos tulee valituksi painotettuun opetukseen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fi-FI">
                <a:ea typeface="+mn-lt"/>
                <a:cs typeface="+mn-lt"/>
              </a:rPr>
              <a:t>Huoltaja voi muuttaa valintoja Wilma-lomakkeella hakuajan aikana, mutta ei enää sen jälkeen</a:t>
            </a:r>
          </a:p>
          <a:p>
            <a:pPr lvl="1"/>
            <a:r>
              <a:rPr lang="fi-FI">
                <a:ea typeface="+mn-lt"/>
                <a:cs typeface="+mn-lt"/>
              </a:rPr>
              <a:t>Myöhästyneitä hakemuksia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>
                <a:ea typeface="+mn-lt"/>
                <a:cs typeface="+mn-lt"/>
              </a:rPr>
              <a:t>ei huomioida</a:t>
            </a:r>
          </a:p>
          <a:p>
            <a:pPr lvl="1"/>
            <a:r>
              <a:rPr lang="fi-FI">
                <a:ea typeface="+mn-lt"/>
                <a:cs typeface="+mn-lt"/>
              </a:rPr>
              <a:t>Hakuaika päättyy 7.12.2022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9A94C1-EE7A-4E0F-9730-3052185F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4E356-8BE9-48C7-A144-B208259F874B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7E797F-A446-48CE-B48D-5F13A51B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87D999-4889-448C-BCBD-8952DD6D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57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6237" y="512618"/>
            <a:ext cx="10661515" cy="5136204"/>
          </a:xfrm>
        </p:spPr>
        <p:txBody>
          <a:bodyPr/>
          <a:lstStyle/>
          <a:p>
            <a:r>
              <a:rPr lang="fi-FI"/>
              <a:t>Painotettu, </a:t>
            </a:r>
            <a:br>
              <a:rPr lang="fi-FI"/>
            </a:br>
            <a:r>
              <a:rPr lang="fi-FI"/>
              <a:t>kaksikielinen </a:t>
            </a:r>
            <a:br>
              <a:rPr lang="fi-FI"/>
            </a:br>
            <a:r>
              <a:rPr lang="fi-FI"/>
              <a:t>ja englannin-</a:t>
            </a:r>
            <a:br>
              <a:rPr lang="fi-FI"/>
            </a:br>
            <a:r>
              <a:rPr lang="fi-FI"/>
              <a:t>kielinen </a:t>
            </a:r>
            <a:br>
              <a:rPr lang="fi-FI"/>
            </a:br>
            <a:r>
              <a:rPr lang="fi-FI"/>
              <a:t>opetus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B5BD-CE00-4425-9897-659403C3B16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96" y="3385457"/>
            <a:ext cx="9056641" cy="39274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8" y="-697512"/>
            <a:ext cx="12830614" cy="556408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33" y="4009775"/>
            <a:ext cx="6177321" cy="26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2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00411"/>
            <a:ext cx="11234738" cy="787400"/>
          </a:xfrm>
        </p:spPr>
        <p:txBody>
          <a:bodyPr/>
          <a:lstStyle/>
          <a:p>
            <a:r>
              <a:rPr lang="fi-FI" sz="3200"/>
              <a:t>6. luokalta jatkuva englanninkielinen ja laajamittainen kaksikielinen opetus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77851-0BB1-49E6-AC68-1570C0EDB252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9ED9A-2899-487E-9A82-F3A61CE3804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57" y="3094936"/>
            <a:ext cx="3240873" cy="138706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64" y="3097149"/>
            <a:ext cx="3216903" cy="31512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18565" y="2689415"/>
            <a:ext cx="27447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Englanninkielinen opetus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096872" y="2680449"/>
            <a:ext cx="26625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Suomi-englanti -opetus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575177" y="1380562"/>
            <a:ext cx="26266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Suomi-espanja -opetus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593102" y="2465293"/>
            <a:ext cx="26804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Suomi-kiina -opetus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602067" y="4679574"/>
            <a:ext cx="24742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Suomi-venäjä -opetus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602067" y="5809126"/>
            <a:ext cx="22232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Suomi-viro -opetus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384" y="2844242"/>
            <a:ext cx="3267521" cy="650821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5"/>
          <a:srcRect t="6531"/>
          <a:stretch/>
        </p:blipFill>
        <p:spPr>
          <a:xfrm>
            <a:off x="7566207" y="1801903"/>
            <a:ext cx="3176737" cy="56674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151" y="6216099"/>
            <a:ext cx="3256754" cy="595669"/>
          </a:xfrm>
          <a:prstGeom prst="rect">
            <a:avLst/>
          </a:prstGeom>
        </p:spPr>
      </p:pic>
      <p:sp>
        <p:nvSpPr>
          <p:cNvPr id="19" name="Tekstiruutu 18"/>
          <p:cNvSpPr txBox="1"/>
          <p:nvPr/>
        </p:nvSpPr>
        <p:spPr>
          <a:xfrm>
            <a:off x="7619995" y="3567944"/>
            <a:ext cx="312294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Suomi-pohjoissaame -opetus</a:t>
            </a: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034" y="3981251"/>
            <a:ext cx="3179872" cy="60849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 rotWithShape="1">
          <a:blip r:embed="rId8"/>
          <a:srcRect t="5102"/>
          <a:stretch/>
        </p:blipFill>
        <p:spPr>
          <a:xfrm>
            <a:off x="7600139" y="5082986"/>
            <a:ext cx="3403612" cy="629126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457200" y="1380562"/>
            <a:ext cx="69226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6. luokalla englanninkielisessä tai laajamittaisessa kaksikielisessä opetuksessa opiskelevilla on oikeus jatkaa samassa opetuksessa opinpolun mukaisessa koulussa 7. luokalla. </a:t>
            </a:r>
            <a:r>
              <a:rPr lang="fi-FI" b="1"/>
              <a:t>Näiden ryhmien vapaita paikkoja voivat hakea kaikki kuudesluokkalaiset.</a:t>
            </a:r>
          </a:p>
        </p:txBody>
      </p:sp>
    </p:spTree>
    <p:extLst>
      <p:ext uri="{BB962C8B-B14F-4D97-AF65-F5344CB8AC3E}">
        <p14:creationId xmlns:p14="http://schemas.microsoft.com/office/powerpoint/2010/main" val="132033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00411"/>
            <a:ext cx="11234738" cy="787400"/>
          </a:xfrm>
        </p:spPr>
        <p:txBody>
          <a:bodyPr/>
          <a:lstStyle/>
          <a:p>
            <a:r>
              <a:rPr lang="fi-FI" sz="3200"/>
              <a:t>6. luokalta jatkuva painotettu opetus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D75C4-A461-4E12-BBC0-DACF1E972925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9ED9A-2899-487E-9A82-F3A61CE3804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93585" y="2109646"/>
            <a:ext cx="10630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Musiikki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549813" y="2072736"/>
            <a:ext cx="13413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Kuvataide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876304" y="2093267"/>
            <a:ext cx="107084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Liikunta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628194" y="4943814"/>
            <a:ext cx="14635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Taideilmaisu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611286" y="3791195"/>
            <a:ext cx="312294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/>
              <a:t>Nykytanssi -&gt; tanssitaide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457200" y="995080"/>
            <a:ext cx="1069109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/>
              <a:t>6. luokalla painotetussa opetuksessa opiskelevilla on oikeus jatkaa samassa opetuksessa opinpolun mukaisessa koulussa 7. luokalla. </a:t>
            </a:r>
            <a:r>
              <a:rPr lang="fi-FI" sz="2000" b="1"/>
              <a:t>Näiden ryhmien vapaita paikkoja voivat hakea kaikki kuudesluokkalaiset.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6" y="2464038"/>
            <a:ext cx="3129761" cy="351082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04" y="2448200"/>
            <a:ext cx="3292110" cy="3067221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673" y="2422020"/>
            <a:ext cx="3238507" cy="126215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525" y="4137933"/>
            <a:ext cx="3192946" cy="667847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439" y="5302459"/>
            <a:ext cx="3059435" cy="6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0729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2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36D2AB94EB904FAF1A463155FFFCCE" ma:contentTypeVersion="1" ma:contentTypeDescription="Luo uusi asiakirja." ma:contentTypeScope="" ma:versionID="e308ab18e438637e8992a878285dc7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2F65D-45AC-4800-ACF1-DBD5D6E38B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8CC1BA-FEC4-4E46-AA93-B0B76AA84B41}">
  <ds:schemaRefs>
    <ds:schemaRef ds:uri="46fcde59-e350-40c2-8288-8d0ddcab9cfc"/>
    <ds:schemaRef ds:uri="87be2e07-c37e-4689-98ad-1bc3625a5c38"/>
    <ds:schemaRef ds:uri="97f84877-d6bb-4f1a-a983-aeaed88d2e64"/>
    <ds:schemaRef ds:uri="a261f774-13a0-49dc-8d82-7764d278fc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EDD08C-54F2-4F8B-9C2B-AA9CA440C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1064</Words>
  <Application>Microsoft Office PowerPoint</Application>
  <PresentationFormat>Laajakuva</PresentationFormat>
  <Paragraphs>212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HKI-perus</vt:lpstr>
      <vt:lpstr>1_HKI-perus</vt:lpstr>
      <vt:lpstr>Siirtyminen 7. luokalle </vt:lpstr>
      <vt:lpstr>Vaihtoehdot siirryttäessä 7. luokalle</vt:lpstr>
      <vt:lpstr>Siirtyminen  7. luokalle </vt:lpstr>
      <vt:lpstr>Opinpolkujen jatkumo valintakokeeseen pohjautuvassa opetuksessa </vt:lpstr>
      <vt:lpstr>Opinpolkujen jatkumo kielikylpyluokilla </vt:lpstr>
      <vt:lpstr>Hakeutuminen painotettuun, kaksikieliseen tai englanninkieliseen opetukseen tai muuhun kuin omaan lähikouluun</vt:lpstr>
      <vt:lpstr>Painotettu,  kaksikielinen  ja englannin- kielinen  opetus </vt:lpstr>
      <vt:lpstr>6. luokalta jatkuva englanninkielinen ja laajamittainen kaksikielinen opetus</vt:lpstr>
      <vt:lpstr>6. luokalta jatkuva painotettu opetus</vt:lpstr>
      <vt:lpstr>7. luokalta alkavat painotetut, englanninkieliset ja kaksikieliset opetukset</vt:lpstr>
      <vt:lpstr>Valintakokeeseen osallistuminen </vt:lpstr>
      <vt:lpstr>PowerPoint-esitys</vt:lpstr>
      <vt:lpstr>Oppimisen tuki 7. luokalle siirryttäessä</vt:lpstr>
      <vt:lpstr>Lisätietoa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Laakso Riina</dc:creator>
  <cp:lastModifiedBy>Punnonen Maria Susanna</cp:lastModifiedBy>
  <cp:revision>4</cp:revision>
  <dcterms:created xsi:type="dcterms:W3CDTF">2017-05-30T16:12:50Z</dcterms:created>
  <dcterms:modified xsi:type="dcterms:W3CDTF">2022-10-31T11:05:36Z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0x010100DF36D2AB94EB904FAF1A463155FFFCCE</vt:lpwstr>
  </property>
  <property fmtid="{D5CDD505-2E9C-101B-9397-08002B2CF9AE}" pid="3" name="MediaServiceImageTags">
    <vt:lpwstr/>
  </property>
</Properties>
</file>