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99" r:id="rId5"/>
  </p:sldMasterIdLst>
  <p:notesMasterIdLst>
    <p:notesMasterId r:id="rId19"/>
  </p:notesMasterIdLst>
  <p:sldIdLst>
    <p:sldId id="375" r:id="rId6"/>
    <p:sldId id="370" r:id="rId7"/>
    <p:sldId id="385" r:id="rId8"/>
    <p:sldId id="384" r:id="rId9"/>
    <p:sldId id="383" r:id="rId10"/>
    <p:sldId id="382" r:id="rId11"/>
    <p:sldId id="381" r:id="rId12"/>
    <p:sldId id="380" r:id="rId13"/>
    <p:sldId id="379" r:id="rId14"/>
    <p:sldId id="378" r:id="rId15"/>
    <p:sldId id="386" r:id="rId16"/>
    <p:sldId id="377" r:id="rId17"/>
    <p:sldId id="376"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napToGrid="0">
      <p:cViewPr varScale="1">
        <p:scale>
          <a:sx n="75" d="100"/>
          <a:sy n="75" d="100"/>
        </p:scale>
        <p:origin x="3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D4F2-1C9D-4598-AAA3-4F63BE414493}" type="datetimeFigureOut">
              <a:rPr lang="fi-FI" smtClean="0"/>
              <a:t>27.10.2022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6BE00-5AF4-4AF6-8014-22F177817E75}" type="slidenum">
              <a:rPr lang="fi-FI" smtClean="0"/>
              <a:t>‹#›</a:t>
            </a:fld>
            <a:endParaRPr lang="fi-FI"/>
          </a:p>
        </p:txBody>
      </p:sp>
    </p:spTree>
    <p:extLst>
      <p:ext uri="{BB962C8B-B14F-4D97-AF65-F5344CB8AC3E}">
        <p14:creationId xmlns:p14="http://schemas.microsoft.com/office/powerpoint/2010/main" val="339857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F395601-BBBD-4860-AB87-943D5A4E7435}" type="datetime1">
              <a:rPr lang="fi-FI" smtClean="0"/>
              <a:t>27.10.2022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CB456E63-9A95-4BB3-999B-D34BDE9A0BDD}" type="slidenum">
              <a:rPr lang="fi-FI"/>
              <a:pPr>
                <a:defRPr/>
              </a:pPr>
              <a:t>‹#›</a:t>
            </a:fld>
            <a:endParaRPr lang="fi-FI"/>
          </a:p>
        </p:txBody>
      </p:sp>
    </p:spTree>
    <p:extLst>
      <p:ext uri="{BB962C8B-B14F-4D97-AF65-F5344CB8AC3E}">
        <p14:creationId xmlns:p14="http://schemas.microsoft.com/office/powerpoint/2010/main" val="127977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154E356-8BE9-48C7-A144-B208259F874B}"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DC2833A-147E-40E4-8CCF-CDFD1C979417}" type="slidenum">
              <a:rPr lang="fi-FI"/>
              <a:pPr>
                <a:defRPr/>
              </a:pPr>
              <a:t>‹#›</a:t>
            </a:fld>
            <a:endParaRPr lang="fi-FI"/>
          </a:p>
        </p:txBody>
      </p:sp>
    </p:spTree>
    <p:extLst>
      <p:ext uri="{BB962C8B-B14F-4D97-AF65-F5344CB8AC3E}">
        <p14:creationId xmlns:p14="http://schemas.microsoft.com/office/powerpoint/2010/main" val="265670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2A5E478-58A4-4A98-8D4F-617C05094544}"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081770F0-5E00-4CF3-B00E-9AAE7AD1BD5A}" type="slidenum">
              <a:rPr lang="fi-FI"/>
              <a:pPr>
                <a:defRPr/>
              </a:pPr>
              <a:t>‹#›</a:t>
            </a:fld>
            <a:endParaRPr lang="fi-FI"/>
          </a:p>
        </p:txBody>
      </p:sp>
    </p:spTree>
    <p:extLst>
      <p:ext uri="{BB962C8B-B14F-4D97-AF65-F5344CB8AC3E}">
        <p14:creationId xmlns:p14="http://schemas.microsoft.com/office/powerpoint/2010/main" val="58249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1B6C46DA-07F2-4D3E-BA0C-67AB0D8EC2A9}"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612354B9-2693-4FD9-AAF4-5AADC49751BC}" type="slidenum">
              <a:rPr lang="fi-FI"/>
              <a:pPr>
                <a:defRPr/>
              </a:pPr>
              <a:t>‹#›</a:t>
            </a:fld>
            <a:endParaRPr lang="fi-FI"/>
          </a:p>
        </p:txBody>
      </p:sp>
    </p:spTree>
    <p:extLst>
      <p:ext uri="{BB962C8B-B14F-4D97-AF65-F5344CB8AC3E}">
        <p14:creationId xmlns:p14="http://schemas.microsoft.com/office/powerpoint/2010/main" val="833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343917E1-A1AD-47AB-8D94-B440035804AC}"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FC0916D-B7F8-4259-B2E1-74F9A2FA3161}" type="slidenum">
              <a:rPr lang="fi-FI"/>
              <a:pPr>
                <a:defRPr/>
              </a:pPr>
              <a:t>‹#›</a:t>
            </a:fld>
            <a:endParaRPr lang="fi-FI"/>
          </a:p>
        </p:txBody>
      </p:sp>
    </p:spTree>
    <p:extLst>
      <p:ext uri="{BB962C8B-B14F-4D97-AF65-F5344CB8AC3E}">
        <p14:creationId xmlns:p14="http://schemas.microsoft.com/office/powerpoint/2010/main" val="179138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1A87F493-B69C-4083-ADF2-44B66C4F0508}"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83BFC5FC-0AB3-4635-AF66-C2C285FB326E}" type="slidenum">
              <a:rPr lang="fi-FI"/>
              <a:pPr>
                <a:defRPr/>
              </a:pPr>
              <a:t>‹#›</a:t>
            </a:fld>
            <a:endParaRPr lang="fi-FI"/>
          </a:p>
        </p:txBody>
      </p:sp>
    </p:spTree>
    <p:extLst>
      <p:ext uri="{BB962C8B-B14F-4D97-AF65-F5344CB8AC3E}">
        <p14:creationId xmlns:p14="http://schemas.microsoft.com/office/powerpoint/2010/main" val="287955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DC598935-EF5D-42A2-8EF3-5B0B0C5B1AE7}"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7A8060D-2538-4ACB-89E9-F2523BB5531F}" type="slidenum">
              <a:rPr lang="fi-FI"/>
              <a:pPr>
                <a:defRPr/>
              </a:pPr>
              <a:t>‹#›</a:t>
            </a:fld>
            <a:endParaRPr lang="fi-FI"/>
          </a:p>
        </p:txBody>
      </p:sp>
    </p:spTree>
    <p:extLst>
      <p:ext uri="{BB962C8B-B14F-4D97-AF65-F5344CB8AC3E}">
        <p14:creationId xmlns:p14="http://schemas.microsoft.com/office/powerpoint/2010/main" val="356615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CEDB72DA-4BFB-4B84-A5F0-8C6412011B52}" type="datetime1">
              <a:rPr lang="fi-FI" smtClean="0"/>
              <a:t>27.10.2022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264A5079-72C2-40CB-B92D-CF1D393560A0}" type="slidenum">
              <a:rPr lang="fi-FI"/>
              <a:pPr>
                <a:defRPr/>
              </a:pPr>
              <a:t>‹#›</a:t>
            </a:fld>
            <a:endParaRPr lang="fi-FI"/>
          </a:p>
        </p:txBody>
      </p:sp>
    </p:spTree>
    <p:extLst>
      <p:ext uri="{BB962C8B-B14F-4D97-AF65-F5344CB8AC3E}">
        <p14:creationId xmlns:p14="http://schemas.microsoft.com/office/powerpoint/2010/main" val="352917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03E9FD6B-6021-4F7B-8536-2EF7D868E514}" type="datetime1">
              <a:rPr lang="fi-FI" smtClean="0"/>
              <a:t>27.10.2022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F367A88C-ED58-4D2A-9119-593DDC889AEF}" type="slidenum">
              <a:rPr lang="fi-FI"/>
              <a:pPr>
                <a:defRPr/>
              </a:pPr>
              <a:t>‹#›</a:t>
            </a:fld>
            <a:endParaRPr lang="fi-FI"/>
          </a:p>
        </p:txBody>
      </p:sp>
    </p:spTree>
    <p:extLst>
      <p:ext uri="{BB962C8B-B14F-4D97-AF65-F5344CB8AC3E}">
        <p14:creationId xmlns:p14="http://schemas.microsoft.com/office/powerpoint/2010/main" val="2701542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346FDE43-05C9-49C6-A2A9-E963FDAD85A7}" type="datetime1">
              <a:rPr lang="fi-FI" smtClean="0"/>
              <a:t>27.10.2022</a:t>
            </a:fld>
            <a:endParaRPr lang="fi-FI"/>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6"/>
          </p:nvPr>
        </p:nvSpPr>
        <p:spPr/>
        <p:txBody>
          <a:bodyPr/>
          <a:lstStyle>
            <a:lvl1pPr>
              <a:defRPr/>
            </a:lvl1pPr>
          </a:lstStyle>
          <a:p>
            <a:pPr>
              <a:defRPr/>
            </a:pPr>
            <a:fld id="{53646166-C629-4B80-A3DA-35367D375015}" type="slidenum">
              <a:rPr lang="fi-FI"/>
              <a:pPr>
                <a:defRPr/>
              </a:pPr>
              <a:t>‹#›</a:t>
            </a:fld>
            <a:endParaRPr lang="fi-FI"/>
          </a:p>
        </p:txBody>
      </p:sp>
    </p:spTree>
    <p:extLst>
      <p:ext uri="{BB962C8B-B14F-4D97-AF65-F5344CB8AC3E}">
        <p14:creationId xmlns:p14="http://schemas.microsoft.com/office/powerpoint/2010/main" val="146841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9B1D87EB-831B-487F-B79D-412C9F1AA7DE}" type="datetime1">
              <a:rPr lang="fi-FI" smtClean="0"/>
              <a:t>27.10.2022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8"/>
          </p:nvPr>
        </p:nvSpPr>
        <p:spPr/>
        <p:txBody>
          <a:bodyPr/>
          <a:lstStyle>
            <a:lvl1pPr>
              <a:defRPr/>
            </a:lvl1pPr>
          </a:lstStyle>
          <a:p>
            <a:pPr>
              <a:defRPr/>
            </a:pPr>
            <a:fld id="{A0F72AF9-134F-404F-A962-5E1FC85C16EF}" type="slidenum">
              <a:rPr lang="fi-FI"/>
              <a:pPr>
                <a:defRPr/>
              </a:pPr>
              <a:t>‹#›</a:t>
            </a:fld>
            <a:endParaRPr lang="fi-FI"/>
          </a:p>
        </p:txBody>
      </p:sp>
    </p:spTree>
    <p:extLst>
      <p:ext uri="{BB962C8B-B14F-4D97-AF65-F5344CB8AC3E}">
        <p14:creationId xmlns:p14="http://schemas.microsoft.com/office/powerpoint/2010/main" val="342781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BBF532A-A3E6-4101-AF50-52F783F12B38}"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284FAC9-B751-4B78-905D-A6ACAFA3D312}" type="slidenum">
              <a:rPr lang="fi-FI"/>
              <a:pPr>
                <a:defRPr/>
              </a:pPr>
              <a:t>‹#›</a:t>
            </a:fld>
            <a:endParaRPr lang="fi-FI"/>
          </a:p>
        </p:txBody>
      </p:sp>
    </p:spTree>
    <p:extLst>
      <p:ext uri="{BB962C8B-B14F-4D97-AF65-F5344CB8AC3E}">
        <p14:creationId xmlns:p14="http://schemas.microsoft.com/office/powerpoint/2010/main" val="2601648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2340628B-6AE4-4FB9-AB9D-D1C5C9F11C9F}" type="datetime1">
              <a:rPr lang="fi-FI" smtClean="0"/>
              <a:t>27.10.2022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p:cNvSpPr>
            <a:spLocks noGrp="1"/>
          </p:cNvSpPr>
          <p:nvPr>
            <p:ph type="sldNum" sz="quarter" idx="18"/>
          </p:nvPr>
        </p:nvSpPr>
        <p:spPr/>
        <p:txBody>
          <a:bodyPr/>
          <a:lstStyle>
            <a:lvl1pPr>
              <a:defRPr/>
            </a:lvl1pPr>
          </a:lstStyle>
          <a:p>
            <a:pPr>
              <a:defRPr/>
            </a:pPr>
            <a:fld id="{BFD34120-9881-47A1-B8AF-0BB0E0F4E353}" type="slidenum">
              <a:rPr lang="fi-FI"/>
              <a:pPr>
                <a:defRPr/>
              </a:pPr>
              <a:t>‹#›</a:t>
            </a:fld>
            <a:endParaRPr lang="fi-FI"/>
          </a:p>
        </p:txBody>
      </p:sp>
    </p:spTree>
    <p:extLst>
      <p:ext uri="{BB962C8B-B14F-4D97-AF65-F5344CB8AC3E}">
        <p14:creationId xmlns:p14="http://schemas.microsoft.com/office/powerpoint/2010/main" val="830123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B2135177-66A0-4DE9-B06D-8A8CC76D37B0}" type="datetime1">
              <a:rPr lang="fi-FI" smtClean="0"/>
              <a:t>27.10.2022</a:t>
            </a:fld>
            <a:endParaRPr lang="fi-FI"/>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p:cNvSpPr>
            <a:spLocks noGrp="1"/>
          </p:cNvSpPr>
          <p:nvPr>
            <p:ph type="sldNum" sz="quarter" idx="21"/>
          </p:nvPr>
        </p:nvSpPr>
        <p:spPr/>
        <p:txBody>
          <a:bodyPr/>
          <a:lstStyle>
            <a:lvl1pPr>
              <a:defRPr/>
            </a:lvl1pPr>
          </a:lstStyle>
          <a:p>
            <a:pPr>
              <a:defRPr/>
            </a:pPr>
            <a:fld id="{C56B5357-4DAE-4C05-8774-E3F14102CAE6}" type="slidenum">
              <a:rPr lang="fi-FI"/>
              <a:pPr>
                <a:defRPr/>
              </a:pPr>
              <a:t>‹#›</a:t>
            </a:fld>
            <a:endParaRPr lang="fi-FI"/>
          </a:p>
        </p:txBody>
      </p:sp>
    </p:spTree>
    <p:extLst>
      <p:ext uri="{BB962C8B-B14F-4D97-AF65-F5344CB8AC3E}">
        <p14:creationId xmlns:p14="http://schemas.microsoft.com/office/powerpoint/2010/main" val="203485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8AD1CDA5-7606-450C-9AA9-E64F33360C42}" type="datetime1">
              <a:rPr lang="fi-FI" smtClean="0"/>
              <a:t>27.10.2022</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293C4E00-BA91-46CD-8D93-B34C8454BC79}" type="slidenum">
              <a:rPr lang="fi-FI"/>
              <a:pPr>
                <a:defRPr/>
              </a:pPr>
              <a:t>‹#›</a:t>
            </a:fld>
            <a:endParaRPr lang="fi-FI"/>
          </a:p>
        </p:txBody>
      </p:sp>
    </p:spTree>
    <p:extLst>
      <p:ext uri="{BB962C8B-B14F-4D97-AF65-F5344CB8AC3E}">
        <p14:creationId xmlns:p14="http://schemas.microsoft.com/office/powerpoint/2010/main" val="1554449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219695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705196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4D26154A-3870-4F26-B759-0B969CE46B0C}" type="datetime1">
              <a:rPr lang="fi-FI" smtClean="0"/>
              <a:t>27.10.2022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2FE02B60-F4D5-4F75-BC59-C55CF9884021}" type="slidenum">
              <a:rPr lang="fi-FI"/>
              <a:pPr>
                <a:defRPr/>
              </a:pPr>
              <a:t>‹#›</a:t>
            </a:fld>
            <a:endParaRPr lang="fi-FI"/>
          </a:p>
        </p:txBody>
      </p:sp>
    </p:spTree>
    <p:extLst>
      <p:ext uri="{BB962C8B-B14F-4D97-AF65-F5344CB8AC3E}">
        <p14:creationId xmlns:p14="http://schemas.microsoft.com/office/powerpoint/2010/main" val="2344064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919A608-02F9-4058-B062-87CB3BEFBD18}" type="datetime1">
              <a:rPr lang="fi-FI" smtClean="0"/>
              <a:t>27.10.2022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B354896D-05E8-4DF8-8284-500A38B25FD4}" type="slidenum">
              <a:rPr lang="fi-FI"/>
              <a:pPr>
                <a:defRPr/>
              </a:pPr>
              <a:t>‹#›</a:t>
            </a:fld>
            <a:endParaRPr lang="fi-FI"/>
          </a:p>
        </p:txBody>
      </p:sp>
    </p:spTree>
    <p:extLst>
      <p:ext uri="{BB962C8B-B14F-4D97-AF65-F5344CB8AC3E}">
        <p14:creationId xmlns:p14="http://schemas.microsoft.com/office/powerpoint/2010/main" val="640319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95049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57752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57550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C49B5F0-B224-452A-A998-F9CF8CFFEC01}"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69C07F-6233-4C97-B795-0D0F504817D7}" type="slidenum">
              <a:rPr lang="fi-FI"/>
              <a:pPr>
                <a:defRPr/>
              </a:pPr>
              <a:t>‹#›</a:t>
            </a:fld>
            <a:endParaRPr lang="fi-FI"/>
          </a:p>
        </p:txBody>
      </p:sp>
    </p:spTree>
    <p:extLst>
      <p:ext uri="{BB962C8B-B14F-4D97-AF65-F5344CB8AC3E}">
        <p14:creationId xmlns:p14="http://schemas.microsoft.com/office/powerpoint/2010/main" val="358676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721011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721893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835772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863618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87372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66507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013948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Otsikkodi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04"/>
            <a:ext cx="9952074" cy="6864401"/>
          </a:xfrm>
          <a:prstGeom prst="rect">
            <a:avLst/>
          </a:prstGeom>
        </p:spPr>
      </p:pic>
      <p:sp>
        <p:nvSpPr>
          <p:cNvPr id="6" name="Freeform 5"/>
          <p:cNvSpPr>
            <a:spLocks/>
          </p:cNvSpPr>
          <p:nvPr userDrawn="1"/>
        </p:nvSpPr>
        <p:spPr bwMode="white">
          <a:xfrm rot="10800000">
            <a:off x="2804654"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24203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76ED3ED8-B964-4B24-9B05-A684C32D2971}" type="datetime1">
              <a:rPr lang="fi-FI" smtClean="0"/>
              <a:t>27.10.2022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a:p>
        </p:txBody>
      </p:sp>
    </p:spTree>
    <p:extLst>
      <p:ext uri="{BB962C8B-B14F-4D97-AF65-F5344CB8AC3E}">
        <p14:creationId xmlns:p14="http://schemas.microsoft.com/office/powerpoint/2010/main" val="4239151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CDBB56D-5A6B-400F-99A0-9FE53B48088F}"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9670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122E5C58-14F2-47E7-AEE2-51A32B985A1F}"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10FB5BD-CE00-4425-9897-659403C3B16D}" type="slidenum">
              <a:rPr lang="fi-FI"/>
              <a:pPr>
                <a:defRPr/>
              </a:pPr>
              <a:t>‹#›</a:t>
            </a:fld>
            <a:endParaRPr lang="fi-FI"/>
          </a:p>
        </p:txBody>
      </p:sp>
    </p:spTree>
    <p:extLst>
      <p:ext uri="{BB962C8B-B14F-4D97-AF65-F5344CB8AC3E}">
        <p14:creationId xmlns:p14="http://schemas.microsoft.com/office/powerpoint/2010/main" val="203613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2508DF4-A70A-4FAF-8FEB-391C1C329F46}"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2663273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A7B124B-1756-4849-A0AE-24FCEA367E29}"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1415676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D0FC409-AC6A-42E2-AF08-31DE624BD220}"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197145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8B48DB8-1125-4716-B71D-F9F03B285369}"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2788219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F0A8180-FD41-4EBC-9EF1-F2054673C2CF}"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1492444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EA49137-4253-4C64-A9B9-B953897EF47F}"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1841042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05224563-3EFD-48A9-AF9D-765CB8C3D515}" type="datetime1">
              <a:rPr lang="fi-FI" smtClean="0"/>
              <a:t>27.10.2022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a:p>
        </p:txBody>
      </p:sp>
    </p:spTree>
    <p:extLst>
      <p:ext uri="{BB962C8B-B14F-4D97-AF65-F5344CB8AC3E}">
        <p14:creationId xmlns:p14="http://schemas.microsoft.com/office/powerpoint/2010/main" val="3545520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F416DB57-BD6A-4BCC-836A-97FB40BF1E47}"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3339190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AC4996E0-C39D-4C6C-8CB3-13541DA50C32}"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4152017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F568296-2B48-46D4-911C-FEDB8017390D}"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377742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ED68A2D-24DE-410E-940A-1FEC5160ED05}"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0DCA286-A928-4EA4-9ABE-492946129C25}" type="slidenum">
              <a:rPr lang="fi-FI"/>
              <a:pPr>
                <a:defRPr/>
              </a:pPr>
              <a:t>‹#›</a:t>
            </a:fld>
            <a:endParaRPr lang="fi-FI"/>
          </a:p>
        </p:txBody>
      </p:sp>
    </p:spTree>
    <p:extLst>
      <p:ext uri="{BB962C8B-B14F-4D97-AF65-F5344CB8AC3E}">
        <p14:creationId xmlns:p14="http://schemas.microsoft.com/office/powerpoint/2010/main" val="2656601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B2A19036-3FE8-4F73-80AE-07CC506E43AB}"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2179881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681EFB5-981A-4FBB-A366-38DA96030A5C}"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2894823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4575073F-1CC7-4542-88F7-D2A4EE5E7312}" type="datetime1">
              <a:rPr lang="fi-FI" smtClean="0"/>
              <a:t>27.10.2022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a:p>
        </p:txBody>
      </p:sp>
    </p:spTree>
    <p:extLst>
      <p:ext uri="{BB962C8B-B14F-4D97-AF65-F5344CB8AC3E}">
        <p14:creationId xmlns:p14="http://schemas.microsoft.com/office/powerpoint/2010/main" val="723638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9BBB9A5C-72F8-4918-B238-E5ACD5580C93}" type="datetime1">
              <a:rPr lang="fi-FI" smtClean="0"/>
              <a:t>27.10.2022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a:p>
        </p:txBody>
      </p:sp>
    </p:spTree>
    <p:extLst>
      <p:ext uri="{BB962C8B-B14F-4D97-AF65-F5344CB8AC3E}">
        <p14:creationId xmlns:p14="http://schemas.microsoft.com/office/powerpoint/2010/main" val="3207386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6FA0F1F5-4FD5-4CE7-AECE-742C1485DBF9}" type="datetime1">
              <a:rPr lang="fi-FI" smtClean="0"/>
              <a:t>27.10.2022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a:p>
        </p:txBody>
      </p:sp>
    </p:spTree>
    <p:extLst>
      <p:ext uri="{BB962C8B-B14F-4D97-AF65-F5344CB8AC3E}">
        <p14:creationId xmlns:p14="http://schemas.microsoft.com/office/powerpoint/2010/main" val="642437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B50CF107-CCA3-43D9-8896-9C60AE3B2FBE}" type="datetime1">
              <a:rPr lang="fi-FI" smtClean="0"/>
              <a:t>27.10.2022</a:t>
            </a:fld>
            <a:endParaRPr lang="fi-FI"/>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a:p>
        </p:txBody>
      </p:sp>
    </p:spTree>
    <p:extLst>
      <p:ext uri="{BB962C8B-B14F-4D97-AF65-F5344CB8AC3E}">
        <p14:creationId xmlns:p14="http://schemas.microsoft.com/office/powerpoint/2010/main" val="1027134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102770CB-A42A-4084-AA94-7E120739EC24}" type="datetime1">
              <a:rPr lang="fi-FI" smtClean="0"/>
              <a:t>27.10.2022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a:p>
        </p:txBody>
      </p:sp>
    </p:spTree>
    <p:extLst>
      <p:ext uri="{BB962C8B-B14F-4D97-AF65-F5344CB8AC3E}">
        <p14:creationId xmlns:p14="http://schemas.microsoft.com/office/powerpoint/2010/main" val="1819791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F00A0323-E0F2-47ED-81A2-FEC17EFD7D5C}" type="datetime1">
              <a:rPr lang="fi-FI" smtClean="0"/>
              <a:t>27.10.2022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a:p>
        </p:txBody>
      </p:sp>
    </p:spTree>
    <p:extLst>
      <p:ext uri="{BB962C8B-B14F-4D97-AF65-F5344CB8AC3E}">
        <p14:creationId xmlns:p14="http://schemas.microsoft.com/office/powerpoint/2010/main" val="825690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9022BEBE-A193-4533-8E47-BD1049001097}" type="datetime1">
              <a:rPr lang="fi-FI" smtClean="0"/>
              <a:t>27.10.2022</a:t>
            </a:fld>
            <a:endParaRPr lang="fi-FI"/>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a:p>
        </p:txBody>
      </p:sp>
    </p:spTree>
    <p:extLst>
      <p:ext uri="{BB962C8B-B14F-4D97-AF65-F5344CB8AC3E}">
        <p14:creationId xmlns:p14="http://schemas.microsoft.com/office/powerpoint/2010/main" val="585884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3E0F1474-08DC-4252-98CB-23FDF20A97B4}" type="datetime1">
              <a:rPr lang="fi-FI" smtClean="0"/>
              <a:t>27.10.2022</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135222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E6A3F8B-F680-42A3-974E-BAFE2D1ED9FA}"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27510A7-00AD-4FD1-AFD6-30EAF216BD94}" type="slidenum">
              <a:rPr lang="fi-FI"/>
              <a:pPr>
                <a:defRPr/>
              </a:pPr>
              <a:t>‹#›</a:t>
            </a:fld>
            <a:endParaRPr lang="fi-FI"/>
          </a:p>
        </p:txBody>
      </p:sp>
    </p:spTree>
    <p:extLst>
      <p:ext uri="{BB962C8B-B14F-4D97-AF65-F5344CB8AC3E}">
        <p14:creationId xmlns:p14="http://schemas.microsoft.com/office/powerpoint/2010/main" val="3080137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3674704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998690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535266E4-7E9F-4C36-B931-4FCE23C6A82B}" type="datetime1">
              <a:rPr lang="fi-FI" smtClean="0"/>
              <a:t>27.10.2022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a:p>
        </p:txBody>
      </p:sp>
    </p:spTree>
    <p:extLst>
      <p:ext uri="{BB962C8B-B14F-4D97-AF65-F5344CB8AC3E}">
        <p14:creationId xmlns:p14="http://schemas.microsoft.com/office/powerpoint/2010/main" val="3404940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639C2E2-4D2D-4B51-843A-FADF41781FEE}" type="datetime1">
              <a:rPr lang="fi-FI" smtClean="0"/>
              <a:t>27.10.2022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a:p>
        </p:txBody>
      </p:sp>
    </p:spTree>
    <p:extLst>
      <p:ext uri="{BB962C8B-B14F-4D97-AF65-F5344CB8AC3E}">
        <p14:creationId xmlns:p14="http://schemas.microsoft.com/office/powerpoint/2010/main" val="1491045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37516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107369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113116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34156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6633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489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7D390C3-78BD-497F-AA70-F0D4B4B96E31}"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29AEE2E-F740-45D3-805C-B4012E28FB81}" type="slidenum">
              <a:rPr lang="fi-FI"/>
              <a:pPr>
                <a:defRPr/>
              </a:pPr>
              <a:t>‹#›</a:t>
            </a:fld>
            <a:endParaRPr lang="fi-FI"/>
          </a:p>
        </p:txBody>
      </p:sp>
    </p:spTree>
    <p:extLst>
      <p:ext uri="{BB962C8B-B14F-4D97-AF65-F5344CB8AC3E}">
        <p14:creationId xmlns:p14="http://schemas.microsoft.com/office/powerpoint/2010/main" val="37259555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436684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986248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898945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3947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A6DE6F0-8402-49BF-B5CF-F8D768AE60B8}" type="datetime1">
              <a:rPr lang="fi-FI" smtClean="0"/>
              <a:t>27.10.2022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2F4E4BD-F472-45DB-B699-0311B527901F}" type="slidenum">
              <a:rPr lang="fi-FI"/>
              <a:pPr>
                <a:defRPr/>
              </a:pPr>
              <a:t>‹#›</a:t>
            </a:fld>
            <a:endParaRPr lang="fi-FI"/>
          </a:p>
        </p:txBody>
      </p:sp>
    </p:spTree>
    <p:extLst>
      <p:ext uri="{BB962C8B-B14F-4D97-AF65-F5344CB8AC3E}">
        <p14:creationId xmlns:p14="http://schemas.microsoft.com/office/powerpoint/2010/main" val="125585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6264AC46-EE0A-4214-B101-70EF458E6771}" type="datetime1">
              <a:rPr lang="fi-FI" smtClean="0"/>
              <a:t>27.10.2022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CDD9ED9A-2899-487E-9A82-F3A61CE38041}" type="slidenum">
              <a:rPr lang="fi-FI"/>
              <a:pPr>
                <a:defRPr/>
              </a:pPr>
              <a:t>‹#›</a:t>
            </a:fld>
            <a:endParaRPr lang="fi-FI"/>
          </a:p>
        </p:txBody>
      </p:sp>
    </p:spTree>
    <p:extLst>
      <p:ext uri="{BB962C8B-B14F-4D97-AF65-F5344CB8AC3E}">
        <p14:creationId xmlns:p14="http://schemas.microsoft.com/office/powerpoint/2010/main" val="19628377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2445E623-7838-4D7F-83FA-62593676E994}" type="datetime1">
              <a:rPr lang="fi-FI" smtClean="0"/>
              <a:t>27.10.2022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F5827CCF-351F-4891-B965-646933671649}"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41103587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736" r:id="rId37"/>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4B3F702D-3F0E-41E5-9A20-079C6F74A04D}" type="datetime1">
              <a:rPr lang="fi-FI" smtClean="0"/>
              <a:t>27.10.2022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19042908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hel.fi/fi/kasvatus-ja-koulutus/kasvatuksen-ja-koulutuksen-lomakkee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225EA9-957B-4F8A-A18A-2BF9EC94ABB5}"/>
              </a:ext>
            </a:extLst>
          </p:cNvPr>
          <p:cNvSpPr>
            <a:spLocks noGrp="1"/>
          </p:cNvSpPr>
          <p:nvPr>
            <p:ph type="ctrTitle"/>
          </p:nvPr>
        </p:nvSpPr>
        <p:spPr/>
        <p:txBody>
          <a:bodyPr/>
          <a:lstStyle/>
          <a:p>
            <a:r>
              <a:rPr lang="fi-FI" dirty="0"/>
              <a:t>Wilma-lomakkeen täyttäminen</a:t>
            </a:r>
          </a:p>
        </p:txBody>
      </p:sp>
      <p:sp>
        <p:nvSpPr>
          <p:cNvPr id="4" name="Päivämäärän paikkamerkki 3">
            <a:extLst>
              <a:ext uri="{FF2B5EF4-FFF2-40B4-BE49-F238E27FC236}">
                <a16:creationId xmlns:a16="http://schemas.microsoft.com/office/drawing/2014/main" id="{74D45E9F-D5DC-4799-BD24-90EB1E34DBF8}"/>
              </a:ext>
            </a:extLst>
          </p:cNvPr>
          <p:cNvSpPr>
            <a:spLocks noGrp="1"/>
          </p:cNvSpPr>
          <p:nvPr>
            <p:ph type="dt" sz="half" idx="10"/>
          </p:nvPr>
        </p:nvSpPr>
        <p:spPr/>
        <p:txBody>
          <a:bodyPr/>
          <a:lstStyle/>
          <a:p>
            <a:pPr>
              <a:defRPr/>
            </a:pPr>
            <a:fld id="{8154E356-8BE9-48C7-A144-B208259F874B}" type="datetime1">
              <a:rPr lang="fi-FI" smtClean="0"/>
              <a:t>27.10.2022</a:t>
            </a:fld>
            <a:endParaRPr lang="fi-FI"/>
          </a:p>
        </p:txBody>
      </p:sp>
      <p:sp>
        <p:nvSpPr>
          <p:cNvPr id="6" name="Dian numeron paikkamerkki 5">
            <a:extLst>
              <a:ext uri="{FF2B5EF4-FFF2-40B4-BE49-F238E27FC236}">
                <a16:creationId xmlns:a16="http://schemas.microsoft.com/office/drawing/2014/main" id="{72C3199C-EB32-4D9D-8500-D0572A4E421F}"/>
              </a:ext>
            </a:extLst>
          </p:cNvPr>
          <p:cNvSpPr>
            <a:spLocks noGrp="1"/>
          </p:cNvSpPr>
          <p:nvPr>
            <p:ph type="sldNum" sz="quarter" idx="12"/>
          </p:nvPr>
        </p:nvSpPr>
        <p:spPr/>
        <p:txBody>
          <a:bodyPr/>
          <a:lstStyle/>
          <a:p>
            <a:pPr>
              <a:defRPr/>
            </a:pPr>
            <a:fld id="{BDC2833A-147E-40E4-8CCF-CDFD1C979417}" type="slidenum">
              <a:rPr lang="fi-FI" smtClean="0"/>
              <a:pPr>
                <a:defRPr/>
              </a:pPr>
              <a:t>1</a:t>
            </a:fld>
            <a:endParaRPr lang="fi-FI"/>
          </a:p>
        </p:txBody>
      </p:sp>
    </p:spTree>
    <p:extLst>
      <p:ext uri="{BB962C8B-B14F-4D97-AF65-F5344CB8AC3E}">
        <p14:creationId xmlns:p14="http://schemas.microsoft.com/office/powerpoint/2010/main" val="166828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(2f)</a:t>
            </a:r>
          </a:p>
        </p:txBody>
      </p:sp>
      <p:sp>
        <p:nvSpPr>
          <p:cNvPr id="3" name="Sisällön paikkamerkki 2"/>
          <p:cNvSpPr>
            <a:spLocks noGrp="1"/>
          </p:cNvSpPr>
          <p:nvPr>
            <p:ph idx="1"/>
          </p:nvPr>
        </p:nvSpPr>
        <p:spPr/>
        <p:txBody>
          <a:bodyPr/>
          <a:lstStyle/>
          <a:p>
            <a:r>
              <a:rPr lang="fi-FI" dirty="0"/>
              <a:t>Ala-asteen koulun oppilas, kielikylpyopetus</a:t>
            </a:r>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5" name="Alatunnisteen paikkamerkki 4"/>
          <p:cNvSpPr>
            <a:spLocks noGrp="1"/>
          </p:cNvSpPr>
          <p:nvPr>
            <p:ph type="ftr" sz="quarter" idx="11"/>
          </p:nvPr>
        </p:nvSpPr>
        <p:spPr/>
        <p:txBody>
          <a:bodyPr/>
          <a:lstStyle/>
          <a:p>
            <a:pPr>
              <a:defRPr/>
            </a:pPr>
            <a:r>
              <a:rPr lang="fi-FI"/>
              <a:t>Etunimi Sukunimi</a:t>
            </a:r>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10</a:t>
            </a:fld>
            <a:endParaRPr lang="fi-FI"/>
          </a:p>
        </p:txBody>
      </p:sp>
      <p:pic>
        <p:nvPicPr>
          <p:cNvPr id="8194" name="Kuva 10">
            <a:extLst>
              <a:ext uri="{FF2B5EF4-FFF2-40B4-BE49-F238E27FC236}">
                <a16:creationId xmlns:a16="http://schemas.microsoft.com/office/drawing/2014/main" id="{E884AA7F-1796-40E7-A21A-98994C768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15" b="43468"/>
          <a:stretch/>
        </p:blipFill>
        <p:spPr bwMode="auto">
          <a:xfrm>
            <a:off x="109511" y="1647437"/>
            <a:ext cx="10946633"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92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BE3035-4498-43B5-B9FC-D739854F0C89}"/>
              </a:ext>
            </a:extLst>
          </p:cNvPr>
          <p:cNvSpPr>
            <a:spLocks noGrp="1"/>
          </p:cNvSpPr>
          <p:nvPr>
            <p:ph type="title"/>
          </p:nvPr>
        </p:nvSpPr>
        <p:spPr>
          <a:xfrm>
            <a:off x="457200" y="407987"/>
            <a:ext cx="11234738" cy="1466995"/>
          </a:xfrm>
        </p:spPr>
        <p:txBody>
          <a:bodyPr/>
          <a:lstStyle/>
          <a:p>
            <a:r>
              <a:rPr lang="fi-FI" sz="3200" dirty="0">
                <a:ea typeface="+mn-lt"/>
                <a:cs typeface="+mn-lt"/>
              </a:rPr>
              <a:t>Hakeutuminen painotettuun, kaksikieliseen tai englanninkieliseen opetukseen tai muuhun kuin omaan lähikouluun</a:t>
            </a:r>
            <a:endParaRPr lang="fi-FI" sz="3200" dirty="0"/>
          </a:p>
        </p:txBody>
      </p:sp>
      <p:sp>
        <p:nvSpPr>
          <p:cNvPr id="3" name="Sisällön paikkamerkki 2">
            <a:extLst>
              <a:ext uri="{FF2B5EF4-FFF2-40B4-BE49-F238E27FC236}">
                <a16:creationId xmlns:a16="http://schemas.microsoft.com/office/drawing/2014/main" id="{56CFDB91-E7FF-4078-A57E-9AB2F1D4D68E}"/>
              </a:ext>
            </a:extLst>
          </p:cNvPr>
          <p:cNvSpPr>
            <a:spLocks noGrp="1"/>
          </p:cNvSpPr>
          <p:nvPr>
            <p:ph idx="1"/>
          </p:nvPr>
        </p:nvSpPr>
        <p:spPr>
          <a:xfrm>
            <a:off x="401983" y="1934215"/>
            <a:ext cx="10483625" cy="4068103"/>
          </a:xfrm>
        </p:spPr>
        <p:txBody>
          <a:bodyPr/>
          <a:lstStyle/>
          <a:p>
            <a:r>
              <a:rPr lang="fi-FI" sz="2000" dirty="0">
                <a:ea typeface="+mn-lt"/>
                <a:cs typeface="+mn-lt"/>
              </a:rPr>
              <a:t>Oppilas voi valita Wilma-lomakkeeseen enintään </a:t>
            </a:r>
            <a:r>
              <a:rPr lang="fi-FI" sz="2000" b="1" dirty="0">
                <a:ea typeface="+mn-lt"/>
                <a:cs typeface="+mn-lt"/>
              </a:rPr>
              <a:t>viisi hakuvaihtoehtoa</a:t>
            </a:r>
            <a:r>
              <a:rPr lang="fi-FI" sz="2000" dirty="0">
                <a:ea typeface="+mn-lt"/>
                <a:cs typeface="+mn-lt"/>
              </a:rPr>
              <a:t>. </a:t>
            </a:r>
          </a:p>
          <a:p>
            <a:pPr lvl="1"/>
            <a:r>
              <a:rPr lang="fi-FI" sz="2000" dirty="0">
                <a:ea typeface="+mn-lt"/>
                <a:cs typeface="+mn-lt"/>
              </a:rPr>
              <a:t>Hakuvaihtoehdot ilmoitetaan ensisijaisuusjärjestyksessä.</a:t>
            </a:r>
          </a:p>
          <a:p>
            <a:pPr lvl="1"/>
            <a:r>
              <a:rPr lang="fi-FI" sz="2000" dirty="0">
                <a:ea typeface="+mn-lt"/>
                <a:cs typeface="+mn-lt"/>
              </a:rPr>
              <a:t>Vaihtoehdot käsitellään ilmoitetussa järjestyksessä. Oppilas voi tulla valituksi vain yhteen kouluun.</a:t>
            </a:r>
          </a:p>
          <a:p>
            <a:pPr lvl="1"/>
            <a:r>
              <a:rPr lang="fi-FI" sz="2000" dirty="0">
                <a:cs typeface="Arial"/>
              </a:rPr>
              <a:t>Jos oppilas on painotetussa, erikielisessä tai kielikylpyopetuksessa ja hakee muuhun kouluun, hänen on valittava nykyinen koulunsa ja sen painotus yhdeksi hakuvaihtoehdoksi (esim. Aleksis Kiven koulu – kuvataide, Pasilan peruskoulu - kielikylpy) tai muuten hän menettää paikkansa haussa</a:t>
            </a:r>
          </a:p>
          <a:p>
            <a:pPr lvl="1"/>
            <a:r>
              <a:rPr lang="fi-FI" sz="2000" dirty="0">
                <a:ea typeface="+mn-lt"/>
                <a:cs typeface="+mn-lt"/>
              </a:rPr>
              <a:t>Hakeminen on sitovaa eli oppilas sitoutuu ottamaan paikan vastaan, jos tulee valituksi painotettuun tai erikieliseen opetukseen</a:t>
            </a:r>
          </a:p>
          <a:p>
            <a:pPr lvl="1"/>
            <a:r>
              <a:rPr lang="fi-FI" sz="2000" dirty="0">
                <a:ea typeface="+mn-lt"/>
                <a:cs typeface="+mn-lt"/>
              </a:rPr>
              <a:t>Huoltaja voi muuttaa valintoja Wilma-lomakkeella hakuajan aikana mutta ei sen jälkeen. </a:t>
            </a:r>
          </a:p>
          <a:p>
            <a:pPr lvl="1"/>
            <a:r>
              <a:rPr lang="fi-FI" sz="2000" dirty="0">
                <a:ea typeface="+mn-lt"/>
                <a:cs typeface="+mn-lt"/>
              </a:rPr>
              <a:t>Myöhästyneitä hakemuksia</a:t>
            </a:r>
            <a:r>
              <a:rPr lang="fi-FI" sz="2000" dirty="0">
                <a:solidFill>
                  <a:srgbClr val="FF0000"/>
                </a:solidFill>
              </a:rPr>
              <a:t> </a:t>
            </a:r>
            <a:r>
              <a:rPr lang="fi-FI" sz="2000" dirty="0">
                <a:ea typeface="+mn-lt"/>
                <a:cs typeface="+mn-lt"/>
              </a:rPr>
              <a:t>ei oteta huomioon. Hakuaika päättyy 7.12.2022</a:t>
            </a:r>
            <a:endParaRPr lang="en-US" sz="2000" dirty="0">
              <a:ea typeface="+mn-lt"/>
              <a:cs typeface="+mn-lt"/>
            </a:endParaRPr>
          </a:p>
          <a:p>
            <a:pPr lvl="1"/>
            <a:endParaRPr lang="fi-FI" sz="2000" dirty="0">
              <a:ea typeface="+mn-lt"/>
              <a:cs typeface="+mn-lt"/>
            </a:endParaRPr>
          </a:p>
          <a:p>
            <a:endParaRPr lang="fi-FI" dirty="0"/>
          </a:p>
        </p:txBody>
      </p:sp>
      <p:sp>
        <p:nvSpPr>
          <p:cNvPr id="4" name="Päivämäärän paikkamerkki 3">
            <a:extLst>
              <a:ext uri="{FF2B5EF4-FFF2-40B4-BE49-F238E27FC236}">
                <a16:creationId xmlns:a16="http://schemas.microsoft.com/office/drawing/2014/main" id="{519A94C1-EE7A-4E0F-9730-3052185F96ED}"/>
              </a:ext>
            </a:extLst>
          </p:cNvPr>
          <p:cNvSpPr>
            <a:spLocks noGrp="1"/>
          </p:cNvSpPr>
          <p:nvPr>
            <p:ph type="dt" sz="half" idx="10"/>
          </p:nvPr>
        </p:nvSpPr>
        <p:spPr/>
        <p:txBody>
          <a:bodyPr/>
          <a:lstStyle/>
          <a:p>
            <a:pPr>
              <a:defRPr/>
            </a:pPr>
            <a:fld id="{8154E356-8BE9-48C7-A144-B208259F874B}" type="datetime1">
              <a:rPr lang="fi-FI" smtClean="0"/>
              <a:t>27.10.2022</a:t>
            </a:fld>
            <a:endParaRPr lang="fi-FI"/>
          </a:p>
        </p:txBody>
      </p:sp>
      <p:sp>
        <p:nvSpPr>
          <p:cNvPr id="6" name="Dian numeron paikkamerkki 5">
            <a:extLst>
              <a:ext uri="{FF2B5EF4-FFF2-40B4-BE49-F238E27FC236}">
                <a16:creationId xmlns:a16="http://schemas.microsoft.com/office/drawing/2014/main" id="{7B87D999-4889-448C-BCBD-8952DD6D3ABB}"/>
              </a:ext>
            </a:extLst>
          </p:cNvPr>
          <p:cNvSpPr>
            <a:spLocks noGrp="1"/>
          </p:cNvSpPr>
          <p:nvPr>
            <p:ph type="sldNum" sz="quarter" idx="12"/>
          </p:nvPr>
        </p:nvSpPr>
        <p:spPr/>
        <p:txBody>
          <a:bodyPr/>
          <a:lstStyle/>
          <a:p>
            <a:pPr>
              <a:defRPr/>
            </a:pPr>
            <a:fld id="{BDC2833A-147E-40E4-8CCF-CDFD1C979417}" type="slidenum">
              <a:rPr lang="fi-FI"/>
              <a:pPr>
                <a:defRPr/>
              </a:pPr>
              <a:t>11</a:t>
            </a:fld>
            <a:endParaRPr lang="fi-FI"/>
          </a:p>
        </p:txBody>
      </p:sp>
    </p:spTree>
    <p:extLst>
      <p:ext uri="{BB962C8B-B14F-4D97-AF65-F5344CB8AC3E}">
        <p14:creationId xmlns:p14="http://schemas.microsoft.com/office/powerpoint/2010/main" val="225131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Kuva 16">
            <a:extLst>
              <a:ext uri="{FF2B5EF4-FFF2-40B4-BE49-F238E27FC236}">
                <a16:creationId xmlns:a16="http://schemas.microsoft.com/office/drawing/2014/main" id="{34C935AF-94E7-49C9-BD52-72DDAF39A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254"/>
          <a:stretch/>
        </p:blipFill>
        <p:spPr bwMode="auto">
          <a:xfrm>
            <a:off x="0" y="1084759"/>
            <a:ext cx="7800976" cy="4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p>
            <a:r>
              <a:rPr lang="fi-FI" dirty="0"/>
              <a:t>Hakulomake (3)</a:t>
            </a:r>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12</a:t>
            </a:fld>
            <a:endParaRPr lang="fi-FI"/>
          </a:p>
        </p:txBody>
      </p:sp>
      <p:sp>
        <p:nvSpPr>
          <p:cNvPr id="9" name="Tekstiruutu 8"/>
          <p:cNvSpPr txBox="1"/>
          <p:nvPr/>
        </p:nvSpPr>
        <p:spPr>
          <a:xfrm>
            <a:off x="8201891" y="2668444"/>
            <a:ext cx="3485429" cy="2800767"/>
          </a:xfrm>
          <a:prstGeom prst="rect">
            <a:avLst/>
          </a:prstGeom>
          <a:noFill/>
          <a:ln>
            <a:solidFill>
              <a:schemeClr val="tx1"/>
            </a:solidFill>
          </a:ln>
        </p:spPr>
        <p:txBody>
          <a:bodyPr wrap="square" rtlCol="0">
            <a:spAutoFit/>
          </a:bodyPr>
          <a:lstStyle/>
          <a:p>
            <a:r>
              <a:rPr lang="fi-FI" sz="1600" dirty="0"/>
              <a:t>Valitse enintään 5 hakuvaihtoehtoa. Merkitse hakuvaihtoehdot ensisijaisuusjärjestykseen niin, että ylin vaihtoehto on ensimmäinen hakutoive. Jos oppilas haluaa hakea nykyisen opinpolkunsa mukaiseen koulun (painotus, kielikylpy, erikielinen opetus), hänen tulee valita koulu yhdeksi vaihtoehdoksi. Vaihtoehtoja saat lisättyä vihreästä </a:t>
            </a:r>
            <a:r>
              <a:rPr lang="fi-FI" sz="1600" dirty="0">
                <a:solidFill>
                  <a:srgbClr val="92D050"/>
                </a:solidFill>
              </a:rPr>
              <a:t>(+)</a:t>
            </a:r>
            <a:r>
              <a:rPr lang="fi-FI" sz="1600" dirty="0"/>
              <a:t> merkistä</a:t>
            </a:r>
          </a:p>
        </p:txBody>
      </p:sp>
      <p:cxnSp>
        <p:nvCxnSpPr>
          <p:cNvPr id="11" name="Suora nuoliyhdysviiva 10"/>
          <p:cNvCxnSpPr>
            <a:cxnSpLocks/>
            <a:stCxn id="9" idx="1"/>
          </p:cNvCxnSpPr>
          <p:nvPr/>
        </p:nvCxnSpPr>
        <p:spPr>
          <a:xfrm flipH="1" flipV="1">
            <a:off x="3646967" y="3265108"/>
            <a:ext cx="4554924" cy="803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iruutu 12"/>
          <p:cNvSpPr txBox="1"/>
          <p:nvPr/>
        </p:nvSpPr>
        <p:spPr>
          <a:xfrm>
            <a:off x="8201891" y="905164"/>
            <a:ext cx="3232727" cy="1477328"/>
          </a:xfrm>
          <a:prstGeom prst="rect">
            <a:avLst/>
          </a:prstGeom>
          <a:noFill/>
          <a:ln>
            <a:solidFill>
              <a:schemeClr val="tx1"/>
            </a:solidFill>
          </a:ln>
        </p:spPr>
        <p:txBody>
          <a:bodyPr wrap="square" rtlCol="0">
            <a:spAutoFit/>
          </a:bodyPr>
          <a:lstStyle/>
          <a:p>
            <a:r>
              <a:rPr lang="fi-FI" dirty="0"/>
              <a:t>Täytä tämä osio vain, jos oppilas hakee johonkin muuhun kouluun kuin omaan lähikouluun tai opinpolun mukaiseen kouluun.</a:t>
            </a:r>
          </a:p>
        </p:txBody>
      </p:sp>
      <p:cxnSp>
        <p:nvCxnSpPr>
          <p:cNvPr id="15" name="Suora nuoliyhdysviiva 14"/>
          <p:cNvCxnSpPr>
            <a:cxnSpLocks/>
          </p:cNvCxnSpPr>
          <p:nvPr/>
        </p:nvCxnSpPr>
        <p:spPr>
          <a:xfrm flipH="1">
            <a:off x="7378995" y="1487055"/>
            <a:ext cx="822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kstiruutu 18"/>
          <p:cNvSpPr txBox="1"/>
          <p:nvPr/>
        </p:nvSpPr>
        <p:spPr>
          <a:xfrm>
            <a:off x="1337975" y="5469653"/>
            <a:ext cx="6572648" cy="954107"/>
          </a:xfrm>
          <a:prstGeom prst="rect">
            <a:avLst/>
          </a:prstGeom>
          <a:noFill/>
          <a:ln>
            <a:solidFill>
              <a:schemeClr val="tx1"/>
            </a:solidFill>
          </a:ln>
        </p:spPr>
        <p:txBody>
          <a:bodyPr wrap="square" rtlCol="0">
            <a:spAutoFit/>
          </a:bodyPr>
          <a:lstStyle/>
          <a:p>
            <a:r>
              <a:rPr lang="fi-FI" sz="1400" dirty="0"/>
              <a:t>Näkymä riippuu siitä, opiskeleeko oppilas alakoulussa vai yhtenäiskoulussa. Vaihtoehtona näkyy joko pelkästään oppilaan lähikoulu tai lisäksi yhtenäiskoulun oppilaalla mahdollisuus siirtyä lähikouluun tai jatkaa nykyisessä yhtenäisessä peruskoulussa.</a:t>
            </a:r>
          </a:p>
        </p:txBody>
      </p:sp>
      <p:cxnSp>
        <p:nvCxnSpPr>
          <p:cNvPr id="21" name="Suora nuoliyhdysviiva 20"/>
          <p:cNvCxnSpPr>
            <a:cxnSpLocks/>
          </p:cNvCxnSpPr>
          <p:nvPr/>
        </p:nvCxnSpPr>
        <p:spPr>
          <a:xfrm flipH="1" flipV="1">
            <a:off x="291536" y="4820251"/>
            <a:ext cx="2092878" cy="64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uora nuoliyhdysviiva 21">
            <a:extLst>
              <a:ext uri="{FF2B5EF4-FFF2-40B4-BE49-F238E27FC236}">
                <a16:creationId xmlns:a16="http://schemas.microsoft.com/office/drawing/2014/main" id="{3B4DE900-6A8A-49EF-95F7-A4A9A7392C33}"/>
              </a:ext>
            </a:extLst>
          </p:cNvPr>
          <p:cNvCxnSpPr>
            <a:cxnSpLocks/>
          </p:cNvCxnSpPr>
          <p:nvPr/>
        </p:nvCxnSpPr>
        <p:spPr>
          <a:xfrm flipH="1" flipV="1">
            <a:off x="504680" y="3429000"/>
            <a:ext cx="7697211" cy="822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39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Kuva 11">
            <a:extLst>
              <a:ext uri="{FF2B5EF4-FFF2-40B4-BE49-F238E27FC236}">
                <a16:creationId xmlns:a16="http://schemas.microsoft.com/office/drawing/2014/main" id="{597D3BF9-F2F9-45E1-99EB-6762A9524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40" y="1031237"/>
            <a:ext cx="79343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p>
            <a:r>
              <a:rPr lang="fi-FI" dirty="0"/>
              <a:t>Hakulomake (4)</a:t>
            </a:r>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13</a:t>
            </a:fld>
            <a:endParaRPr lang="fi-FI"/>
          </a:p>
        </p:txBody>
      </p:sp>
      <p:sp>
        <p:nvSpPr>
          <p:cNvPr id="11" name="Tekstiruutu 10"/>
          <p:cNvSpPr txBox="1"/>
          <p:nvPr/>
        </p:nvSpPr>
        <p:spPr>
          <a:xfrm>
            <a:off x="8423564" y="3325091"/>
            <a:ext cx="3268374" cy="1754326"/>
          </a:xfrm>
          <a:prstGeom prst="rect">
            <a:avLst/>
          </a:prstGeom>
          <a:solidFill>
            <a:schemeClr val="bg1"/>
          </a:solidFill>
          <a:ln>
            <a:solidFill>
              <a:schemeClr val="tx1"/>
            </a:solidFill>
          </a:ln>
        </p:spPr>
        <p:txBody>
          <a:bodyPr wrap="square" rtlCol="0">
            <a:spAutoFit/>
          </a:bodyPr>
          <a:lstStyle/>
          <a:p>
            <a:r>
              <a:rPr lang="fi-FI" dirty="0"/>
              <a:t>Tallenna tiedot tästä. Voit muuttaa valintoja ja tallentaa ne uudelleen hakuajan aikana. Hakuajan päättymisen jälkeen valintoja ei enää voi muuttaa.</a:t>
            </a:r>
          </a:p>
        </p:txBody>
      </p:sp>
      <p:cxnSp>
        <p:nvCxnSpPr>
          <p:cNvPr id="13" name="Suora nuoliyhdysviiva 12"/>
          <p:cNvCxnSpPr>
            <a:cxnSpLocks/>
          </p:cNvCxnSpPr>
          <p:nvPr/>
        </p:nvCxnSpPr>
        <p:spPr>
          <a:xfrm flipH="1">
            <a:off x="6565331" y="4880344"/>
            <a:ext cx="1858233" cy="1108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iruutu 13"/>
          <p:cNvSpPr txBox="1"/>
          <p:nvPr/>
        </p:nvSpPr>
        <p:spPr>
          <a:xfrm>
            <a:off x="2968625" y="2832602"/>
            <a:ext cx="3380509" cy="646331"/>
          </a:xfrm>
          <a:prstGeom prst="rect">
            <a:avLst/>
          </a:prstGeom>
          <a:noFill/>
          <a:ln>
            <a:solidFill>
              <a:schemeClr val="tx1"/>
            </a:solidFill>
          </a:ln>
        </p:spPr>
        <p:txBody>
          <a:bodyPr wrap="square" rtlCol="0">
            <a:spAutoFit/>
          </a:bodyPr>
          <a:lstStyle/>
          <a:p>
            <a:r>
              <a:rPr lang="fi-FI" dirty="0"/>
              <a:t>Tästä näet, milloin hakemus on viimeksi tallennettu.</a:t>
            </a:r>
          </a:p>
        </p:txBody>
      </p:sp>
      <p:cxnSp>
        <p:nvCxnSpPr>
          <p:cNvPr id="16" name="Suora nuoliyhdysviiva 15"/>
          <p:cNvCxnSpPr>
            <a:cxnSpLocks/>
          </p:cNvCxnSpPr>
          <p:nvPr/>
        </p:nvCxnSpPr>
        <p:spPr>
          <a:xfrm flipH="1">
            <a:off x="1158949" y="2961805"/>
            <a:ext cx="1809676" cy="19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iruutu 17"/>
          <p:cNvSpPr txBox="1"/>
          <p:nvPr/>
        </p:nvSpPr>
        <p:spPr>
          <a:xfrm>
            <a:off x="136541" y="5803431"/>
            <a:ext cx="5264800" cy="338554"/>
          </a:xfrm>
          <a:prstGeom prst="rect">
            <a:avLst/>
          </a:prstGeom>
          <a:solidFill>
            <a:schemeClr val="bg1"/>
          </a:solidFill>
          <a:ln>
            <a:solidFill>
              <a:schemeClr val="tx1"/>
            </a:solidFill>
          </a:ln>
        </p:spPr>
        <p:txBody>
          <a:bodyPr wrap="square" rtlCol="0">
            <a:spAutoFit/>
          </a:bodyPr>
          <a:lstStyle/>
          <a:p>
            <a:r>
              <a:rPr lang="fi-FI" sz="1600" dirty="0"/>
              <a:t>Kirjoita lisätietokenttään tarvittavat lisätiedot (listattuna)</a:t>
            </a:r>
          </a:p>
        </p:txBody>
      </p:sp>
      <p:cxnSp>
        <p:nvCxnSpPr>
          <p:cNvPr id="20" name="Suora nuoliyhdysviiva 19"/>
          <p:cNvCxnSpPr>
            <a:cxnSpLocks/>
          </p:cNvCxnSpPr>
          <p:nvPr/>
        </p:nvCxnSpPr>
        <p:spPr>
          <a:xfrm flipV="1">
            <a:off x="2524212" y="5333759"/>
            <a:ext cx="0" cy="46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60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latin typeface="Arial Black"/>
              </a:rPr>
              <a:t>Ohje kouluille</a:t>
            </a:r>
          </a:p>
        </p:txBody>
      </p:sp>
      <p:sp>
        <p:nvSpPr>
          <p:cNvPr id="3" name="Sisällön paikkamerkki 2"/>
          <p:cNvSpPr>
            <a:spLocks noGrp="1"/>
          </p:cNvSpPr>
          <p:nvPr>
            <p:ph idx="1"/>
          </p:nvPr>
        </p:nvSpPr>
        <p:spPr>
          <a:xfrm>
            <a:off x="457200" y="1196975"/>
            <a:ext cx="10395527" cy="4979988"/>
          </a:xfrm>
        </p:spPr>
        <p:txBody>
          <a:bodyPr/>
          <a:lstStyle/>
          <a:p>
            <a:r>
              <a:rPr lang="fi-FI" sz="2000" dirty="0"/>
              <a:t>Tämä diapaketti sisältää ohjeet 7. luokan Wilma-hakulomakkeen täyttämiseen. </a:t>
            </a:r>
            <a:endParaRPr lang="fi-FI" sz="2000" dirty="0">
              <a:cs typeface="Arial"/>
            </a:endParaRPr>
          </a:p>
          <a:p>
            <a:r>
              <a:rPr lang="fi-FI" sz="2000" dirty="0">
                <a:ea typeface="+mn-lt"/>
                <a:cs typeface="+mn-lt"/>
              </a:rPr>
              <a:t>Jokaisen oppilaan huoltajan on täytettävä Wilmassa lomake, jossa ilmoitetaan oppilaan valinnat 7. luokalle siirtymistä varten.</a:t>
            </a:r>
          </a:p>
          <a:p>
            <a:r>
              <a:rPr lang="fi-FI" sz="2000" dirty="0">
                <a:ea typeface="+mn-lt"/>
                <a:cs typeface="+mn-lt"/>
              </a:rPr>
              <a:t>Hakulomake on hieman eri näköinen eri oppilailla riippuen siitä, opiskeleeko oppilas yhtenäisessä peruskoulussa (luokat 1-9) vai ala-asteen koulussa (vain luokat 1-6) sekä siitä, opiskeleeko oppilas painotetussa, kaksikielisessä, englanninkielissä tai kielikylpyopetuksessa. Hakijalle näkyy automaattisesti oikea lomake.</a:t>
            </a:r>
          </a:p>
          <a:p>
            <a:pPr marL="0" indent="0">
              <a:buNone/>
            </a:pPr>
            <a:endParaRPr lang="fi-FI" sz="2000" b="1" dirty="0">
              <a:cs typeface="Arial"/>
            </a:endParaRPr>
          </a:p>
          <a:p>
            <a:pPr marL="0" indent="0">
              <a:buNone/>
            </a:pPr>
            <a:r>
              <a:rPr lang="fi-FI" sz="2000" b="1" dirty="0">
                <a:cs typeface="Arial"/>
              </a:rPr>
              <a:t>Hakeminen paperilomakkeella – ulkopaikkakuntalaiset hakijat</a:t>
            </a:r>
          </a:p>
          <a:p>
            <a:r>
              <a:rPr lang="fi-FI" sz="2000" dirty="0">
                <a:cs typeface="Arial"/>
              </a:rPr>
              <a:t>Ulkopaikkakuntalaiset hakijat tai hakijat, jotka eivät muutoin voi täyttää sähköistä Wilma-lomaketta, täyttävät paperisen 7. luokan hakulomakkeen ja toimittavat sen ensisijaiseen kouluun, johon ovat hakemassa 7. luokalle. Paperilomakkeen on oltava koululla hakuaikaan mennessä.</a:t>
            </a:r>
          </a:p>
          <a:p>
            <a:r>
              <a:rPr lang="fi-FI" sz="2000" dirty="0">
                <a:cs typeface="Arial"/>
              </a:rPr>
              <a:t>Suomen- ja englanninkielinen hakulomake löytyy hakuaikana kaupungin </a:t>
            </a:r>
            <a:r>
              <a:rPr lang="fi-FI" sz="2000" dirty="0">
                <a:cs typeface="Arial"/>
                <a:hlinkClick r:id="rId2"/>
              </a:rPr>
              <a:t>Lomakkeet</a:t>
            </a:r>
            <a:r>
              <a:rPr lang="fi-FI" sz="2000" dirty="0">
                <a:cs typeface="Arial"/>
              </a:rPr>
              <a:t>-sivustolta.</a:t>
            </a:r>
          </a:p>
          <a:p>
            <a:r>
              <a:rPr lang="fi-FI" sz="2000" dirty="0">
                <a:cs typeface="Arial"/>
              </a:rPr>
              <a:t>Koulun sihteeri syöttää paperilomakkeen tiedot Wilma-lomakkeella mahdollisimman pian huoltajan toimitettua lomakkeen koululle.</a:t>
            </a:r>
            <a:endParaRPr lang="fi-FI" sz="1800" dirty="0">
              <a:cs typeface="Arial"/>
            </a:endParaRPr>
          </a:p>
          <a:p>
            <a:endParaRPr lang="fi-FI" sz="1800" dirty="0">
              <a:cs typeface="Arial"/>
            </a:endParaRPr>
          </a:p>
          <a:p>
            <a:endParaRPr lang="fi-FI" sz="1800" dirty="0">
              <a:cs typeface="Arial"/>
            </a:endParaRPr>
          </a:p>
          <a:p>
            <a:endParaRPr lang="fi-FI" sz="1800" dirty="0">
              <a:cs typeface="Arial"/>
            </a:endParaRPr>
          </a:p>
          <a:p>
            <a:endParaRPr lang="fi-FI" sz="2400" dirty="0">
              <a:cs typeface="Arial"/>
            </a:endParaRPr>
          </a:p>
        </p:txBody>
      </p:sp>
      <p:sp>
        <p:nvSpPr>
          <p:cNvPr id="4" name="Päivämäärän paikkamerkki 3"/>
          <p:cNvSpPr>
            <a:spLocks noGrp="1"/>
          </p:cNvSpPr>
          <p:nvPr>
            <p:ph type="dt" sz="half" idx="10"/>
          </p:nvPr>
        </p:nvSpPr>
        <p:spPr/>
        <p:txBody>
          <a:bodyPr/>
          <a:lstStyle/>
          <a:p>
            <a:pPr>
              <a:defRPr/>
            </a:pPr>
            <a:fld id="{8154E356-8BE9-48C7-A144-B208259F874B}"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BDC2833A-147E-40E4-8CCF-CDFD1C979417}" type="slidenum">
              <a:rPr lang="fi-FI" smtClean="0"/>
              <a:pPr>
                <a:defRPr/>
              </a:pPr>
              <a:t>2</a:t>
            </a:fld>
            <a:endParaRPr lang="fi-FI"/>
          </a:p>
        </p:txBody>
      </p:sp>
    </p:spTree>
    <p:extLst>
      <p:ext uri="{BB962C8B-B14F-4D97-AF65-F5344CB8AC3E}">
        <p14:creationId xmlns:p14="http://schemas.microsoft.com/office/powerpoint/2010/main" val="153880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Kuva 2">
            <a:extLst>
              <a:ext uri="{FF2B5EF4-FFF2-40B4-BE49-F238E27FC236}">
                <a16:creationId xmlns:a16="http://schemas.microsoft.com/office/drawing/2014/main" id="{58606E35-C8BF-444E-B71F-321A7E7576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00"/>
          <a:stretch/>
        </p:blipFill>
        <p:spPr bwMode="auto">
          <a:xfrm>
            <a:off x="241824" y="5036092"/>
            <a:ext cx="5516666" cy="18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Kuva 1">
            <a:extLst>
              <a:ext uri="{FF2B5EF4-FFF2-40B4-BE49-F238E27FC236}">
                <a16:creationId xmlns:a16="http://schemas.microsoft.com/office/drawing/2014/main" id="{74D7443B-010A-4EAC-A245-F9422FD2F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25" y="757472"/>
            <a:ext cx="5516665" cy="4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2E13F88B-DD6A-4485-B40C-D85325F22518}"/>
              </a:ext>
            </a:extLst>
          </p:cNvPr>
          <p:cNvSpPr>
            <a:spLocks noGrp="1"/>
          </p:cNvSpPr>
          <p:nvPr>
            <p:ph type="title"/>
          </p:nvPr>
        </p:nvSpPr>
        <p:spPr>
          <a:xfrm>
            <a:off x="439737" y="259767"/>
            <a:ext cx="11234738" cy="787400"/>
          </a:xfrm>
        </p:spPr>
        <p:txBody>
          <a:bodyPr/>
          <a:lstStyle/>
          <a:p>
            <a:r>
              <a:rPr lang="fi-FI" dirty="0">
                <a:latin typeface="Arial Black"/>
              </a:rPr>
              <a:t>Hakulomake (1)</a:t>
            </a:r>
            <a:endParaRPr lang="fi-FI" dirty="0"/>
          </a:p>
        </p:txBody>
      </p:sp>
      <p:sp>
        <p:nvSpPr>
          <p:cNvPr id="6" name="Dian numeron paikkamerkki 5">
            <a:extLst>
              <a:ext uri="{FF2B5EF4-FFF2-40B4-BE49-F238E27FC236}">
                <a16:creationId xmlns:a16="http://schemas.microsoft.com/office/drawing/2014/main" id="{56D0ECB3-FBBA-4356-85B3-83FD4DD865CA}"/>
              </a:ext>
            </a:extLst>
          </p:cNvPr>
          <p:cNvSpPr>
            <a:spLocks noGrp="1"/>
          </p:cNvSpPr>
          <p:nvPr>
            <p:ph type="sldNum" sz="quarter" idx="12"/>
          </p:nvPr>
        </p:nvSpPr>
        <p:spPr/>
        <p:txBody>
          <a:bodyPr/>
          <a:lstStyle/>
          <a:p>
            <a:pPr>
              <a:defRPr/>
            </a:pPr>
            <a:fld id="{CDD9ED9A-2899-487E-9A82-F3A61CE38041}" type="slidenum">
              <a:rPr lang="fi-FI"/>
              <a:pPr>
                <a:defRPr/>
              </a:pPr>
              <a:t>3</a:t>
            </a:fld>
            <a:endParaRPr lang="fi-FI"/>
          </a:p>
        </p:txBody>
      </p:sp>
      <p:sp>
        <p:nvSpPr>
          <p:cNvPr id="8" name="Tekstiruutu 7"/>
          <p:cNvSpPr txBox="1"/>
          <p:nvPr/>
        </p:nvSpPr>
        <p:spPr>
          <a:xfrm>
            <a:off x="7970983" y="3657600"/>
            <a:ext cx="3362036" cy="923330"/>
          </a:xfrm>
          <a:prstGeom prst="rect">
            <a:avLst/>
          </a:prstGeom>
          <a:noFill/>
          <a:ln>
            <a:solidFill>
              <a:schemeClr val="tx1"/>
            </a:solidFill>
          </a:ln>
        </p:spPr>
        <p:txBody>
          <a:bodyPr wrap="square" lIns="91440" tIns="45720" rIns="91440" bIns="45720" rtlCol="0" anchor="t">
            <a:spAutoFit/>
          </a:bodyPr>
          <a:lstStyle/>
          <a:p>
            <a:r>
              <a:rPr lang="fi-FI" dirty="0"/>
              <a:t>Tarkista tiedot. Jos tiedoissa on virheitä, ota yhteyttä nykyisen koulusi koulusihteeriin.</a:t>
            </a:r>
          </a:p>
        </p:txBody>
      </p:sp>
      <p:cxnSp>
        <p:nvCxnSpPr>
          <p:cNvPr id="10" name="Suora nuoliyhdysviiva 9"/>
          <p:cNvCxnSpPr>
            <a:cxnSpLocks/>
          </p:cNvCxnSpPr>
          <p:nvPr/>
        </p:nvCxnSpPr>
        <p:spPr>
          <a:xfrm flipH="1" flipV="1">
            <a:off x="5396883" y="3717120"/>
            <a:ext cx="2548378" cy="44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p:cNvCxnSpPr>
            <a:cxnSpLocks/>
          </p:cNvCxnSpPr>
          <p:nvPr/>
        </p:nvCxnSpPr>
        <p:spPr>
          <a:xfrm flipH="1">
            <a:off x="5371162" y="4502400"/>
            <a:ext cx="2599821" cy="722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p:cNvCxnSpPr>
            <a:cxnSpLocks/>
          </p:cNvCxnSpPr>
          <p:nvPr/>
        </p:nvCxnSpPr>
        <p:spPr>
          <a:xfrm flipH="1">
            <a:off x="5604723" y="4596933"/>
            <a:ext cx="3007649" cy="168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7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a:t>
            </a:r>
          </a:p>
        </p:txBody>
      </p:sp>
      <p:sp>
        <p:nvSpPr>
          <p:cNvPr id="3" name="Sisällön paikkamerkki 2"/>
          <p:cNvSpPr>
            <a:spLocks noGrp="1"/>
          </p:cNvSpPr>
          <p:nvPr>
            <p:ph idx="1"/>
          </p:nvPr>
        </p:nvSpPr>
        <p:spPr/>
        <p:txBody>
          <a:bodyPr/>
          <a:lstStyle/>
          <a:p>
            <a:r>
              <a:rPr lang="fi-FI" dirty="0"/>
              <a:t>Hakulomakkeen osa 1 on hieman eri näköinen eri oppilailla riippuen siitä, opiskeleeko oppilas yhtenäisessä peruskoulussa (luokat 1-9) vai ala-asteen koulussa (vain luokat 1-6) sekä siitä, opiskeleeko oppilas painotetussa, kaksikielisessä, englanninkielissä tai kielikylpyopetuksessa</a:t>
            </a:r>
          </a:p>
          <a:p>
            <a:endParaRPr lang="fi-FI" dirty="0"/>
          </a:p>
          <a:p>
            <a:r>
              <a:rPr lang="fi-FI" dirty="0"/>
              <a:t>Huoltajalle näkyy automaattisesti oikeanlainen lomake</a:t>
            </a:r>
          </a:p>
          <a:p>
            <a:endParaRPr lang="fi-FI" dirty="0"/>
          </a:p>
          <a:p>
            <a:r>
              <a:rPr lang="fi-FI" dirty="0"/>
              <a:t>Osa 1:n lopussa huoltaja valitsee yhden vaihtoehdon sen mukaan, siirtyykö oppilas lähikouluun, jatkaako hän painotetussa / kaksikielisessä / englanninkielisessä / kielikylpyopetuksessa vai lähteekö hän hakemaan johonkin muuhun koulu- tai painotusvaihtoehtoon</a:t>
            </a:r>
          </a:p>
          <a:p>
            <a:endParaRPr lang="fi-FI" dirty="0"/>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4</a:t>
            </a:fld>
            <a:endParaRPr lang="fi-FI"/>
          </a:p>
        </p:txBody>
      </p:sp>
    </p:spTree>
    <p:extLst>
      <p:ext uri="{BB962C8B-B14F-4D97-AF65-F5344CB8AC3E}">
        <p14:creationId xmlns:p14="http://schemas.microsoft.com/office/powerpoint/2010/main" val="185398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(2a)</a:t>
            </a:r>
          </a:p>
        </p:txBody>
      </p:sp>
      <p:sp>
        <p:nvSpPr>
          <p:cNvPr id="3" name="Sisällön paikkamerkki 2"/>
          <p:cNvSpPr>
            <a:spLocks noGrp="1"/>
          </p:cNvSpPr>
          <p:nvPr>
            <p:ph idx="1"/>
          </p:nvPr>
        </p:nvSpPr>
        <p:spPr/>
        <p:txBody>
          <a:bodyPr/>
          <a:lstStyle/>
          <a:p>
            <a:r>
              <a:rPr lang="fi-FI" dirty="0"/>
              <a:t>Yhtenäisen peruskoulun oppilas, ei painotettu/kaksikielinen/englanninkielinen/kielikylpyopetus</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5</a:t>
            </a:fld>
            <a:endParaRPr lang="fi-FI"/>
          </a:p>
        </p:txBody>
      </p:sp>
      <p:pic>
        <p:nvPicPr>
          <p:cNvPr id="7" name="Kuva 6"/>
          <p:cNvPicPr>
            <a:picLocks noChangeAspect="1"/>
          </p:cNvPicPr>
          <p:nvPr/>
        </p:nvPicPr>
        <p:blipFill>
          <a:blip r:embed="rId2"/>
          <a:stretch>
            <a:fillRect/>
          </a:stretch>
        </p:blipFill>
        <p:spPr>
          <a:xfrm>
            <a:off x="340392" y="2099940"/>
            <a:ext cx="10097421" cy="4513511"/>
          </a:xfrm>
          <a:prstGeom prst="rect">
            <a:avLst/>
          </a:prstGeom>
        </p:spPr>
      </p:pic>
    </p:spTree>
    <p:extLst>
      <p:ext uri="{BB962C8B-B14F-4D97-AF65-F5344CB8AC3E}">
        <p14:creationId xmlns:p14="http://schemas.microsoft.com/office/powerpoint/2010/main" val="205827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(2b)</a:t>
            </a:r>
          </a:p>
        </p:txBody>
      </p:sp>
      <p:sp>
        <p:nvSpPr>
          <p:cNvPr id="3" name="Sisällön paikkamerkki 2"/>
          <p:cNvSpPr>
            <a:spLocks noGrp="1"/>
          </p:cNvSpPr>
          <p:nvPr>
            <p:ph idx="1"/>
          </p:nvPr>
        </p:nvSpPr>
        <p:spPr>
          <a:xfrm>
            <a:off x="457200" y="939006"/>
            <a:ext cx="11234738" cy="4979988"/>
          </a:xfrm>
        </p:spPr>
        <p:txBody>
          <a:bodyPr/>
          <a:lstStyle/>
          <a:p>
            <a:r>
              <a:rPr lang="fi-FI" dirty="0"/>
              <a:t>Yhtenäisen peruskoulun oppilas, painotettu/kaksikielinen/englanninkielinen opetus</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6</a:t>
            </a:fld>
            <a:endParaRPr lang="fi-FI"/>
          </a:p>
        </p:txBody>
      </p:sp>
      <p:pic>
        <p:nvPicPr>
          <p:cNvPr id="2050" name="Kuva 2">
            <a:extLst>
              <a:ext uri="{FF2B5EF4-FFF2-40B4-BE49-F238E27FC236}">
                <a16:creationId xmlns:a16="http://schemas.microsoft.com/office/drawing/2014/main" id="{7E5EE8FD-C946-4929-86E1-5E571C869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35"/>
          <a:stretch/>
        </p:blipFill>
        <p:spPr bwMode="auto">
          <a:xfrm>
            <a:off x="334630" y="1783500"/>
            <a:ext cx="9439276" cy="49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9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(2c)</a:t>
            </a:r>
          </a:p>
        </p:txBody>
      </p:sp>
      <p:sp>
        <p:nvSpPr>
          <p:cNvPr id="3" name="Sisällön paikkamerkki 2"/>
          <p:cNvSpPr>
            <a:spLocks noGrp="1"/>
          </p:cNvSpPr>
          <p:nvPr>
            <p:ph idx="1"/>
          </p:nvPr>
        </p:nvSpPr>
        <p:spPr/>
        <p:txBody>
          <a:bodyPr/>
          <a:lstStyle/>
          <a:p>
            <a:r>
              <a:rPr lang="fi-FI" dirty="0"/>
              <a:t>Yhtenäisen peruskoulun oppilas, kielikylpyopetus</a:t>
            </a:r>
          </a:p>
          <a:p>
            <a:pPr marL="0" indent="0">
              <a:buNone/>
            </a:pPr>
            <a:endParaRPr lang="fi-FI" dirty="0"/>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7</a:t>
            </a:fld>
            <a:endParaRPr lang="fi-FI"/>
          </a:p>
        </p:txBody>
      </p:sp>
      <p:pic>
        <p:nvPicPr>
          <p:cNvPr id="6146" name="Kuva 13">
            <a:extLst>
              <a:ext uri="{FF2B5EF4-FFF2-40B4-BE49-F238E27FC236}">
                <a16:creationId xmlns:a16="http://schemas.microsoft.com/office/drawing/2014/main" id="{CC8B93D2-72B7-43AA-8904-ED3D64BD1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11"/>
          <a:stretch/>
        </p:blipFill>
        <p:spPr bwMode="auto">
          <a:xfrm>
            <a:off x="281209" y="1584252"/>
            <a:ext cx="9596437" cy="44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15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(2d)</a:t>
            </a:r>
          </a:p>
        </p:txBody>
      </p:sp>
      <p:sp>
        <p:nvSpPr>
          <p:cNvPr id="3" name="Sisällön paikkamerkki 2"/>
          <p:cNvSpPr>
            <a:spLocks noGrp="1"/>
          </p:cNvSpPr>
          <p:nvPr>
            <p:ph idx="1"/>
          </p:nvPr>
        </p:nvSpPr>
        <p:spPr>
          <a:xfrm>
            <a:off x="457199" y="1196975"/>
            <a:ext cx="11557591" cy="4979988"/>
          </a:xfrm>
        </p:spPr>
        <p:txBody>
          <a:bodyPr/>
          <a:lstStyle/>
          <a:p>
            <a:r>
              <a:rPr lang="fi-FI" dirty="0"/>
              <a:t>Ala-asteen koulun oppilas, ei painotettu/kaksikielinen/englanninkielinen/kielikylpyopetus</a:t>
            </a:r>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8</a:t>
            </a:fld>
            <a:endParaRPr lang="fi-FI"/>
          </a:p>
        </p:txBody>
      </p:sp>
      <p:pic>
        <p:nvPicPr>
          <p:cNvPr id="5123" name="Kuva 10">
            <a:extLst>
              <a:ext uri="{FF2B5EF4-FFF2-40B4-BE49-F238E27FC236}">
                <a16:creationId xmlns:a16="http://schemas.microsoft.com/office/drawing/2014/main" id="{052E23FC-E065-45C0-BC12-EE374A4FA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37" b="43320"/>
          <a:stretch/>
        </p:blipFill>
        <p:spPr bwMode="auto">
          <a:xfrm>
            <a:off x="177210" y="2024689"/>
            <a:ext cx="10128583" cy="467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62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Hakulomake (2e)</a:t>
            </a:r>
          </a:p>
        </p:txBody>
      </p:sp>
      <p:sp>
        <p:nvSpPr>
          <p:cNvPr id="3" name="Sisällön paikkamerkki 2"/>
          <p:cNvSpPr>
            <a:spLocks noGrp="1"/>
          </p:cNvSpPr>
          <p:nvPr>
            <p:ph idx="1"/>
          </p:nvPr>
        </p:nvSpPr>
        <p:spPr/>
        <p:txBody>
          <a:bodyPr/>
          <a:lstStyle/>
          <a:p>
            <a:r>
              <a:rPr lang="fi-FI" dirty="0"/>
              <a:t>Ala-asteen koulun oppilas, painotettu/kaksikielinen/englanninkielinen opetus</a:t>
            </a:r>
          </a:p>
        </p:txBody>
      </p:sp>
      <p:sp>
        <p:nvSpPr>
          <p:cNvPr id="4" name="Päivämäärän paikkamerkki 3"/>
          <p:cNvSpPr>
            <a:spLocks noGrp="1"/>
          </p:cNvSpPr>
          <p:nvPr>
            <p:ph type="dt" sz="half" idx="10"/>
          </p:nvPr>
        </p:nvSpPr>
        <p:spPr/>
        <p:txBody>
          <a:bodyPr/>
          <a:lstStyle/>
          <a:p>
            <a:pPr>
              <a:defRPr/>
            </a:pPr>
            <a:fld id="{6264AC46-EE0A-4214-B101-70EF458E6771}" type="datetime1">
              <a:rPr lang="fi-FI" smtClean="0"/>
              <a:t>27.10.2022</a:t>
            </a:fld>
            <a:endParaRPr lang="fi-FI"/>
          </a:p>
        </p:txBody>
      </p:sp>
      <p:sp>
        <p:nvSpPr>
          <p:cNvPr id="5" name="Alatunnisteen paikkamerkki 4"/>
          <p:cNvSpPr>
            <a:spLocks noGrp="1"/>
          </p:cNvSpPr>
          <p:nvPr>
            <p:ph type="ftr" sz="quarter" idx="11"/>
          </p:nvPr>
        </p:nvSpPr>
        <p:spPr/>
        <p:txBody>
          <a:bodyPr/>
          <a:lstStyle/>
          <a:p>
            <a:pPr>
              <a:defRPr/>
            </a:pPr>
            <a:r>
              <a:rPr lang="fi-FI"/>
              <a:t>Etunimi Sukunimi</a:t>
            </a:r>
          </a:p>
        </p:txBody>
      </p:sp>
      <p:sp>
        <p:nvSpPr>
          <p:cNvPr id="6" name="Dian numeron paikkamerkki 5"/>
          <p:cNvSpPr>
            <a:spLocks noGrp="1"/>
          </p:cNvSpPr>
          <p:nvPr>
            <p:ph type="sldNum" sz="quarter" idx="12"/>
          </p:nvPr>
        </p:nvSpPr>
        <p:spPr/>
        <p:txBody>
          <a:bodyPr/>
          <a:lstStyle/>
          <a:p>
            <a:pPr>
              <a:defRPr/>
            </a:pPr>
            <a:fld id="{CDD9ED9A-2899-487E-9A82-F3A61CE38041}" type="slidenum">
              <a:rPr lang="fi-FI" smtClean="0"/>
              <a:pPr>
                <a:defRPr/>
              </a:pPr>
              <a:t>9</a:t>
            </a:fld>
            <a:endParaRPr lang="fi-FI"/>
          </a:p>
        </p:txBody>
      </p:sp>
      <p:pic>
        <p:nvPicPr>
          <p:cNvPr id="7170" name="Kuva 6">
            <a:extLst>
              <a:ext uri="{FF2B5EF4-FFF2-40B4-BE49-F238E27FC236}">
                <a16:creationId xmlns:a16="http://schemas.microsoft.com/office/drawing/2014/main" id="{F7C6D5A1-FD22-4999-B3DF-ACBEE6068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14"/>
          <a:stretch/>
        </p:blipFill>
        <p:spPr bwMode="auto">
          <a:xfrm>
            <a:off x="96025" y="1686073"/>
            <a:ext cx="980422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547237"/>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2.xml><?xml version="1.0" encoding="utf-8"?>
<a:theme xmlns:a="http://schemas.openxmlformats.org/drawingml/2006/main" name="1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F36D2AB94EB904FAF1A463155FFFCCE" ma:contentTypeVersion="1" ma:contentTypeDescription="Luo uusi asiakirja." ma:contentTypeScope="" ma:versionID="e308ab18e438637e8992a878285dc733">
  <xsd:schema xmlns:xsd="http://www.w3.org/2001/XMLSchema" xmlns:xs="http://www.w3.org/2001/XMLSchema" xmlns:p="http://schemas.microsoft.com/office/2006/metadata/properties" xmlns:ns1="http://schemas.microsoft.com/sharepoint/v3" targetNamespace="http://schemas.microsoft.com/office/2006/metadata/properties" ma:root="true" ma:fieldsID="ec41fa38566c5dfcabfa1df2b84f69d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8CC1BA-FEC4-4E46-AA93-B0B76AA84B41}">
  <ds:schemaRefs>
    <ds:schemaRef ds:uri="http://purl.org/dc/elements/1.1/"/>
    <ds:schemaRef ds:uri="http://schemas.microsoft.com/office/2006/documentManagement/types"/>
    <ds:schemaRef ds:uri="http://purl.org/dc/terms/"/>
    <ds:schemaRef ds:uri="http://purl.org/dc/dcmitype/"/>
    <ds:schemaRef ds:uri="e591305a-12bc-4bf3-aac0-7898399607f8"/>
    <ds:schemaRef ds:uri="http://schemas.microsoft.com/office/infopath/2007/PartnerControls"/>
    <ds:schemaRef ds:uri="46fcde59-e350-40c2-8288-8d0ddcab9cfc"/>
    <ds:schemaRef ds:uri="http://schemas.openxmlformats.org/package/2006/metadata/core-properties"/>
    <ds:schemaRef ds:uri="a261f774-13a0-49dc-8d82-7764d278fc09"/>
    <ds:schemaRef ds:uri="http://schemas.microsoft.com/office/2006/metadata/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5772F65D-45AC-4800-ACF1-DBD5D6E38B4E}">
  <ds:schemaRefs>
    <ds:schemaRef ds:uri="http://schemas.microsoft.com/sharepoint/v3/contenttype/forms"/>
  </ds:schemaRefs>
</ds:datastoreItem>
</file>

<file path=customXml/itemProps3.xml><?xml version="1.0" encoding="utf-8"?>
<ds:datastoreItem xmlns:ds="http://schemas.openxmlformats.org/officeDocument/2006/customXml" ds:itemID="{C3BDC2F8-1B26-4A67-9362-E416B0AA7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2689</TotalTime>
  <Words>609</Words>
  <Application>Microsoft Office PowerPoint</Application>
  <PresentationFormat>Laajakuva</PresentationFormat>
  <Paragraphs>74</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13</vt:i4>
      </vt:variant>
    </vt:vector>
  </HeadingPairs>
  <TitlesOfParts>
    <vt:vector size="18" baseType="lpstr">
      <vt:lpstr>Arial</vt:lpstr>
      <vt:lpstr>Arial Black</vt:lpstr>
      <vt:lpstr>Calibri</vt:lpstr>
      <vt:lpstr>HKI-perus</vt:lpstr>
      <vt:lpstr>1_HKI-perus</vt:lpstr>
      <vt:lpstr>Wilma-lomakkeen täyttäminen</vt:lpstr>
      <vt:lpstr>Ohje kouluille</vt:lpstr>
      <vt:lpstr>Hakulomake (1)</vt:lpstr>
      <vt:lpstr>Hakulomake (2)</vt:lpstr>
      <vt:lpstr>Hakulomake (2a)</vt:lpstr>
      <vt:lpstr>Hakulomake (2b)</vt:lpstr>
      <vt:lpstr>Hakulomake (2c)</vt:lpstr>
      <vt:lpstr>Hakulomake (2d)</vt:lpstr>
      <vt:lpstr>Hakulomake (2e)</vt:lpstr>
      <vt:lpstr>Hakulomake (2f)</vt:lpstr>
      <vt:lpstr>Hakeutuminen painotettuun, kaksikieliseen tai englanninkieliseen opetukseen tai muuhun kuin omaan lähikouluun</vt:lpstr>
      <vt:lpstr>Hakulomake (3)</vt:lpstr>
      <vt:lpstr>Hakulomake (4)</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 Riina</dc:creator>
  <cp:lastModifiedBy>Arokari Satu</cp:lastModifiedBy>
  <cp:revision>292</cp:revision>
  <dcterms:created xsi:type="dcterms:W3CDTF">2017-05-30T16:12:50Z</dcterms:created>
  <dcterms:modified xsi:type="dcterms:W3CDTF">2022-10-27T09:18:29Z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0x010100DF36D2AB94EB904FAF1A463155FFFCCE</vt:lpwstr>
  </property>
  <property fmtid="{D5CDD505-2E9C-101B-9397-08002B2CF9AE}" pid="3" name="MediaServiceImageTags">
    <vt:lpwstr/>
  </property>
</Properties>
</file>