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80" r:id="rId5"/>
    <p:sldId id="281" r:id="rId6"/>
    <p:sldId id="277" r:id="rId7"/>
    <p:sldId id="273" r:id="rId8"/>
    <p:sldId id="263" r:id="rId9"/>
    <p:sldId id="269" r:id="rId10"/>
    <p:sldId id="267" r:id="rId11"/>
    <p:sldId id="270" r:id="rId12"/>
    <p:sldId id="257" r:id="rId13"/>
    <p:sldId id="279" r:id="rId14"/>
    <p:sldId id="259" r:id="rId15"/>
    <p:sldId id="260" r:id="rId16"/>
    <p:sldId id="262" r:id="rId17"/>
    <p:sldId id="268" r:id="rId18"/>
    <p:sldId id="276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3B"/>
    <a:srgbClr val="D45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46989-386E-4E97-BE75-AF516DE5F454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DA997F8-0285-44DC-B45A-3C97D826430E}">
      <dgm:prSet phldrT="[Teksti]" custT="1"/>
      <dgm:spPr/>
      <dgm:t>
        <a:bodyPr/>
        <a:lstStyle/>
        <a:p>
          <a:r>
            <a:rPr lang="fi-FI" sz="2400" cap="all" baseline="0" dirty="0" smtClean="0">
              <a:solidFill>
                <a:schemeClr val="tx1"/>
              </a:solidFill>
            </a:rPr>
            <a:t>Ajanvietto netissä ja somessa monelle nuorelle osa jokapäiväistä arkea ja elämää</a:t>
          </a:r>
          <a:endParaRPr lang="fi-FI" sz="2400" cap="all" baseline="0" dirty="0">
            <a:solidFill>
              <a:schemeClr val="tx1"/>
            </a:solidFill>
          </a:endParaRPr>
        </a:p>
      </dgm:t>
    </dgm:pt>
    <dgm:pt modelId="{DFFC425A-66FB-4383-BA10-31DC22224DAD}" type="parTrans" cxnId="{4F2BFD0B-5AC4-438B-ADD5-502A10E6F558}">
      <dgm:prSet/>
      <dgm:spPr/>
      <dgm:t>
        <a:bodyPr/>
        <a:lstStyle/>
        <a:p>
          <a:endParaRPr lang="fi-FI"/>
        </a:p>
      </dgm:t>
    </dgm:pt>
    <dgm:pt modelId="{C485D293-9C21-407B-AADC-E3E1F68C2CF4}" type="sibTrans" cxnId="{4F2BFD0B-5AC4-438B-ADD5-502A10E6F558}">
      <dgm:prSet/>
      <dgm:spPr/>
      <dgm:t>
        <a:bodyPr/>
        <a:lstStyle/>
        <a:p>
          <a:endParaRPr lang="fi-FI"/>
        </a:p>
      </dgm:t>
    </dgm:pt>
    <dgm:pt modelId="{F13462CD-9960-4864-BA75-8F8E7036A9C3}">
      <dgm:prSet phldrT="[Teksti]"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Sosiaalinen verkosto, kaverit</a:t>
          </a:r>
          <a:endParaRPr lang="fi-FI" sz="2000" dirty="0">
            <a:solidFill>
              <a:schemeClr val="tx1"/>
            </a:solidFill>
          </a:endParaRPr>
        </a:p>
      </dgm:t>
    </dgm:pt>
    <dgm:pt modelId="{9081478A-5EFE-42DA-BFF0-86D79BC4A877}" type="parTrans" cxnId="{37A9D885-4997-4376-9B74-B2E6F6E27CDD}">
      <dgm:prSet/>
      <dgm:spPr/>
      <dgm:t>
        <a:bodyPr/>
        <a:lstStyle/>
        <a:p>
          <a:endParaRPr lang="fi-FI"/>
        </a:p>
      </dgm:t>
    </dgm:pt>
    <dgm:pt modelId="{3881DA91-665C-4DEA-8DDB-10E4D012CE98}" type="sibTrans" cxnId="{37A9D885-4997-4376-9B74-B2E6F6E27CDD}">
      <dgm:prSet/>
      <dgm:spPr/>
      <dgm:t>
        <a:bodyPr/>
        <a:lstStyle/>
        <a:p>
          <a:endParaRPr lang="fi-FI"/>
        </a:p>
      </dgm:t>
    </dgm:pt>
    <dgm:pt modelId="{6E7E1CF2-F44C-4B00-94C9-B143744A0933}">
      <dgm:prSet phldrT="[Teksti]"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Yhteen-kuuluvuuden tunne</a:t>
          </a:r>
          <a:endParaRPr lang="fi-FI" sz="2000" dirty="0">
            <a:solidFill>
              <a:schemeClr val="tx1"/>
            </a:solidFill>
          </a:endParaRPr>
        </a:p>
      </dgm:t>
    </dgm:pt>
    <dgm:pt modelId="{DDDB68BA-71B3-418C-81D5-6746AC98078A}" type="parTrans" cxnId="{E05065D0-69D4-4357-9406-F75AD82B0D7A}">
      <dgm:prSet/>
      <dgm:spPr/>
      <dgm:t>
        <a:bodyPr/>
        <a:lstStyle/>
        <a:p>
          <a:endParaRPr lang="fi-FI"/>
        </a:p>
      </dgm:t>
    </dgm:pt>
    <dgm:pt modelId="{FB87C364-D5CE-4B40-B744-DC29C9BDDF64}" type="sibTrans" cxnId="{E05065D0-69D4-4357-9406-F75AD82B0D7A}">
      <dgm:prSet/>
      <dgm:spPr/>
      <dgm:t>
        <a:bodyPr/>
        <a:lstStyle/>
        <a:p>
          <a:endParaRPr lang="fi-FI"/>
        </a:p>
      </dgm:t>
    </dgm:pt>
    <dgm:pt modelId="{BD1481C1-7BF6-4638-A1C7-5D652B42EB9C}">
      <dgm:prSet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Pelaaminen, muut harrastukset</a:t>
          </a:r>
          <a:endParaRPr lang="fi-FI" sz="2000" dirty="0">
            <a:solidFill>
              <a:schemeClr val="tx1"/>
            </a:solidFill>
          </a:endParaRPr>
        </a:p>
      </dgm:t>
    </dgm:pt>
    <dgm:pt modelId="{202F7327-DE2E-4B48-BD2D-81EF7776E95E}" type="parTrans" cxnId="{24DB284E-8256-45A7-8F34-3F43E667B0AA}">
      <dgm:prSet/>
      <dgm:spPr/>
      <dgm:t>
        <a:bodyPr/>
        <a:lstStyle/>
        <a:p>
          <a:endParaRPr lang="fi-FI"/>
        </a:p>
      </dgm:t>
    </dgm:pt>
    <dgm:pt modelId="{5EDF06E8-02AF-4A58-8A8B-78EE8CCE6571}" type="sibTrans" cxnId="{24DB284E-8256-45A7-8F34-3F43E667B0AA}">
      <dgm:prSet/>
      <dgm:spPr/>
      <dgm:t>
        <a:bodyPr/>
        <a:lstStyle/>
        <a:p>
          <a:endParaRPr lang="fi-FI"/>
        </a:p>
      </dgm:t>
    </dgm:pt>
    <dgm:pt modelId="{350A5230-3BF4-4177-95B1-1307AF725862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Taitojen oppimista</a:t>
          </a:r>
          <a:endParaRPr lang="fi-FI" dirty="0">
            <a:solidFill>
              <a:schemeClr val="tx1"/>
            </a:solidFill>
          </a:endParaRPr>
        </a:p>
      </dgm:t>
    </dgm:pt>
    <dgm:pt modelId="{C5180359-A522-4AF8-B3DE-BFE8A7709E27}" type="parTrans" cxnId="{DEDAA861-173F-4168-A0F3-8F4040761B95}">
      <dgm:prSet/>
      <dgm:spPr/>
      <dgm:t>
        <a:bodyPr/>
        <a:lstStyle/>
        <a:p>
          <a:endParaRPr lang="fi-FI"/>
        </a:p>
      </dgm:t>
    </dgm:pt>
    <dgm:pt modelId="{A5F51600-8E6A-4572-ACF7-E4BE6D829508}" type="sibTrans" cxnId="{DEDAA861-173F-4168-A0F3-8F4040761B95}">
      <dgm:prSet/>
      <dgm:spPr/>
      <dgm:t>
        <a:bodyPr/>
        <a:lstStyle/>
        <a:p>
          <a:endParaRPr lang="fi-FI"/>
        </a:p>
      </dgm:t>
    </dgm:pt>
    <dgm:pt modelId="{B73EC3FF-321B-40BC-87F7-9BA73A86B80F}">
      <dgm:prSet/>
      <dgm:spPr/>
      <dgm:t>
        <a:bodyPr/>
        <a:lstStyle/>
        <a:p>
          <a:endParaRPr lang="fi-FI"/>
        </a:p>
      </dgm:t>
    </dgm:pt>
    <dgm:pt modelId="{31AC4B68-1DDA-4AC0-96E5-52E8831A521E}" type="parTrans" cxnId="{FC99729C-8C2A-4ABD-A30E-D6758BA4D8FF}">
      <dgm:prSet/>
      <dgm:spPr/>
      <dgm:t>
        <a:bodyPr/>
        <a:lstStyle/>
        <a:p>
          <a:endParaRPr lang="fi-FI"/>
        </a:p>
      </dgm:t>
    </dgm:pt>
    <dgm:pt modelId="{BE13B54F-138E-471A-B301-3E0BD4664139}" type="sibTrans" cxnId="{FC99729C-8C2A-4ABD-A30E-D6758BA4D8FF}">
      <dgm:prSet/>
      <dgm:spPr/>
      <dgm:t>
        <a:bodyPr/>
        <a:lstStyle/>
        <a:p>
          <a:endParaRPr lang="fi-FI"/>
        </a:p>
      </dgm:t>
    </dgm:pt>
    <dgm:pt modelId="{C1A8084D-60AB-4923-9DBB-179B2E4689EA}">
      <dgm:prSet phldrT="[Teksti]"/>
      <dgm:spPr/>
      <dgm:t>
        <a:bodyPr/>
        <a:lstStyle/>
        <a:p>
          <a:endParaRPr lang="fi-FI"/>
        </a:p>
      </dgm:t>
    </dgm:pt>
    <dgm:pt modelId="{547A80E5-30B9-46F3-A224-C5DD36261ED4}" type="parTrans" cxnId="{42CB821E-1418-4344-B55D-0E9871DAAFB7}">
      <dgm:prSet/>
      <dgm:spPr/>
      <dgm:t>
        <a:bodyPr/>
        <a:lstStyle/>
        <a:p>
          <a:endParaRPr lang="fi-FI"/>
        </a:p>
      </dgm:t>
    </dgm:pt>
    <dgm:pt modelId="{5132CC54-8D82-4C17-B19D-2995F7005BFA}" type="sibTrans" cxnId="{42CB821E-1418-4344-B55D-0E9871DAAFB7}">
      <dgm:prSet/>
      <dgm:spPr/>
      <dgm:t>
        <a:bodyPr/>
        <a:lstStyle/>
        <a:p>
          <a:endParaRPr lang="fi-FI"/>
        </a:p>
      </dgm:t>
    </dgm:pt>
    <dgm:pt modelId="{F25BE431-4C17-45AF-8DF9-A86F9D619A46}">
      <dgm:prSet custT="1"/>
      <dgm:spPr/>
      <dgm:t>
        <a:bodyPr/>
        <a:lstStyle/>
        <a:p>
          <a:r>
            <a:rPr lang="fi-FI" sz="2000" dirty="0" smtClean="0">
              <a:solidFill>
                <a:schemeClr val="tx1"/>
              </a:solidFill>
            </a:rPr>
            <a:t>Tämän hetken ilmiöt: </a:t>
          </a:r>
          <a:r>
            <a:rPr lang="fi-FI" sz="2000" dirty="0" err="1" smtClean="0">
              <a:solidFill>
                <a:schemeClr val="tx1"/>
              </a:solidFill>
            </a:rPr>
            <a:t>tubettajat</a:t>
          </a:r>
          <a:r>
            <a:rPr lang="fi-FI" sz="2000" dirty="0" smtClean="0">
              <a:solidFill>
                <a:schemeClr val="tx1"/>
              </a:solidFill>
            </a:rPr>
            <a:t>, </a:t>
          </a:r>
          <a:r>
            <a:rPr lang="fi-FI" sz="2000" dirty="0" err="1" smtClean="0">
              <a:solidFill>
                <a:schemeClr val="tx1"/>
              </a:solidFill>
            </a:rPr>
            <a:t>bloggaajat</a:t>
          </a:r>
          <a:endParaRPr lang="fi-FI" sz="2000" dirty="0">
            <a:solidFill>
              <a:schemeClr val="tx1"/>
            </a:solidFill>
          </a:endParaRPr>
        </a:p>
      </dgm:t>
    </dgm:pt>
    <dgm:pt modelId="{881CAE2A-917E-4C2E-AABC-95E26F2629C2}" type="parTrans" cxnId="{5F173127-7D1E-42F1-B45C-B281BB52A4B9}">
      <dgm:prSet/>
      <dgm:spPr/>
      <dgm:t>
        <a:bodyPr/>
        <a:lstStyle/>
        <a:p>
          <a:endParaRPr lang="fi-FI"/>
        </a:p>
      </dgm:t>
    </dgm:pt>
    <dgm:pt modelId="{5ECDF33F-1388-4ED8-A127-72E621C7E1F8}" type="sibTrans" cxnId="{5F173127-7D1E-42F1-B45C-B281BB52A4B9}">
      <dgm:prSet/>
      <dgm:spPr/>
      <dgm:t>
        <a:bodyPr/>
        <a:lstStyle/>
        <a:p>
          <a:endParaRPr lang="fi-FI"/>
        </a:p>
      </dgm:t>
    </dgm:pt>
    <dgm:pt modelId="{2321728D-7008-4F1A-9C24-5AC96A2621F4}" type="pres">
      <dgm:prSet presAssocID="{2DE46989-386E-4E97-BE75-AF516DE5F45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i-FI"/>
        </a:p>
      </dgm:t>
    </dgm:pt>
    <dgm:pt modelId="{491309F4-7781-41D5-A6F9-3636A147F2AA}" type="pres">
      <dgm:prSet presAssocID="{EDA997F8-0285-44DC-B45A-3C97D826430E}" presName="Parent" presStyleLbl="node0" presStyleIdx="0" presStyleCnt="1" custScaleX="127390">
        <dgm:presLayoutVars>
          <dgm:chMax val="5"/>
          <dgm:chPref val="5"/>
        </dgm:presLayoutVars>
      </dgm:prSet>
      <dgm:spPr/>
      <dgm:t>
        <a:bodyPr/>
        <a:lstStyle/>
        <a:p>
          <a:endParaRPr lang="fi-FI"/>
        </a:p>
      </dgm:t>
    </dgm:pt>
    <dgm:pt modelId="{F0B83E34-FA05-4644-A4FC-4929C2486825}" type="pres">
      <dgm:prSet presAssocID="{EDA997F8-0285-44DC-B45A-3C97D826430E}" presName="Accent2" presStyleLbl="node1" presStyleIdx="0" presStyleCnt="19"/>
      <dgm:spPr/>
    </dgm:pt>
    <dgm:pt modelId="{BB41F2C9-B866-41FF-A49F-4E7FB0A2FFAB}" type="pres">
      <dgm:prSet presAssocID="{EDA997F8-0285-44DC-B45A-3C97D826430E}" presName="Accent3" presStyleLbl="node1" presStyleIdx="1" presStyleCnt="19" custLinFactX="4519" custLinFactNeighborX="100000" custLinFactNeighborY="25340"/>
      <dgm:spPr/>
    </dgm:pt>
    <dgm:pt modelId="{5C1B374A-FDD3-4072-BA47-09C52BAC2BFB}" type="pres">
      <dgm:prSet presAssocID="{EDA997F8-0285-44DC-B45A-3C97D826430E}" presName="Accent4" presStyleLbl="node1" presStyleIdx="2" presStyleCnt="19"/>
      <dgm:spPr/>
    </dgm:pt>
    <dgm:pt modelId="{288B238F-980E-4E12-861F-32EDEC0BBC83}" type="pres">
      <dgm:prSet presAssocID="{EDA997F8-0285-44DC-B45A-3C97D826430E}" presName="Accent5" presStyleLbl="node1" presStyleIdx="3" presStyleCnt="19" custLinFactX="-77365" custLinFactY="-100000" custLinFactNeighborX="-100000" custLinFactNeighborY="-140735"/>
      <dgm:spPr/>
    </dgm:pt>
    <dgm:pt modelId="{2DCE5FCD-419B-43B5-939D-D1D92FCCBA7F}" type="pres">
      <dgm:prSet presAssocID="{EDA997F8-0285-44DC-B45A-3C97D826430E}" presName="Accent6" presStyleLbl="node1" presStyleIdx="4" presStyleCnt="19" custLinFactX="-300000" custLinFactY="100000" custLinFactNeighborX="-384124" custLinFactNeighborY="118562"/>
      <dgm:spPr/>
    </dgm:pt>
    <dgm:pt modelId="{CB6FC232-679B-4F43-A768-D24FD67C5F44}" type="pres">
      <dgm:prSet presAssocID="{F13462CD-9960-4864-BA75-8F8E7036A9C3}" presName="Child1" presStyleLbl="node1" presStyleIdx="5" presStyleCnt="19" custScaleX="158718" custLinFactNeighborX="-60289" custLinFactNeighborY="-11931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ADF1C224-C1E1-41EB-987E-EAB9AE41E02E}" type="pres">
      <dgm:prSet presAssocID="{F13462CD-9960-4864-BA75-8F8E7036A9C3}" presName="Accent7" presStyleCnt="0"/>
      <dgm:spPr/>
    </dgm:pt>
    <dgm:pt modelId="{9DB79188-88F5-4F7F-941E-40D84E95DE2D}" type="pres">
      <dgm:prSet presAssocID="{F13462CD-9960-4864-BA75-8F8E7036A9C3}" presName="AccentHold1" presStyleLbl="node1" presStyleIdx="6" presStyleCnt="19" custLinFactX="-400000" custLinFactY="-109562" custLinFactNeighborX="-474982" custLinFactNeighborY="-200000"/>
      <dgm:spPr/>
    </dgm:pt>
    <dgm:pt modelId="{AC72926F-52E8-4E7B-BB7C-AE71789AF5E7}" type="pres">
      <dgm:prSet presAssocID="{F13462CD-9960-4864-BA75-8F8E7036A9C3}" presName="Accent8" presStyleCnt="0"/>
      <dgm:spPr/>
    </dgm:pt>
    <dgm:pt modelId="{D9FD8542-F844-4962-A44A-BE3D60CE7286}" type="pres">
      <dgm:prSet presAssocID="{F13462CD-9960-4864-BA75-8F8E7036A9C3}" presName="AccentHold2" presStyleLbl="node1" presStyleIdx="7" presStyleCnt="19"/>
      <dgm:spPr/>
    </dgm:pt>
    <dgm:pt modelId="{1ED704EF-3E7C-467F-813C-81DEE19A47C0}" type="pres">
      <dgm:prSet presAssocID="{6E7E1CF2-F44C-4B00-94C9-B143744A0933}" presName="Child2" presStyleLbl="node1" presStyleIdx="8" presStyleCnt="19" custScaleX="190721" custLinFactNeighborX="78502" custLinFactNeighborY="30769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0CDA72CA-84C3-4CA1-882B-D67C9459765D}" type="pres">
      <dgm:prSet presAssocID="{6E7E1CF2-F44C-4B00-94C9-B143744A0933}" presName="Accent9" presStyleCnt="0"/>
      <dgm:spPr/>
    </dgm:pt>
    <dgm:pt modelId="{3737897D-403D-4D6B-86F1-D0CA28808342}" type="pres">
      <dgm:prSet presAssocID="{6E7E1CF2-F44C-4B00-94C9-B143744A0933}" presName="AccentHold1" presStyleLbl="node1" presStyleIdx="9" presStyleCnt="19" custLinFactNeighborX="94158" custLinFactNeighborY="-13758"/>
      <dgm:spPr/>
    </dgm:pt>
    <dgm:pt modelId="{101ABC3C-9CBC-4189-AE00-F5EA0C2E8C32}" type="pres">
      <dgm:prSet presAssocID="{6E7E1CF2-F44C-4B00-94C9-B143744A0933}" presName="Accent10" presStyleCnt="0"/>
      <dgm:spPr/>
    </dgm:pt>
    <dgm:pt modelId="{0FBB6D09-B824-4B28-9799-B3CBD62F56F8}" type="pres">
      <dgm:prSet presAssocID="{6E7E1CF2-F44C-4B00-94C9-B143744A0933}" presName="AccentHold2" presStyleLbl="node1" presStyleIdx="10" presStyleCnt="19"/>
      <dgm:spPr/>
    </dgm:pt>
    <dgm:pt modelId="{15ABC1C6-65A4-4EBD-8BF4-01EF162D0912}" type="pres">
      <dgm:prSet presAssocID="{6E7E1CF2-F44C-4B00-94C9-B143744A0933}" presName="Accent11" presStyleCnt="0"/>
      <dgm:spPr/>
    </dgm:pt>
    <dgm:pt modelId="{8AD1D477-ABC1-4380-A265-38B61955C038}" type="pres">
      <dgm:prSet presAssocID="{6E7E1CF2-F44C-4B00-94C9-B143744A0933}" presName="AccentHold3" presStyleLbl="node1" presStyleIdx="11" presStyleCnt="19"/>
      <dgm:spPr/>
    </dgm:pt>
    <dgm:pt modelId="{BF5E7BB4-5820-4212-85D1-001C40A1E5B4}" type="pres">
      <dgm:prSet presAssocID="{BD1481C1-7BF6-4638-A1C7-5D652B42EB9C}" presName="Child3" presStyleLbl="node1" presStyleIdx="12" presStyleCnt="19" custScaleX="146917" custLinFactNeighborX="-1256" custLinFactNeighborY="24489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F85FF164-AD9E-4B4B-92F4-8C30AB4D9570}" type="pres">
      <dgm:prSet presAssocID="{BD1481C1-7BF6-4638-A1C7-5D652B42EB9C}" presName="Accent12" presStyleCnt="0"/>
      <dgm:spPr/>
    </dgm:pt>
    <dgm:pt modelId="{DE0FE0E6-6954-41F1-999D-EE8424C946A1}" type="pres">
      <dgm:prSet presAssocID="{BD1481C1-7BF6-4638-A1C7-5D652B42EB9C}" presName="AccentHold1" presStyleLbl="node1" presStyleIdx="13" presStyleCnt="19"/>
      <dgm:spPr/>
    </dgm:pt>
    <dgm:pt modelId="{DF89BDC2-8D16-45C4-85BF-AC3046E4F54C}" type="pres">
      <dgm:prSet presAssocID="{350A5230-3BF4-4177-95B1-1307AF725862}" presName="Child4" presStyleLbl="node1" presStyleIdx="14" presStyleCnt="19" custScaleX="129349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7B765DB4-F1BF-4504-95BF-AEAEF5F19B8F}" type="pres">
      <dgm:prSet presAssocID="{350A5230-3BF4-4177-95B1-1307AF725862}" presName="Accent13" presStyleCnt="0"/>
      <dgm:spPr/>
    </dgm:pt>
    <dgm:pt modelId="{FB388EE9-56D9-48A3-B625-6DA2C4E03136}" type="pres">
      <dgm:prSet presAssocID="{350A5230-3BF4-4177-95B1-1307AF725862}" presName="AccentHold1" presStyleLbl="node1" presStyleIdx="15" presStyleCnt="19"/>
      <dgm:spPr/>
    </dgm:pt>
    <dgm:pt modelId="{FD81D102-BC4E-4059-80DB-5CC441EF35DF}" type="pres">
      <dgm:prSet presAssocID="{F25BE431-4C17-45AF-8DF9-A86F9D619A46}" presName="Child5" presStyleLbl="node1" presStyleIdx="16" presStyleCnt="19" custScaleX="172298" custScaleY="118524" custLinFactNeighborX="62174" custLinFactNeighborY="10675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  <dgm:pt modelId="{71A4CD23-0D5D-4BA5-8DE3-0B6CD2D2CEE2}" type="pres">
      <dgm:prSet presAssocID="{F25BE431-4C17-45AF-8DF9-A86F9D619A46}" presName="Accent15" presStyleCnt="0"/>
      <dgm:spPr/>
    </dgm:pt>
    <dgm:pt modelId="{2EED0F33-90F4-4F2B-BC30-E1FB12855973}" type="pres">
      <dgm:prSet presAssocID="{F25BE431-4C17-45AF-8DF9-A86F9D619A46}" presName="AccentHold2" presStyleLbl="node1" presStyleIdx="17" presStyleCnt="19"/>
      <dgm:spPr/>
    </dgm:pt>
    <dgm:pt modelId="{F7C06B14-E32F-4FAF-BB84-C9BC31946C04}" type="pres">
      <dgm:prSet presAssocID="{F25BE431-4C17-45AF-8DF9-A86F9D619A46}" presName="Accent16" presStyleCnt="0"/>
      <dgm:spPr/>
    </dgm:pt>
    <dgm:pt modelId="{E2B5E55D-4631-4C6D-AA70-2BB2DCBE505B}" type="pres">
      <dgm:prSet presAssocID="{F25BE431-4C17-45AF-8DF9-A86F9D619A46}" presName="AccentHold3" presStyleLbl="node1" presStyleIdx="18" presStyleCnt="19" custLinFactX="199072" custLinFactNeighborX="200000" custLinFactNeighborY="-19005"/>
      <dgm:spPr/>
    </dgm:pt>
  </dgm:ptLst>
  <dgm:cxnLst>
    <dgm:cxn modelId="{11EADBF1-91E6-4B64-BE29-207781EA3F93}" type="presOf" srcId="{EDA997F8-0285-44DC-B45A-3C97D826430E}" destId="{491309F4-7781-41D5-A6F9-3636A147F2AA}" srcOrd="0" destOrd="0" presId="urn:microsoft.com/office/officeart/2009/3/layout/CircleRelationship"/>
    <dgm:cxn modelId="{5F173127-7D1E-42F1-B45C-B281BB52A4B9}" srcId="{EDA997F8-0285-44DC-B45A-3C97D826430E}" destId="{F25BE431-4C17-45AF-8DF9-A86F9D619A46}" srcOrd="4" destOrd="0" parTransId="{881CAE2A-917E-4C2E-AABC-95E26F2629C2}" sibTransId="{5ECDF33F-1388-4ED8-A127-72E621C7E1F8}"/>
    <dgm:cxn modelId="{764B3771-D798-4F2E-876C-3E18E3EB7405}" type="presOf" srcId="{2DE46989-386E-4E97-BE75-AF516DE5F454}" destId="{2321728D-7008-4F1A-9C24-5AC96A2621F4}" srcOrd="0" destOrd="0" presId="urn:microsoft.com/office/officeart/2009/3/layout/CircleRelationship"/>
    <dgm:cxn modelId="{42CB821E-1418-4344-B55D-0E9871DAAFB7}" srcId="{2DE46989-386E-4E97-BE75-AF516DE5F454}" destId="{C1A8084D-60AB-4923-9DBB-179B2E4689EA}" srcOrd="1" destOrd="0" parTransId="{547A80E5-30B9-46F3-A224-C5DD36261ED4}" sibTransId="{5132CC54-8D82-4C17-B19D-2995F7005BFA}"/>
    <dgm:cxn modelId="{801A7D41-CAB6-48E3-B3CC-CF714BEE76EB}" type="presOf" srcId="{6E7E1CF2-F44C-4B00-94C9-B143744A0933}" destId="{1ED704EF-3E7C-467F-813C-81DEE19A47C0}" srcOrd="0" destOrd="0" presId="urn:microsoft.com/office/officeart/2009/3/layout/CircleRelationship"/>
    <dgm:cxn modelId="{ABA37312-0917-4968-8878-ADE26158ECF6}" type="presOf" srcId="{350A5230-3BF4-4177-95B1-1307AF725862}" destId="{DF89BDC2-8D16-45C4-85BF-AC3046E4F54C}" srcOrd="0" destOrd="0" presId="urn:microsoft.com/office/officeart/2009/3/layout/CircleRelationship"/>
    <dgm:cxn modelId="{DEDAA861-173F-4168-A0F3-8F4040761B95}" srcId="{EDA997F8-0285-44DC-B45A-3C97D826430E}" destId="{350A5230-3BF4-4177-95B1-1307AF725862}" srcOrd="3" destOrd="0" parTransId="{C5180359-A522-4AF8-B3DE-BFE8A7709E27}" sibTransId="{A5F51600-8E6A-4572-ACF7-E4BE6D829508}"/>
    <dgm:cxn modelId="{37A9D885-4997-4376-9B74-B2E6F6E27CDD}" srcId="{EDA997F8-0285-44DC-B45A-3C97D826430E}" destId="{F13462CD-9960-4864-BA75-8F8E7036A9C3}" srcOrd="0" destOrd="0" parTransId="{9081478A-5EFE-42DA-BFF0-86D79BC4A877}" sibTransId="{3881DA91-665C-4DEA-8DDB-10E4D012CE98}"/>
    <dgm:cxn modelId="{4AB26060-516A-4447-B492-BD6763355B42}" type="presOf" srcId="{BD1481C1-7BF6-4638-A1C7-5D652B42EB9C}" destId="{BF5E7BB4-5820-4212-85D1-001C40A1E5B4}" srcOrd="0" destOrd="0" presId="urn:microsoft.com/office/officeart/2009/3/layout/CircleRelationship"/>
    <dgm:cxn modelId="{413A0DFE-3AA0-4086-AA00-D39E2D15D167}" type="presOf" srcId="{F25BE431-4C17-45AF-8DF9-A86F9D619A46}" destId="{FD81D102-BC4E-4059-80DB-5CC441EF35DF}" srcOrd="0" destOrd="0" presId="urn:microsoft.com/office/officeart/2009/3/layout/CircleRelationship"/>
    <dgm:cxn modelId="{24DB284E-8256-45A7-8F34-3F43E667B0AA}" srcId="{EDA997F8-0285-44DC-B45A-3C97D826430E}" destId="{BD1481C1-7BF6-4638-A1C7-5D652B42EB9C}" srcOrd="2" destOrd="0" parTransId="{202F7327-DE2E-4B48-BD2D-81EF7776E95E}" sibTransId="{5EDF06E8-02AF-4A58-8A8B-78EE8CCE6571}"/>
    <dgm:cxn modelId="{FC99729C-8C2A-4ABD-A30E-D6758BA4D8FF}" srcId="{EDA997F8-0285-44DC-B45A-3C97D826430E}" destId="{B73EC3FF-321B-40BC-87F7-9BA73A86B80F}" srcOrd="5" destOrd="0" parTransId="{31AC4B68-1DDA-4AC0-96E5-52E8831A521E}" sibTransId="{BE13B54F-138E-471A-B301-3E0BD4664139}"/>
    <dgm:cxn modelId="{4F2BFD0B-5AC4-438B-ADD5-502A10E6F558}" srcId="{2DE46989-386E-4E97-BE75-AF516DE5F454}" destId="{EDA997F8-0285-44DC-B45A-3C97D826430E}" srcOrd="0" destOrd="0" parTransId="{DFFC425A-66FB-4383-BA10-31DC22224DAD}" sibTransId="{C485D293-9C21-407B-AADC-E3E1F68C2CF4}"/>
    <dgm:cxn modelId="{E05065D0-69D4-4357-9406-F75AD82B0D7A}" srcId="{EDA997F8-0285-44DC-B45A-3C97D826430E}" destId="{6E7E1CF2-F44C-4B00-94C9-B143744A0933}" srcOrd="1" destOrd="0" parTransId="{DDDB68BA-71B3-418C-81D5-6746AC98078A}" sibTransId="{FB87C364-D5CE-4B40-B744-DC29C9BDDF64}"/>
    <dgm:cxn modelId="{A24D6546-E2A5-44BC-A4E0-BB05EC175AAC}" type="presOf" srcId="{F13462CD-9960-4864-BA75-8F8E7036A9C3}" destId="{CB6FC232-679B-4F43-A768-D24FD67C5F44}" srcOrd="0" destOrd="0" presId="urn:microsoft.com/office/officeart/2009/3/layout/CircleRelationship"/>
    <dgm:cxn modelId="{6E6BF836-5B20-4190-BA12-EDC6A0DCC76C}" type="presParOf" srcId="{2321728D-7008-4F1A-9C24-5AC96A2621F4}" destId="{491309F4-7781-41D5-A6F9-3636A147F2AA}" srcOrd="0" destOrd="0" presId="urn:microsoft.com/office/officeart/2009/3/layout/CircleRelationship"/>
    <dgm:cxn modelId="{9DF3EC73-19DE-4B96-BD7C-C8DA182FC39B}" type="presParOf" srcId="{2321728D-7008-4F1A-9C24-5AC96A2621F4}" destId="{F0B83E34-FA05-4644-A4FC-4929C2486825}" srcOrd="1" destOrd="0" presId="urn:microsoft.com/office/officeart/2009/3/layout/CircleRelationship"/>
    <dgm:cxn modelId="{CED19CAC-DC0C-423E-B140-79CFC5379F2C}" type="presParOf" srcId="{2321728D-7008-4F1A-9C24-5AC96A2621F4}" destId="{BB41F2C9-B866-41FF-A49F-4E7FB0A2FFAB}" srcOrd="2" destOrd="0" presId="urn:microsoft.com/office/officeart/2009/3/layout/CircleRelationship"/>
    <dgm:cxn modelId="{B9984D10-BAD1-4AE5-A34E-547A64438854}" type="presParOf" srcId="{2321728D-7008-4F1A-9C24-5AC96A2621F4}" destId="{5C1B374A-FDD3-4072-BA47-09C52BAC2BFB}" srcOrd="3" destOrd="0" presId="urn:microsoft.com/office/officeart/2009/3/layout/CircleRelationship"/>
    <dgm:cxn modelId="{AFD7CAD5-7296-4EA6-AA0F-59C5B7C4047E}" type="presParOf" srcId="{2321728D-7008-4F1A-9C24-5AC96A2621F4}" destId="{288B238F-980E-4E12-861F-32EDEC0BBC83}" srcOrd="4" destOrd="0" presId="urn:microsoft.com/office/officeart/2009/3/layout/CircleRelationship"/>
    <dgm:cxn modelId="{CEDFCB41-12D5-4210-A3DA-80BCF7F36CA2}" type="presParOf" srcId="{2321728D-7008-4F1A-9C24-5AC96A2621F4}" destId="{2DCE5FCD-419B-43B5-939D-D1D92FCCBA7F}" srcOrd="5" destOrd="0" presId="urn:microsoft.com/office/officeart/2009/3/layout/CircleRelationship"/>
    <dgm:cxn modelId="{E3C170F4-CFB7-447A-8B6B-A9E353A997C2}" type="presParOf" srcId="{2321728D-7008-4F1A-9C24-5AC96A2621F4}" destId="{CB6FC232-679B-4F43-A768-D24FD67C5F44}" srcOrd="6" destOrd="0" presId="urn:microsoft.com/office/officeart/2009/3/layout/CircleRelationship"/>
    <dgm:cxn modelId="{86A5D742-12A8-4368-A511-F6F77D42BC73}" type="presParOf" srcId="{2321728D-7008-4F1A-9C24-5AC96A2621F4}" destId="{ADF1C224-C1E1-41EB-987E-EAB9AE41E02E}" srcOrd="7" destOrd="0" presId="urn:microsoft.com/office/officeart/2009/3/layout/CircleRelationship"/>
    <dgm:cxn modelId="{0485FEAE-C317-4D9C-87BD-919EEA7D3DD8}" type="presParOf" srcId="{ADF1C224-C1E1-41EB-987E-EAB9AE41E02E}" destId="{9DB79188-88F5-4F7F-941E-40D84E95DE2D}" srcOrd="0" destOrd="0" presId="urn:microsoft.com/office/officeart/2009/3/layout/CircleRelationship"/>
    <dgm:cxn modelId="{9562DC1C-8F7A-4FB7-A852-3088B64D978E}" type="presParOf" srcId="{2321728D-7008-4F1A-9C24-5AC96A2621F4}" destId="{AC72926F-52E8-4E7B-BB7C-AE71789AF5E7}" srcOrd="8" destOrd="0" presId="urn:microsoft.com/office/officeart/2009/3/layout/CircleRelationship"/>
    <dgm:cxn modelId="{9B80922A-CBA7-4BEE-9FEC-C79ED168F43E}" type="presParOf" srcId="{AC72926F-52E8-4E7B-BB7C-AE71789AF5E7}" destId="{D9FD8542-F844-4962-A44A-BE3D60CE7286}" srcOrd="0" destOrd="0" presId="urn:microsoft.com/office/officeart/2009/3/layout/CircleRelationship"/>
    <dgm:cxn modelId="{E45E02C4-963A-484B-BF23-075A7067F8DC}" type="presParOf" srcId="{2321728D-7008-4F1A-9C24-5AC96A2621F4}" destId="{1ED704EF-3E7C-467F-813C-81DEE19A47C0}" srcOrd="9" destOrd="0" presId="urn:microsoft.com/office/officeart/2009/3/layout/CircleRelationship"/>
    <dgm:cxn modelId="{3421B3E8-A7E8-4453-ABD3-A856B104780F}" type="presParOf" srcId="{2321728D-7008-4F1A-9C24-5AC96A2621F4}" destId="{0CDA72CA-84C3-4CA1-882B-D67C9459765D}" srcOrd="10" destOrd="0" presId="urn:microsoft.com/office/officeart/2009/3/layout/CircleRelationship"/>
    <dgm:cxn modelId="{1D29D5E6-586A-4EDA-A09E-A50B792DA23F}" type="presParOf" srcId="{0CDA72CA-84C3-4CA1-882B-D67C9459765D}" destId="{3737897D-403D-4D6B-86F1-D0CA28808342}" srcOrd="0" destOrd="0" presId="urn:microsoft.com/office/officeart/2009/3/layout/CircleRelationship"/>
    <dgm:cxn modelId="{3C513E90-0540-4BF7-B73C-EC9E8C4736EF}" type="presParOf" srcId="{2321728D-7008-4F1A-9C24-5AC96A2621F4}" destId="{101ABC3C-9CBC-4189-AE00-F5EA0C2E8C32}" srcOrd="11" destOrd="0" presId="urn:microsoft.com/office/officeart/2009/3/layout/CircleRelationship"/>
    <dgm:cxn modelId="{C3986BB6-86D2-4402-BFA3-E9F1322C06D6}" type="presParOf" srcId="{101ABC3C-9CBC-4189-AE00-F5EA0C2E8C32}" destId="{0FBB6D09-B824-4B28-9799-B3CBD62F56F8}" srcOrd="0" destOrd="0" presId="urn:microsoft.com/office/officeart/2009/3/layout/CircleRelationship"/>
    <dgm:cxn modelId="{126ABBEB-93B9-4A18-93CD-D6C50BD35889}" type="presParOf" srcId="{2321728D-7008-4F1A-9C24-5AC96A2621F4}" destId="{15ABC1C6-65A4-4EBD-8BF4-01EF162D0912}" srcOrd="12" destOrd="0" presId="urn:microsoft.com/office/officeart/2009/3/layout/CircleRelationship"/>
    <dgm:cxn modelId="{1D8CAA36-289F-4730-B708-E5A85C82133E}" type="presParOf" srcId="{15ABC1C6-65A4-4EBD-8BF4-01EF162D0912}" destId="{8AD1D477-ABC1-4380-A265-38B61955C038}" srcOrd="0" destOrd="0" presId="urn:microsoft.com/office/officeart/2009/3/layout/CircleRelationship"/>
    <dgm:cxn modelId="{34E5FDC5-624F-438C-AB9C-55F47D216894}" type="presParOf" srcId="{2321728D-7008-4F1A-9C24-5AC96A2621F4}" destId="{BF5E7BB4-5820-4212-85D1-001C40A1E5B4}" srcOrd="13" destOrd="0" presId="urn:microsoft.com/office/officeart/2009/3/layout/CircleRelationship"/>
    <dgm:cxn modelId="{F1F0C3C5-5C48-4B33-85A2-2B44AD9C0866}" type="presParOf" srcId="{2321728D-7008-4F1A-9C24-5AC96A2621F4}" destId="{F85FF164-AD9E-4B4B-92F4-8C30AB4D9570}" srcOrd="14" destOrd="0" presId="urn:microsoft.com/office/officeart/2009/3/layout/CircleRelationship"/>
    <dgm:cxn modelId="{E9199FBD-D494-4475-8220-3CC78363026F}" type="presParOf" srcId="{F85FF164-AD9E-4B4B-92F4-8C30AB4D9570}" destId="{DE0FE0E6-6954-41F1-999D-EE8424C946A1}" srcOrd="0" destOrd="0" presId="urn:microsoft.com/office/officeart/2009/3/layout/CircleRelationship"/>
    <dgm:cxn modelId="{B89DA5D8-129B-48BC-8445-2E87A00FFD38}" type="presParOf" srcId="{2321728D-7008-4F1A-9C24-5AC96A2621F4}" destId="{DF89BDC2-8D16-45C4-85BF-AC3046E4F54C}" srcOrd="15" destOrd="0" presId="urn:microsoft.com/office/officeart/2009/3/layout/CircleRelationship"/>
    <dgm:cxn modelId="{482E470F-B8C6-431D-B87E-735AADF68697}" type="presParOf" srcId="{2321728D-7008-4F1A-9C24-5AC96A2621F4}" destId="{7B765DB4-F1BF-4504-95BF-AEAEF5F19B8F}" srcOrd="16" destOrd="0" presId="urn:microsoft.com/office/officeart/2009/3/layout/CircleRelationship"/>
    <dgm:cxn modelId="{F695188A-D129-4603-B482-BB530BDC71ED}" type="presParOf" srcId="{7B765DB4-F1BF-4504-95BF-AEAEF5F19B8F}" destId="{FB388EE9-56D9-48A3-B625-6DA2C4E03136}" srcOrd="0" destOrd="0" presId="urn:microsoft.com/office/officeart/2009/3/layout/CircleRelationship"/>
    <dgm:cxn modelId="{862563DB-BF25-4563-858E-2C69EC649B89}" type="presParOf" srcId="{2321728D-7008-4F1A-9C24-5AC96A2621F4}" destId="{FD81D102-BC4E-4059-80DB-5CC441EF35DF}" srcOrd="17" destOrd="0" presId="urn:microsoft.com/office/officeart/2009/3/layout/CircleRelationship"/>
    <dgm:cxn modelId="{A13007C2-EF9A-4A7F-B97E-AD38C145A7FA}" type="presParOf" srcId="{2321728D-7008-4F1A-9C24-5AC96A2621F4}" destId="{71A4CD23-0D5D-4BA5-8DE3-0B6CD2D2CEE2}" srcOrd="18" destOrd="0" presId="urn:microsoft.com/office/officeart/2009/3/layout/CircleRelationship"/>
    <dgm:cxn modelId="{9F72F6FD-0750-46BB-AF0E-83E81638CAAC}" type="presParOf" srcId="{71A4CD23-0D5D-4BA5-8DE3-0B6CD2D2CEE2}" destId="{2EED0F33-90F4-4F2B-BC30-E1FB12855973}" srcOrd="0" destOrd="0" presId="urn:microsoft.com/office/officeart/2009/3/layout/CircleRelationship"/>
    <dgm:cxn modelId="{34AB3044-C70A-4BB8-AB37-15524E0FC9D4}" type="presParOf" srcId="{2321728D-7008-4F1A-9C24-5AC96A2621F4}" destId="{F7C06B14-E32F-4FAF-BB84-C9BC31946C04}" srcOrd="19" destOrd="0" presId="urn:microsoft.com/office/officeart/2009/3/layout/CircleRelationship"/>
    <dgm:cxn modelId="{635F3E12-8685-4047-8B34-14C1B50897E8}" type="presParOf" srcId="{F7C06B14-E32F-4FAF-BB84-C9BC31946C04}" destId="{E2B5E55D-4631-4C6D-AA70-2BB2DCBE505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0D236-9D50-4F72-AAA2-C379DE30634A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288D46E-BC5C-4DDF-A3DB-DD826330EADC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APUVÄLINEET?</a:t>
          </a:r>
          <a:endParaRPr lang="fi-FI" dirty="0">
            <a:solidFill>
              <a:schemeClr val="tx1"/>
            </a:solidFill>
          </a:endParaRPr>
        </a:p>
      </dgm:t>
    </dgm:pt>
    <dgm:pt modelId="{554AB4C9-EE34-4F43-9116-B8EE0B659A72}" type="parTrans" cxnId="{738B146D-81C8-42C7-B2DC-AA07861D91DA}">
      <dgm:prSet/>
      <dgm:spPr/>
      <dgm:t>
        <a:bodyPr/>
        <a:lstStyle/>
        <a:p>
          <a:endParaRPr lang="fi-FI"/>
        </a:p>
      </dgm:t>
    </dgm:pt>
    <dgm:pt modelId="{10D359FF-51C8-4A86-94F9-647C3DA086DB}" type="sibTrans" cxnId="{738B146D-81C8-42C7-B2DC-AA07861D91DA}">
      <dgm:prSet/>
      <dgm:spPr/>
      <dgm:t>
        <a:bodyPr/>
        <a:lstStyle/>
        <a:p>
          <a:endParaRPr lang="fi-FI"/>
        </a:p>
      </dgm:t>
    </dgm:pt>
    <dgm:pt modelId="{E0818345-4165-4D3F-AF17-2E8B2B2D8CC2}">
      <dgm:prSet phldrT="[Teksti]"/>
      <dgm:spPr/>
      <dgm:t>
        <a:bodyPr/>
        <a:lstStyle/>
        <a:p>
          <a:pPr algn="ctr"/>
          <a:r>
            <a:rPr lang="fi-FI" dirty="0" smtClean="0">
              <a:solidFill>
                <a:schemeClr val="tx1"/>
              </a:solidFill>
            </a:rPr>
            <a:t>RUUTUAIKA</a:t>
          </a:r>
          <a:endParaRPr lang="fi-FI" dirty="0">
            <a:solidFill>
              <a:schemeClr val="tx1"/>
            </a:solidFill>
          </a:endParaRPr>
        </a:p>
      </dgm:t>
    </dgm:pt>
    <dgm:pt modelId="{009E49B3-C978-4F13-BD13-AC9EC56B0357}" type="parTrans" cxnId="{AB6A1794-EB3C-4DCB-BE32-F5296A1A633B}">
      <dgm:prSet/>
      <dgm:spPr/>
      <dgm:t>
        <a:bodyPr/>
        <a:lstStyle/>
        <a:p>
          <a:endParaRPr lang="fi-FI"/>
        </a:p>
      </dgm:t>
    </dgm:pt>
    <dgm:pt modelId="{11224506-1A44-453F-8C22-4CD990E89A2B}" type="sibTrans" cxnId="{AB6A1794-EB3C-4DCB-BE32-F5296A1A633B}">
      <dgm:prSet/>
      <dgm:spPr/>
      <dgm:t>
        <a:bodyPr/>
        <a:lstStyle/>
        <a:p>
          <a:endParaRPr lang="fi-FI"/>
        </a:p>
      </dgm:t>
    </dgm:pt>
    <dgm:pt modelId="{13EBD7FC-4B51-4318-9CB7-2E8301F31BFB}">
      <dgm:prSet/>
      <dgm:spPr/>
      <dgm:t>
        <a:bodyPr/>
        <a:lstStyle/>
        <a:p>
          <a:pPr algn="ctr"/>
          <a:r>
            <a:rPr lang="fi-FI" dirty="0" smtClean="0">
              <a:solidFill>
                <a:schemeClr val="tx1"/>
              </a:solidFill>
            </a:rPr>
            <a:t>NUKKUMINEN</a:t>
          </a:r>
          <a:endParaRPr lang="fi-FI" dirty="0">
            <a:solidFill>
              <a:schemeClr val="tx1"/>
            </a:solidFill>
          </a:endParaRPr>
        </a:p>
      </dgm:t>
    </dgm:pt>
    <dgm:pt modelId="{27E0E696-99F0-47F5-B2B3-5EBC4FD5E8B7}" type="parTrans" cxnId="{00005F9E-0548-4CB4-832B-9855EEEBD875}">
      <dgm:prSet/>
      <dgm:spPr/>
      <dgm:t>
        <a:bodyPr/>
        <a:lstStyle/>
        <a:p>
          <a:endParaRPr lang="fi-FI"/>
        </a:p>
      </dgm:t>
    </dgm:pt>
    <dgm:pt modelId="{50BF3882-3D19-4B6C-9E08-AF4BDD6D9246}" type="sibTrans" cxnId="{00005F9E-0548-4CB4-832B-9855EEEBD875}">
      <dgm:prSet/>
      <dgm:spPr/>
      <dgm:t>
        <a:bodyPr/>
        <a:lstStyle/>
        <a:p>
          <a:endParaRPr lang="fi-FI"/>
        </a:p>
      </dgm:t>
    </dgm:pt>
    <dgm:pt modelId="{605C324A-A674-4A38-B48D-27F804CDF530}">
      <dgm:prSet/>
      <dgm:spPr/>
      <dgm:t>
        <a:bodyPr/>
        <a:lstStyle/>
        <a:p>
          <a:pPr algn="ctr"/>
          <a:r>
            <a:rPr lang="fi-FI" dirty="0" smtClean="0">
              <a:solidFill>
                <a:schemeClr val="tx1"/>
              </a:solidFill>
            </a:rPr>
            <a:t>PELIT</a:t>
          </a:r>
          <a:endParaRPr lang="fi-FI" dirty="0">
            <a:solidFill>
              <a:schemeClr val="tx1"/>
            </a:solidFill>
          </a:endParaRPr>
        </a:p>
      </dgm:t>
    </dgm:pt>
    <dgm:pt modelId="{C3127623-A9C8-4B31-8C95-58E3E2C9F16D}" type="parTrans" cxnId="{BA29DC2D-42C2-4656-8CEE-AB6EE0275AC2}">
      <dgm:prSet/>
      <dgm:spPr/>
      <dgm:t>
        <a:bodyPr/>
        <a:lstStyle/>
        <a:p>
          <a:endParaRPr lang="fi-FI"/>
        </a:p>
      </dgm:t>
    </dgm:pt>
    <dgm:pt modelId="{4CBB5874-6C58-4ABF-82F1-D9E32951470F}" type="sibTrans" cxnId="{BA29DC2D-42C2-4656-8CEE-AB6EE0275AC2}">
      <dgm:prSet/>
      <dgm:spPr/>
      <dgm:t>
        <a:bodyPr/>
        <a:lstStyle/>
        <a:p>
          <a:endParaRPr lang="fi-FI"/>
        </a:p>
      </dgm:t>
    </dgm:pt>
    <dgm:pt modelId="{A743DC25-46CB-42D9-A1DA-8FD63C128296}">
      <dgm:prSet/>
      <dgm:spPr/>
      <dgm:t>
        <a:bodyPr/>
        <a:lstStyle/>
        <a:p>
          <a:pPr algn="ctr"/>
          <a:r>
            <a:rPr lang="fi-FI" dirty="0" smtClean="0">
              <a:solidFill>
                <a:schemeClr val="tx1"/>
              </a:solidFill>
            </a:rPr>
            <a:t>IKÄRAJAT</a:t>
          </a:r>
          <a:endParaRPr lang="fi-FI" dirty="0">
            <a:solidFill>
              <a:schemeClr val="tx1"/>
            </a:solidFill>
          </a:endParaRPr>
        </a:p>
      </dgm:t>
    </dgm:pt>
    <dgm:pt modelId="{2060769F-AEFE-45E5-B8CC-2F02DBB04E2B}" type="parTrans" cxnId="{27B09FBD-C263-4480-946A-093B199C6D96}">
      <dgm:prSet/>
      <dgm:spPr/>
      <dgm:t>
        <a:bodyPr/>
        <a:lstStyle/>
        <a:p>
          <a:endParaRPr lang="fi-FI"/>
        </a:p>
      </dgm:t>
    </dgm:pt>
    <dgm:pt modelId="{36C025AA-925A-4D7F-9580-744D45501735}" type="sibTrans" cxnId="{27B09FBD-C263-4480-946A-093B199C6D96}">
      <dgm:prSet/>
      <dgm:spPr/>
      <dgm:t>
        <a:bodyPr/>
        <a:lstStyle/>
        <a:p>
          <a:endParaRPr lang="fi-FI"/>
        </a:p>
      </dgm:t>
    </dgm:pt>
    <dgm:pt modelId="{FE8C37DC-3C30-4B13-A738-099895EC15BA}" type="pres">
      <dgm:prSet presAssocID="{EC10D236-9D50-4F72-AAA2-C379DE3063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F6C12614-F409-4F41-BB8C-3914A299AB4C}" type="pres">
      <dgm:prSet presAssocID="{EC10D236-9D50-4F72-AAA2-C379DE30634A}" presName="dot1" presStyleLbl="alignNode1" presStyleIdx="0" presStyleCnt="15"/>
      <dgm:spPr/>
    </dgm:pt>
    <dgm:pt modelId="{E2962313-6044-4050-87CF-C29B56286249}" type="pres">
      <dgm:prSet presAssocID="{EC10D236-9D50-4F72-AAA2-C379DE30634A}" presName="dot2" presStyleLbl="alignNode1" presStyleIdx="1" presStyleCnt="15"/>
      <dgm:spPr/>
    </dgm:pt>
    <dgm:pt modelId="{F2E1B8FB-4D0A-4337-8DBB-A7FF7E7EAF0F}" type="pres">
      <dgm:prSet presAssocID="{EC10D236-9D50-4F72-AAA2-C379DE30634A}" presName="dot3" presStyleLbl="alignNode1" presStyleIdx="2" presStyleCnt="15"/>
      <dgm:spPr/>
    </dgm:pt>
    <dgm:pt modelId="{FD400015-A256-44E3-ABF2-DA02AC523DEF}" type="pres">
      <dgm:prSet presAssocID="{EC10D236-9D50-4F72-AAA2-C379DE30634A}" presName="dot4" presStyleLbl="alignNode1" presStyleIdx="3" presStyleCnt="15"/>
      <dgm:spPr/>
    </dgm:pt>
    <dgm:pt modelId="{92750085-332B-487F-9563-6BBB22C4489B}" type="pres">
      <dgm:prSet presAssocID="{EC10D236-9D50-4F72-AAA2-C379DE30634A}" presName="dot5" presStyleLbl="alignNode1" presStyleIdx="4" presStyleCnt="15"/>
      <dgm:spPr/>
    </dgm:pt>
    <dgm:pt modelId="{1C292F41-DE73-4E55-A35F-55A915EE8686}" type="pres">
      <dgm:prSet presAssocID="{EC10D236-9D50-4F72-AAA2-C379DE30634A}" presName="dot6" presStyleLbl="alignNode1" presStyleIdx="5" presStyleCnt="15"/>
      <dgm:spPr/>
    </dgm:pt>
    <dgm:pt modelId="{4A295719-510B-4F59-9170-7846F539EEDB}" type="pres">
      <dgm:prSet presAssocID="{EC10D236-9D50-4F72-AAA2-C379DE30634A}" presName="dot7" presStyleLbl="alignNode1" presStyleIdx="6" presStyleCnt="15"/>
      <dgm:spPr/>
    </dgm:pt>
    <dgm:pt modelId="{21516B35-5C03-4785-A5B2-4C85046C1746}" type="pres">
      <dgm:prSet presAssocID="{EC10D236-9D50-4F72-AAA2-C379DE30634A}" presName="dot8" presStyleLbl="alignNode1" presStyleIdx="7" presStyleCnt="15"/>
      <dgm:spPr/>
    </dgm:pt>
    <dgm:pt modelId="{5477140A-6F8B-4EFC-A717-F1FA2C29C9F4}" type="pres">
      <dgm:prSet presAssocID="{EC10D236-9D50-4F72-AAA2-C379DE30634A}" presName="dotArrow1" presStyleLbl="alignNode1" presStyleIdx="8" presStyleCnt="15"/>
      <dgm:spPr/>
    </dgm:pt>
    <dgm:pt modelId="{454DA903-EBBC-42A8-B133-BDB6C7CDFF12}" type="pres">
      <dgm:prSet presAssocID="{EC10D236-9D50-4F72-AAA2-C379DE30634A}" presName="dotArrow2" presStyleLbl="alignNode1" presStyleIdx="9" presStyleCnt="15"/>
      <dgm:spPr/>
    </dgm:pt>
    <dgm:pt modelId="{3961C28D-7CA1-4B4A-9B87-FD31BA33F418}" type="pres">
      <dgm:prSet presAssocID="{EC10D236-9D50-4F72-AAA2-C379DE30634A}" presName="dotArrow3" presStyleLbl="alignNode1" presStyleIdx="10" presStyleCnt="15"/>
      <dgm:spPr/>
    </dgm:pt>
    <dgm:pt modelId="{FE761DE1-7398-4A23-A2A5-E48D62D6C541}" type="pres">
      <dgm:prSet presAssocID="{EC10D236-9D50-4F72-AAA2-C379DE30634A}" presName="dotArrow4" presStyleLbl="alignNode1" presStyleIdx="11" presStyleCnt="15"/>
      <dgm:spPr/>
    </dgm:pt>
    <dgm:pt modelId="{9788123E-0940-44B6-B2F6-F05A9884A827}" type="pres">
      <dgm:prSet presAssocID="{EC10D236-9D50-4F72-AAA2-C379DE30634A}" presName="dotArrow5" presStyleLbl="alignNode1" presStyleIdx="12" presStyleCnt="15"/>
      <dgm:spPr/>
    </dgm:pt>
    <dgm:pt modelId="{1B952DB1-06BA-4E56-95B3-E207811AB79E}" type="pres">
      <dgm:prSet presAssocID="{EC10D236-9D50-4F72-AAA2-C379DE30634A}" presName="dotArrow6" presStyleLbl="alignNode1" presStyleIdx="13" presStyleCnt="15"/>
      <dgm:spPr/>
    </dgm:pt>
    <dgm:pt modelId="{31031398-F67E-4E5B-BA14-9F09ACB31E92}" type="pres">
      <dgm:prSet presAssocID="{EC10D236-9D50-4F72-AAA2-C379DE30634A}" presName="dotArrow7" presStyleLbl="alignNode1" presStyleIdx="14" presStyleCnt="15"/>
      <dgm:spPr/>
    </dgm:pt>
    <dgm:pt modelId="{DB291336-D8D8-491E-986F-9D1A12D19406}" type="pres">
      <dgm:prSet presAssocID="{6288D46E-BC5C-4DDF-A3DB-DD826330EADC}" presName="parTx1" presStyleLbl="node1" presStyleIdx="0" presStyleCnt="5" custLinFactNeighborY="3644"/>
      <dgm:spPr/>
      <dgm:t>
        <a:bodyPr/>
        <a:lstStyle/>
        <a:p>
          <a:endParaRPr lang="fi-FI"/>
        </a:p>
      </dgm:t>
    </dgm:pt>
    <dgm:pt modelId="{1793E115-62D5-4600-9E36-0023747280E5}" type="pres">
      <dgm:prSet presAssocID="{10D359FF-51C8-4A86-94F9-647C3DA086DB}" presName="picture1" presStyleCnt="0"/>
      <dgm:spPr/>
    </dgm:pt>
    <dgm:pt modelId="{5ED6A8C1-EAAC-4DFA-B3A7-1C2E91640CD8}" type="pres">
      <dgm:prSet presAssocID="{10D359FF-51C8-4A86-94F9-647C3DA086DB}" presName="imageRepeatNode" presStyleLbl="fgImgPlace1" presStyleIdx="0" presStyleCnt="5"/>
      <dgm:spPr/>
      <dgm:t>
        <a:bodyPr/>
        <a:lstStyle/>
        <a:p>
          <a:endParaRPr lang="fi-FI"/>
        </a:p>
      </dgm:t>
    </dgm:pt>
    <dgm:pt modelId="{01D107E3-293A-48B0-9C14-9FD7359C2FC2}" type="pres">
      <dgm:prSet presAssocID="{13EBD7FC-4B51-4318-9CB7-2E8301F31BFB}" presName="parTx2" presStyleLbl="node1" presStyleIdx="1" presStyleCnt="5"/>
      <dgm:spPr/>
      <dgm:t>
        <a:bodyPr/>
        <a:lstStyle/>
        <a:p>
          <a:endParaRPr lang="fi-FI"/>
        </a:p>
      </dgm:t>
    </dgm:pt>
    <dgm:pt modelId="{34B5C5D1-5888-4F4C-990F-9F884CCB2840}" type="pres">
      <dgm:prSet presAssocID="{50BF3882-3D19-4B6C-9E08-AF4BDD6D9246}" presName="picture2" presStyleCnt="0"/>
      <dgm:spPr/>
    </dgm:pt>
    <dgm:pt modelId="{DAE6ACE0-802E-4A7E-8694-9D6CE29968AF}" type="pres">
      <dgm:prSet presAssocID="{50BF3882-3D19-4B6C-9E08-AF4BDD6D9246}" presName="imageRepeatNode" presStyleLbl="fgImgPlace1" presStyleIdx="1" presStyleCnt="5"/>
      <dgm:spPr/>
      <dgm:t>
        <a:bodyPr/>
        <a:lstStyle/>
        <a:p>
          <a:endParaRPr lang="fi-FI"/>
        </a:p>
      </dgm:t>
    </dgm:pt>
    <dgm:pt modelId="{3A0BFB36-2027-482A-B10B-EA9F83CD2831}" type="pres">
      <dgm:prSet presAssocID="{605C324A-A674-4A38-B48D-27F804CDF530}" presName="parTx3" presStyleLbl="node1" presStyleIdx="2" presStyleCnt="5"/>
      <dgm:spPr/>
      <dgm:t>
        <a:bodyPr/>
        <a:lstStyle/>
        <a:p>
          <a:endParaRPr lang="fi-FI"/>
        </a:p>
      </dgm:t>
    </dgm:pt>
    <dgm:pt modelId="{44BD4B49-A7CB-41CE-B9D3-833CC0EAD127}" type="pres">
      <dgm:prSet presAssocID="{4CBB5874-6C58-4ABF-82F1-D9E32951470F}" presName="picture3" presStyleCnt="0"/>
      <dgm:spPr/>
    </dgm:pt>
    <dgm:pt modelId="{BF99BC82-1BB7-4265-8E4A-CC68094904E8}" type="pres">
      <dgm:prSet presAssocID="{4CBB5874-6C58-4ABF-82F1-D9E32951470F}" presName="imageRepeatNode" presStyleLbl="fgImgPlace1" presStyleIdx="2" presStyleCnt="5"/>
      <dgm:spPr/>
      <dgm:t>
        <a:bodyPr/>
        <a:lstStyle/>
        <a:p>
          <a:endParaRPr lang="fi-FI"/>
        </a:p>
      </dgm:t>
    </dgm:pt>
    <dgm:pt modelId="{56F0EB87-C1F8-4651-8438-B45F8600EE3B}" type="pres">
      <dgm:prSet presAssocID="{A743DC25-46CB-42D9-A1DA-8FD63C128296}" presName="parTx4" presStyleLbl="node1" presStyleIdx="3" presStyleCnt="5"/>
      <dgm:spPr/>
      <dgm:t>
        <a:bodyPr/>
        <a:lstStyle/>
        <a:p>
          <a:endParaRPr lang="fi-FI"/>
        </a:p>
      </dgm:t>
    </dgm:pt>
    <dgm:pt modelId="{CDD0680E-EF4D-4B90-A1AB-CB19B82EFDEC}" type="pres">
      <dgm:prSet presAssocID="{36C025AA-925A-4D7F-9580-744D45501735}" presName="picture4" presStyleCnt="0"/>
      <dgm:spPr/>
    </dgm:pt>
    <dgm:pt modelId="{3F45EA8B-C7D8-440E-B6D7-5F1B354DE188}" type="pres">
      <dgm:prSet presAssocID="{36C025AA-925A-4D7F-9580-744D45501735}" presName="imageRepeatNode" presStyleLbl="fgImgPlace1" presStyleIdx="3" presStyleCnt="5"/>
      <dgm:spPr/>
      <dgm:t>
        <a:bodyPr/>
        <a:lstStyle/>
        <a:p>
          <a:endParaRPr lang="fi-FI"/>
        </a:p>
      </dgm:t>
    </dgm:pt>
    <dgm:pt modelId="{BB784A03-AE35-44DE-B3E8-49E3FCFD38CB}" type="pres">
      <dgm:prSet presAssocID="{E0818345-4165-4D3F-AF17-2E8B2B2D8CC2}" presName="parTx5" presStyleLbl="node1" presStyleIdx="4" presStyleCnt="5"/>
      <dgm:spPr/>
      <dgm:t>
        <a:bodyPr/>
        <a:lstStyle/>
        <a:p>
          <a:endParaRPr lang="fi-FI"/>
        </a:p>
      </dgm:t>
    </dgm:pt>
    <dgm:pt modelId="{9DF1BA80-2F6B-4A79-9D10-194663B04888}" type="pres">
      <dgm:prSet presAssocID="{11224506-1A44-453F-8C22-4CD990E89A2B}" presName="picture5" presStyleCnt="0"/>
      <dgm:spPr/>
    </dgm:pt>
    <dgm:pt modelId="{17616C68-4BA5-4CDA-BC73-D1A9D023E038}" type="pres">
      <dgm:prSet presAssocID="{11224506-1A44-453F-8C22-4CD990E89A2B}" presName="imageRepeatNode" presStyleLbl="fgImgPlace1" presStyleIdx="4" presStyleCnt="5"/>
      <dgm:spPr/>
      <dgm:t>
        <a:bodyPr/>
        <a:lstStyle/>
        <a:p>
          <a:endParaRPr lang="fi-FI"/>
        </a:p>
      </dgm:t>
    </dgm:pt>
  </dgm:ptLst>
  <dgm:cxnLst>
    <dgm:cxn modelId="{B5E6D3D4-2035-4E46-9355-5E733DFB6040}" type="presOf" srcId="{11224506-1A44-453F-8C22-4CD990E89A2B}" destId="{17616C68-4BA5-4CDA-BC73-D1A9D023E038}" srcOrd="0" destOrd="0" presId="urn:microsoft.com/office/officeart/2008/layout/AscendingPictureAccentProcess"/>
    <dgm:cxn modelId="{27B09FBD-C263-4480-946A-093B199C6D96}" srcId="{EC10D236-9D50-4F72-AAA2-C379DE30634A}" destId="{A743DC25-46CB-42D9-A1DA-8FD63C128296}" srcOrd="3" destOrd="0" parTransId="{2060769F-AEFE-45E5-B8CC-2F02DBB04E2B}" sibTransId="{36C025AA-925A-4D7F-9580-744D45501735}"/>
    <dgm:cxn modelId="{72E7ADF1-CD00-42B6-9B7B-ED35FB422BFA}" type="presOf" srcId="{50BF3882-3D19-4B6C-9E08-AF4BDD6D9246}" destId="{DAE6ACE0-802E-4A7E-8694-9D6CE29968AF}" srcOrd="0" destOrd="0" presId="urn:microsoft.com/office/officeart/2008/layout/AscendingPictureAccentProcess"/>
    <dgm:cxn modelId="{EDC87081-282C-4413-8FEF-D48F87788296}" type="presOf" srcId="{36C025AA-925A-4D7F-9580-744D45501735}" destId="{3F45EA8B-C7D8-440E-B6D7-5F1B354DE188}" srcOrd="0" destOrd="0" presId="urn:microsoft.com/office/officeart/2008/layout/AscendingPictureAccentProcess"/>
    <dgm:cxn modelId="{0336830C-0713-41DA-8652-55C7D2F34B9A}" type="presOf" srcId="{4CBB5874-6C58-4ABF-82F1-D9E32951470F}" destId="{BF99BC82-1BB7-4265-8E4A-CC68094904E8}" srcOrd="0" destOrd="0" presId="urn:microsoft.com/office/officeart/2008/layout/AscendingPictureAccentProcess"/>
    <dgm:cxn modelId="{738B146D-81C8-42C7-B2DC-AA07861D91DA}" srcId="{EC10D236-9D50-4F72-AAA2-C379DE30634A}" destId="{6288D46E-BC5C-4DDF-A3DB-DD826330EADC}" srcOrd="0" destOrd="0" parTransId="{554AB4C9-EE34-4F43-9116-B8EE0B659A72}" sibTransId="{10D359FF-51C8-4A86-94F9-647C3DA086DB}"/>
    <dgm:cxn modelId="{CB57A130-258C-489F-9DD9-92F8CD6D7D02}" type="presOf" srcId="{13EBD7FC-4B51-4318-9CB7-2E8301F31BFB}" destId="{01D107E3-293A-48B0-9C14-9FD7359C2FC2}" srcOrd="0" destOrd="0" presId="urn:microsoft.com/office/officeart/2008/layout/AscendingPictureAccentProcess"/>
    <dgm:cxn modelId="{8C32CA30-F72C-48B5-A5FB-6166CA4616F9}" type="presOf" srcId="{6288D46E-BC5C-4DDF-A3DB-DD826330EADC}" destId="{DB291336-D8D8-491E-986F-9D1A12D19406}" srcOrd="0" destOrd="0" presId="urn:microsoft.com/office/officeart/2008/layout/AscendingPictureAccentProcess"/>
    <dgm:cxn modelId="{8E008F97-F4EF-49C4-BFAB-01C80DFFCB9D}" type="presOf" srcId="{605C324A-A674-4A38-B48D-27F804CDF530}" destId="{3A0BFB36-2027-482A-B10B-EA9F83CD2831}" srcOrd="0" destOrd="0" presId="urn:microsoft.com/office/officeart/2008/layout/AscendingPictureAccentProcess"/>
    <dgm:cxn modelId="{26E6C749-74F7-49C4-942F-A2A09A9CC01F}" type="presOf" srcId="{A743DC25-46CB-42D9-A1DA-8FD63C128296}" destId="{56F0EB87-C1F8-4651-8438-B45F8600EE3B}" srcOrd="0" destOrd="0" presId="urn:microsoft.com/office/officeart/2008/layout/AscendingPictureAccentProcess"/>
    <dgm:cxn modelId="{2B35FBFC-B0FD-4FAD-AC74-094792D65D06}" type="presOf" srcId="{10D359FF-51C8-4A86-94F9-647C3DA086DB}" destId="{5ED6A8C1-EAAC-4DFA-B3A7-1C2E91640CD8}" srcOrd="0" destOrd="0" presId="urn:microsoft.com/office/officeart/2008/layout/AscendingPictureAccentProcess"/>
    <dgm:cxn modelId="{D1C942EE-8A61-4BB5-83DC-A41E9FF31203}" type="presOf" srcId="{E0818345-4165-4D3F-AF17-2E8B2B2D8CC2}" destId="{BB784A03-AE35-44DE-B3E8-49E3FCFD38CB}" srcOrd="0" destOrd="0" presId="urn:microsoft.com/office/officeart/2008/layout/AscendingPictureAccentProcess"/>
    <dgm:cxn modelId="{BA29DC2D-42C2-4656-8CEE-AB6EE0275AC2}" srcId="{EC10D236-9D50-4F72-AAA2-C379DE30634A}" destId="{605C324A-A674-4A38-B48D-27F804CDF530}" srcOrd="2" destOrd="0" parTransId="{C3127623-A9C8-4B31-8C95-58E3E2C9F16D}" sibTransId="{4CBB5874-6C58-4ABF-82F1-D9E32951470F}"/>
    <dgm:cxn modelId="{AB6A1794-EB3C-4DCB-BE32-F5296A1A633B}" srcId="{EC10D236-9D50-4F72-AAA2-C379DE30634A}" destId="{E0818345-4165-4D3F-AF17-2E8B2B2D8CC2}" srcOrd="4" destOrd="0" parTransId="{009E49B3-C978-4F13-BD13-AC9EC56B0357}" sibTransId="{11224506-1A44-453F-8C22-4CD990E89A2B}"/>
    <dgm:cxn modelId="{00005F9E-0548-4CB4-832B-9855EEEBD875}" srcId="{EC10D236-9D50-4F72-AAA2-C379DE30634A}" destId="{13EBD7FC-4B51-4318-9CB7-2E8301F31BFB}" srcOrd="1" destOrd="0" parTransId="{27E0E696-99F0-47F5-B2B3-5EBC4FD5E8B7}" sibTransId="{50BF3882-3D19-4B6C-9E08-AF4BDD6D9246}"/>
    <dgm:cxn modelId="{1DB7B2AF-F0AB-4FA9-B301-EB87E13BD78B}" type="presOf" srcId="{EC10D236-9D50-4F72-AAA2-C379DE30634A}" destId="{FE8C37DC-3C30-4B13-A738-099895EC15BA}" srcOrd="0" destOrd="0" presId="urn:microsoft.com/office/officeart/2008/layout/AscendingPictureAccentProcess"/>
    <dgm:cxn modelId="{EBF1A933-E56C-4864-A305-5E6AE9E89553}" type="presParOf" srcId="{FE8C37DC-3C30-4B13-A738-099895EC15BA}" destId="{F6C12614-F409-4F41-BB8C-3914A299AB4C}" srcOrd="0" destOrd="0" presId="urn:microsoft.com/office/officeart/2008/layout/AscendingPictureAccentProcess"/>
    <dgm:cxn modelId="{B5097462-706C-4A49-B042-390A01293B9A}" type="presParOf" srcId="{FE8C37DC-3C30-4B13-A738-099895EC15BA}" destId="{E2962313-6044-4050-87CF-C29B56286249}" srcOrd="1" destOrd="0" presId="urn:microsoft.com/office/officeart/2008/layout/AscendingPictureAccentProcess"/>
    <dgm:cxn modelId="{B4E60752-EC7F-4A03-8E0E-6ECEDA701731}" type="presParOf" srcId="{FE8C37DC-3C30-4B13-A738-099895EC15BA}" destId="{F2E1B8FB-4D0A-4337-8DBB-A7FF7E7EAF0F}" srcOrd="2" destOrd="0" presId="urn:microsoft.com/office/officeart/2008/layout/AscendingPictureAccentProcess"/>
    <dgm:cxn modelId="{D08A7AD8-EB6F-44B2-921D-0206218BF73C}" type="presParOf" srcId="{FE8C37DC-3C30-4B13-A738-099895EC15BA}" destId="{FD400015-A256-44E3-ABF2-DA02AC523DEF}" srcOrd="3" destOrd="0" presId="urn:microsoft.com/office/officeart/2008/layout/AscendingPictureAccentProcess"/>
    <dgm:cxn modelId="{8C462A19-4A8F-492E-81EB-C38B3C6C5413}" type="presParOf" srcId="{FE8C37DC-3C30-4B13-A738-099895EC15BA}" destId="{92750085-332B-487F-9563-6BBB22C4489B}" srcOrd="4" destOrd="0" presId="urn:microsoft.com/office/officeart/2008/layout/AscendingPictureAccentProcess"/>
    <dgm:cxn modelId="{B6890F56-293D-4B1F-996C-CCF024A1DE60}" type="presParOf" srcId="{FE8C37DC-3C30-4B13-A738-099895EC15BA}" destId="{1C292F41-DE73-4E55-A35F-55A915EE8686}" srcOrd="5" destOrd="0" presId="urn:microsoft.com/office/officeart/2008/layout/AscendingPictureAccentProcess"/>
    <dgm:cxn modelId="{03BB31B0-E585-4B41-AF2A-DB44071611AD}" type="presParOf" srcId="{FE8C37DC-3C30-4B13-A738-099895EC15BA}" destId="{4A295719-510B-4F59-9170-7846F539EEDB}" srcOrd="6" destOrd="0" presId="urn:microsoft.com/office/officeart/2008/layout/AscendingPictureAccentProcess"/>
    <dgm:cxn modelId="{7F63CA6C-3047-41E3-A53F-3C8CCD93AB9C}" type="presParOf" srcId="{FE8C37DC-3C30-4B13-A738-099895EC15BA}" destId="{21516B35-5C03-4785-A5B2-4C85046C1746}" srcOrd="7" destOrd="0" presId="urn:microsoft.com/office/officeart/2008/layout/AscendingPictureAccentProcess"/>
    <dgm:cxn modelId="{4354964C-90A8-44A4-85A6-7383A941BC97}" type="presParOf" srcId="{FE8C37DC-3C30-4B13-A738-099895EC15BA}" destId="{5477140A-6F8B-4EFC-A717-F1FA2C29C9F4}" srcOrd="8" destOrd="0" presId="urn:microsoft.com/office/officeart/2008/layout/AscendingPictureAccentProcess"/>
    <dgm:cxn modelId="{BA2F22F9-D2D7-4D85-B01D-B47ABA3F3382}" type="presParOf" srcId="{FE8C37DC-3C30-4B13-A738-099895EC15BA}" destId="{454DA903-EBBC-42A8-B133-BDB6C7CDFF12}" srcOrd="9" destOrd="0" presId="urn:microsoft.com/office/officeart/2008/layout/AscendingPictureAccentProcess"/>
    <dgm:cxn modelId="{BB278FF0-2CD5-41C4-83CB-422C517DAF58}" type="presParOf" srcId="{FE8C37DC-3C30-4B13-A738-099895EC15BA}" destId="{3961C28D-7CA1-4B4A-9B87-FD31BA33F418}" srcOrd="10" destOrd="0" presId="urn:microsoft.com/office/officeart/2008/layout/AscendingPictureAccentProcess"/>
    <dgm:cxn modelId="{F6BC6F29-7D6C-4E53-83C8-9F0C89445397}" type="presParOf" srcId="{FE8C37DC-3C30-4B13-A738-099895EC15BA}" destId="{FE761DE1-7398-4A23-A2A5-E48D62D6C541}" srcOrd="11" destOrd="0" presId="urn:microsoft.com/office/officeart/2008/layout/AscendingPictureAccentProcess"/>
    <dgm:cxn modelId="{EE1652E6-A8B7-4DA1-AD9E-CB18B9811C9D}" type="presParOf" srcId="{FE8C37DC-3C30-4B13-A738-099895EC15BA}" destId="{9788123E-0940-44B6-B2F6-F05A9884A827}" srcOrd="12" destOrd="0" presId="urn:microsoft.com/office/officeart/2008/layout/AscendingPictureAccentProcess"/>
    <dgm:cxn modelId="{3A39C63B-E7C3-4D23-97FF-FC645673547F}" type="presParOf" srcId="{FE8C37DC-3C30-4B13-A738-099895EC15BA}" destId="{1B952DB1-06BA-4E56-95B3-E207811AB79E}" srcOrd="13" destOrd="0" presId="urn:microsoft.com/office/officeart/2008/layout/AscendingPictureAccentProcess"/>
    <dgm:cxn modelId="{7CE2CA75-8C7A-41AE-A5B6-2D1F6F182680}" type="presParOf" srcId="{FE8C37DC-3C30-4B13-A738-099895EC15BA}" destId="{31031398-F67E-4E5B-BA14-9F09ACB31E92}" srcOrd="14" destOrd="0" presId="urn:microsoft.com/office/officeart/2008/layout/AscendingPictureAccentProcess"/>
    <dgm:cxn modelId="{210CBC77-245C-461B-9D8D-EBC4546AE42E}" type="presParOf" srcId="{FE8C37DC-3C30-4B13-A738-099895EC15BA}" destId="{DB291336-D8D8-491E-986F-9D1A12D19406}" srcOrd="15" destOrd="0" presId="urn:microsoft.com/office/officeart/2008/layout/AscendingPictureAccentProcess"/>
    <dgm:cxn modelId="{378BCE20-19C7-4587-AF1C-D6773CE25AE1}" type="presParOf" srcId="{FE8C37DC-3C30-4B13-A738-099895EC15BA}" destId="{1793E115-62D5-4600-9E36-0023747280E5}" srcOrd="16" destOrd="0" presId="urn:microsoft.com/office/officeart/2008/layout/AscendingPictureAccentProcess"/>
    <dgm:cxn modelId="{32E7A206-30A5-47B0-A429-2DC5CA1C606B}" type="presParOf" srcId="{1793E115-62D5-4600-9E36-0023747280E5}" destId="{5ED6A8C1-EAAC-4DFA-B3A7-1C2E91640CD8}" srcOrd="0" destOrd="0" presId="urn:microsoft.com/office/officeart/2008/layout/AscendingPictureAccentProcess"/>
    <dgm:cxn modelId="{37355D27-4056-4C8F-AC4A-83D523FF72ED}" type="presParOf" srcId="{FE8C37DC-3C30-4B13-A738-099895EC15BA}" destId="{01D107E3-293A-48B0-9C14-9FD7359C2FC2}" srcOrd="17" destOrd="0" presId="urn:microsoft.com/office/officeart/2008/layout/AscendingPictureAccentProcess"/>
    <dgm:cxn modelId="{1FE7662E-F223-4DF6-8BD4-05AA7D4DDEAD}" type="presParOf" srcId="{FE8C37DC-3C30-4B13-A738-099895EC15BA}" destId="{34B5C5D1-5888-4F4C-990F-9F884CCB2840}" srcOrd="18" destOrd="0" presId="urn:microsoft.com/office/officeart/2008/layout/AscendingPictureAccentProcess"/>
    <dgm:cxn modelId="{F90188E1-2B69-48C2-86A8-8192B5949CBA}" type="presParOf" srcId="{34B5C5D1-5888-4F4C-990F-9F884CCB2840}" destId="{DAE6ACE0-802E-4A7E-8694-9D6CE29968AF}" srcOrd="0" destOrd="0" presId="urn:microsoft.com/office/officeart/2008/layout/AscendingPictureAccentProcess"/>
    <dgm:cxn modelId="{8F64C793-504A-4BBE-8A92-559E8FC8D4AF}" type="presParOf" srcId="{FE8C37DC-3C30-4B13-A738-099895EC15BA}" destId="{3A0BFB36-2027-482A-B10B-EA9F83CD2831}" srcOrd="19" destOrd="0" presId="urn:microsoft.com/office/officeart/2008/layout/AscendingPictureAccentProcess"/>
    <dgm:cxn modelId="{ED9DED2E-2FDD-47D9-9994-103F1DBCC5E7}" type="presParOf" srcId="{FE8C37DC-3C30-4B13-A738-099895EC15BA}" destId="{44BD4B49-A7CB-41CE-B9D3-833CC0EAD127}" srcOrd="20" destOrd="0" presId="urn:microsoft.com/office/officeart/2008/layout/AscendingPictureAccentProcess"/>
    <dgm:cxn modelId="{30F2DB32-14D1-44D9-B550-5280DFABF251}" type="presParOf" srcId="{44BD4B49-A7CB-41CE-B9D3-833CC0EAD127}" destId="{BF99BC82-1BB7-4265-8E4A-CC68094904E8}" srcOrd="0" destOrd="0" presId="urn:microsoft.com/office/officeart/2008/layout/AscendingPictureAccentProcess"/>
    <dgm:cxn modelId="{522D446D-A336-4AF9-8A03-1B7D090ADB75}" type="presParOf" srcId="{FE8C37DC-3C30-4B13-A738-099895EC15BA}" destId="{56F0EB87-C1F8-4651-8438-B45F8600EE3B}" srcOrd="21" destOrd="0" presId="urn:microsoft.com/office/officeart/2008/layout/AscendingPictureAccentProcess"/>
    <dgm:cxn modelId="{7CDB2799-0373-491E-B302-4AB2AE93F90A}" type="presParOf" srcId="{FE8C37DC-3C30-4B13-A738-099895EC15BA}" destId="{CDD0680E-EF4D-4B90-A1AB-CB19B82EFDEC}" srcOrd="22" destOrd="0" presId="urn:microsoft.com/office/officeart/2008/layout/AscendingPictureAccentProcess"/>
    <dgm:cxn modelId="{67F85808-124D-4C24-829B-AA97EC095975}" type="presParOf" srcId="{CDD0680E-EF4D-4B90-A1AB-CB19B82EFDEC}" destId="{3F45EA8B-C7D8-440E-B6D7-5F1B354DE188}" srcOrd="0" destOrd="0" presId="urn:microsoft.com/office/officeart/2008/layout/AscendingPictureAccentProcess"/>
    <dgm:cxn modelId="{95995328-C48C-427E-8ADF-55BD54DABABE}" type="presParOf" srcId="{FE8C37DC-3C30-4B13-A738-099895EC15BA}" destId="{BB784A03-AE35-44DE-B3E8-49E3FCFD38CB}" srcOrd="23" destOrd="0" presId="urn:microsoft.com/office/officeart/2008/layout/AscendingPictureAccentProcess"/>
    <dgm:cxn modelId="{7927E5EE-B880-43E1-A1F7-F4D6CF2CC595}" type="presParOf" srcId="{FE8C37DC-3C30-4B13-A738-099895EC15BA}" destId="{9DF1BA80-2F6B-4A79-9D10-194663B04888}" srcOrd="24" destOrd="0" presId="urn:microsoft.com/office/officeart/2008/layout/AscendingPictureAccentProcess"/>
    <dgm:cxn modelId="{E3B6AAD2-1365-499F-8EDB-713D41881066}" type="presParOf" srcId="{9DF1BA80-2F6B-4A79-9D10-194663B04888}" destId="{17616C68-4BA5-4CDA-BC73-D1A9D023E03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309F4-7781-41D5-A6F9-3636A147F2AA}">
      <dsp:nvSpPr>
        <dsp:cNvPr id="0" name=""/>
        <dsp:cNvSpPr/>
      </dsp:nvSpPr>
      <dsp:spPr>
        <a:xfrm>
          <a:off x="2828318" y="1226731"/>
          <a:ext cx="4344935" cy="34113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cap="all" baseline="0" dirty="0" smtClean="0">
              <a:solidFill>
                <a:schemeClr val="tx1"/>
              </a:solidFill>
            </a:rPr>
            <a:t>Ajanvietto netissä ja somessa monelle nuorelle osa jokapäiväistä arkea ja elämää</a:t>
          </a:r>
          <a:endParaRPr lang="fi-FI" sz="2400" kern="1200" cap="all" baseline="0" dirty="0">
            <a:solidFill>
              <a:schemeClr val="tx1"/>
            </a:solidFill>
          </a:endParaRPr>
        </a:p>
      </dsp:txBody>
      <dsp:txXfrm>
        <a:off x="3464619" y="1726307"/>
        <a:ext cx="3072333" cy="2412169"/>
      </dsp:txXfrm>
    </dsp:sp>
    <dsp:sp modelId="{F0B83E34-FA05-4644-A4FC-4929C2486825}">
      <dsp:nvSpPr>
        <dsp:cNvPr id="0" name=""/>
        <dsp:cNvSpPr/>
      </dsp:nvSpPr>
      <dsp:spPr>
        <a:xfrm>
          <a:off x="4344175" y="4384459"/>
          <a:ext cx="274957" cy="2749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1F2C9-B866-41FF-A49F-4E7FB0A2FFAB}">
      <dsp:nvSpPr>
        <dsp:cNvPr id="0" name=""/>
        <dsp:cNvSpPr/>
      </dsp:nvSpPr>
      <dsp:spPr>
        <a:xfrm>
          <a:off x="7213222" y="2680800"/>
          <a:ext cx="274957" cy="274929"/>
        </a:xfrm>
        <a:prstGeom prst="ellipse">
          <a:avLst/>
        </a:prstGeom>
        <a:solidFill>
          <a:schemeClr val="accent5">
            <a:hueOff val="-408519"/>
            <a:satOff val="-568"/>
            <a:lumOff val="-2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B374A-FDD3-4072-BA47-09C52BAC2BFB}">
      <dsp:nvSpPr>
        <dsp:cNvPr id="0" name=""/>
        <dsp:cNvSpPr/>
      </dsp:nvSpPr>
      <dsp:spPr>
        <a:xfrm>
          <a:off x="5611919" y="4677067"/>
          <a:ext cx="379203" cy="379780"/>
        </a:xfrm>
        <a:prstGeom prst="ellips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8B238F-980E-4E12-861F-32EDEC0BBC83}">
      <dsp:nvSpPr>
        <dsp:cNvPr id="0" name=""/>
        <dsp:cNvSpPr/>
      </dsp:nvSpPr>
      <dsp:spPr>
        <a:xfrm>
          <a:off x="3933457" y="948318"/>
          <a:ext cx="274957" cy="274929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E5FCD-419B-43B5-939D-D1D92FCCBA7F}">
      <dsp:nvSpPr>
        <dsp:cNvPr id="0" name=""/>
        <dsp:cNvSpPr/>
      </dsp:nvSpPr>
      <dsp:spPr>
        <a:xfrm>
          <a:off x="1674632" y="3784439"/>
          <a:ext cx="274957" cy="274929"/>
        </a:xfrm>
        <a:prstGeom prst="ellips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FC232-679B-4F43-A768-D24FD67C5F44}">
      <dsp:nvSpPr>
        <dsp:cNvPr id="0" name=""/>
        <dsp:cNvSpPr/>
      </dsp:nvSpPr>
      <dsp:spPr>
        <a:xfrm>
          <a:off x="986037" y="1676963"/>
          <a:ext cx="2200914" cy="1386840"/>
        </a:xfrm>
        <a:prstGeom prst="ellipse">
          <a:avLst/>
        </a:prstGeom>
        <a:solidFill>
          <a:schemeClr val="accent5">
            <a:hueOff val="-2042596"/>
            <a:satOff val="-2841"/>
            <a:lumOff val="-10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Sosiaalinen verkosto, kaverit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1308353" y="1880061"/>
        <a:ext cx="1556282" cy="980644"/>
      </dsp:txXfrm>
    </dsp:sp>
    <dsp:sp modelId="{9DB79188-88F5-4F7F-941E-40D84E95DE2D}">
      <dsp:nvSpPr>
        <dsp:cNvPr id="0" name=""/>
        <dsp:cNvSpPr/>
      </dsp:nvSpPr>
      <dsp:spPr>
        <a:xfrm>
          <a:off x="1540445" y="446705"/>
          <a:ext cx="379203" cy="37978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D8542-F844-4962-A44A-BE3D60CE7286}">
      <dsp:nvSpPr>
        <dsp:cNvPr id="0" name=""/>
        <dsp:cNvSpPr/>
      </dsp:nvSpPr>
      <dsp:spPr>
        <a:xfrm>
          <a:off x="2360002" y="3635261"/>
          <a:ext cx="685645" cy="685800"/>
        </a:xfrm>
        <a:prstGeom prst="ellipse">
          <a:avLst/>
        </a:prstGeom>
        <a:solidFill>
          <a:schemeClr val="accent5">
            <a:hueOff val="-2859634"/>
            <a:satOff val="-3978"/>
            <a:lumOff val="-15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704EF-3E7C-467F-813C-81DEE19A47C0}">
      <dsp:nvSpPr>
        <dsp:cNvPr id="0" name=""/>
        <dsp:cNvSpPr/>
      </dsp:nvSpPr>
      <dsp:spPr>
        <a:xfrm>
          <a:off x="7516239" y="1616872"/>
          <a:ext cx="2644694" cy="1386840"/>
        </a:xfrm>
        <a:prstGeom prst="ellips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Yhteen-kuuluvuuden tunne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7903545" y="1819970"/>
        <a:ext cx="1870082" cy="980644"/>
      </dsp:txXfrm>
    </dsp:sp>
    <dsp:sp modelId="{3737897D-403D-4D6B-86F1-D0CA28808342}">
      <dsp:nvSpPr>
        <dsp:cNvPr id="0" name=""/>
        <dsp:cNvSpPr/>
      </dsp:nvSpPr>
      <dsp:spPr>
        <a:xfrm>
          <a:off x="6794543" y="2094977"/>
          <a:ext cx="379203" cy="37978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B6D09-B824-4B28-9799-B3CBD62F56F8}">
      <dsp:nvSpPr>
        <dsp:cNvPr id="0" name=""/>
        <dsp:cNvSpPr/>
      </dsp:nvSpPr>
      <dsp:spPr>
        <a:xfrm>
          <a:off x="2099037" y="4451515"/>
          <a:ext cx="274957" cy="274929"/>
        </a:xfrm>
        <a:prstGeom prst="ellips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D1D477-ABC1-4380-A265-38B61955C038}">
      <dsp:nvSpPr>
        <dsp:cNvPr id="0" name=""/>
        <dsp:cNvSpPr/>
      </dsp:nvSpPr>
      <dsp:spPr>
        <a:xfrm>
          <a:off x="4838819" y="4060152"/>
          <a:ext cx="274957" cy="274929"/>
        </a:xfrm>
        <a:prstGeom prst="ellipse">
          <a:avLst/>
        </a:prstGeom>
        <a:solidFill>
          <a:schemeClr val="accent5">
            <a:hueOff val="-4493710"/>
            <a:satOff val="-6250"/>
            <a:lumOff val="-23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E7BB4-5820-4212-85D1-001C40A1E5B4}">
      <dsp:nvSpPr>
        <dsp:cNvPr id="0" name=""/>
        <dsp:cNvSpPr/>
      </dsp:nvSpPr>
      <dsp:spPr>
        <a:xfrm>
          <a:off x="7366022" y="3926116"/>
          <a:ext cx="2037272" cy="1386840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Pelaaminen, muut harrastukset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7664374" y="4129214"/>
        <a:ext cx="1440568" cy="980644"/>
      </dsp:txXfrm>
    </dsp:sp>
    <dsp:sp modelId="{DE0FE0E6-6954-41F1-999D-EE8424C946A1}">
      <dsp:nvSpPr>
        <dsp:cNvPr id="0" name=""/>
        <dsp:cNvSpPr/>
      </dsp:nvSpPr>
      <dsp:spPr>
        <a:xfrm>
          <a:off x="7317636" y="3538334"/>
          <a:ext cx="274957" cy="274929"/>
        </a:xfrm>
        <a:prstGeom prst="ellipse">
          <a:avLst/>
        </a:prstGeom>
        <a:solidFill>
          <a:schemeClr val="accent5">
            <a:hueOff val="-5310748"/>
            <a:satOff val="-7387"/>
            <a:lumOff val="-28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89BDC2-8D16-45C4-85BF-AC3046E4F54C}">
      <dsp:nvSpPr>
        <dsp:cNvPr id="0" name=""/>
        <dsp:cNvSpPr/>
      </dsp:nvSpPr>
      <dsp:spPr>
        <a:xfrm>
          <a:off x="3525005" y="4773384"/>
          <a:ext cx="1793659" cy="1386840"/>
        </a:xfrm>
        <a:prstGeom prst="ellips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Taitojen oppimista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3787680" y="4976482"/>
        <a:ext cx="1268309" cy="980644"/>
      </dsp:txXfrm>
    </dsp:sp>
    <dsp:sp modelId="{FB388EE9-56D9-48A3-B625-6DA2C4E03136}">
      <dsp:nvSpPr>
        <dsp:cNvPr id="0" name=""/>
        <dsp:cNvSpPr/>
      </dsp:nvSpPr>
      <dsp:spPr>
        <a:xfrm>
          <a:off x="4966853" y="4726445"/>
          <a:ext cx="274957" cy="274929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81D102-BC4E-4059-80DB-5CC441EF35DF}">
      <dsp:nvSpPr>
        <dsp:cNvPr id="0" name=""/>
        <dsp:cNvSpPr/>
      </dsp:nvSpPr>
      <dsp:spPr>
        <a:xfrm>
          <a:off x="5411694" y="83820"/>
          <a:ext cx="2389225" cy="1643738"/>
        </a:xfrm>
        <a:prstGeom prst="ellips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>
              <a:solidFill>
                <a:schemeClr val="tx1"/>
              </a:solidFill>
            </a:rPr>
            <a:t>Tämän hetken ilmiöt: </a:t>
          </a:r>
          <a:r>
            <a:rPr lang="fi-FI" sz="2000" kern="1200" dirty="0" err="1" smtClean="0">
              <a:solidFill>
                <a:schemeClr val="tx1"/>
              </a:solidFill>
            </a:rPr>
            <a:t>tubettajat</a:t>
          </a:r>
          <a:r>
            <a:rPr lang="fi-FI" sz="2000" kern="1200" dirty="0" smtClean="0">
              <a:solidFill>
                <a:schemeClr val="tx1"/>
              </a:solidFill>
            </a:rPr>
            <a:t>, </a:t>
          </a:r>
          <a:r>
            <a:rPr lang="fi-FI" sz="2000" kern="1200" dirty="0" err="1" smtClean="0">
              <a:solidFill>
                <a:schemeClr val="tx1"/>
              </a:solidFill>
            </a:rPr>
            <a:t>bloggaajat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5761588" y="324540"/>
        <a:ext cx="1689437" cy="1162298"/>
      </dsp:txXfrm>
    </dsp:sp>
    <dsp:sp modelId="{2EED0F33-90F4-4F2B-BC30-E1FB12855973}">
      <dsp:nvSpPr>
        <dsp:cNvPr id="0" name=""/>
        <dsp:cNvSpPr/>
      </dsp:nvSpPr>
      <dsp:spPr>
        <a:xfrm>
          <a:off x="3340894" y="1567498"/>
          <a:ext cx="274957" cy="274929"/>
        </a:xfrm>
        <a:prstGeom prst="ellipse">
          <a:avLst/>
        </a:prstGeom>
        <a:solidFill>
          <a:schemeClr val="accent5">
            <a:hueOff val="-6944825"/>
            <a:satOff val="-9660"/>
            <a:lumOff val="-37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B5E55D-4631-4C6D-AA70-2BB2DCBE505B}">
      <dsp:nvSpPr>
        <dsp:cNvPr id="0" name=""/>
        <dsp:cNvSpPr/>
      </dsp:nvSpPr>
      <dsp:spPr>
        <a:xfrm>
          <a:off x="7639717" y="353350"/>
          <a:ext cx="274957" cy="27492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12614-F409-4F41-BB8C-3914A299AB4C}">
      <dsp:nvSpPr>
        <dsp:cNvPr id="0" name=""/>
        <dsp:cNvSpPr/>
      </dsp:nvSpPr>
      <dsp:spPr>
        <a:xfrm>
          <a:off x="2888018" y="4389059"/>
          <a:ext cx="82707" cy="82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62313-6044-4050-87CF-C29B56286249}">
      <dsp:nvSpPr>
        <dsp:cNvPr id="0" name=""/>
        <dsp:cNvSpPr/>
      </dsp:nvSpPr>
      <dsp:spPr>
        <a:xfrm>
          <a:off x="2704673" y="4463573"/>
          <a:ext cx="82707" cy="82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1B8FB-4D0A-4337-8DBB-A7FF7E7EAF0F}">
      <dsp:nvSpPr>
        <dsp:cNvPr id="0" name=""/>
        <dsp:cNvSpPr/>
      </dsp:nvSpPr>
      <dsp:spPr>
        <a:xfrm>
          <a:off x="2517279" y="4525171"/>
          <a:ext cx="82707" cy="82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00015-A256-44E3-ABF2-DA02AC523DEF}">
      <dsp:nvSpPr>
        <dsp:cNvPr id="0" name=""/>
        <dsp:cNvSpPr/>
      </dsp:nvSpPr>
      <dsp:spPr>
        <a:xfrm>
          <a:off x="2326993" y="4572860"/>
          <a:ext cx="82707" cy="82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50085-332B-487F-9563-6BBB22C4489B}">
      <dsp:nvSpPr>
        <dsp:cNvPr id="0" name=""/>
        <dsp:cNvSpPr/>
      </dsp:nvSpPr>
      <dsp:spPr>
        <a:xfrm>
          <a:off x="3888607" y="3667766"/>
          <a:ext cx="82707" cy="827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92F41-DE73-4E55-A35F-55A915EE8686}">
      <dsp:nvSpPr>
        <dsp:cNvPr id="0" name=""/>
        <dsp:cNvSpPr/>
      </dsp:nvSpPr>
      <dsp:spPr>
        <a:xfrm>
          <a:off x="3743435" y="3814807"/>
          <a:ext cx="82707" cy="82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95719-510B-4F59-9170-7846F539EEDB}">
      <dsp:nvSpPr>
        <dsp:cNvPr id="0" name=""/>
        <dsp:cNvSpPr/>
      </dsp:nvSpPr>
      <dsp:spPr>
        <a:xfrm>
          <a:off x="4489539" y="2773602"/>
          <a:ext cx="82707" cy="82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16B35-5C03-4785-A5B2-4C85046C1746}">
      <dsp:nvSpPr>
        <dsp:cNvPr id="0" name=""/>
        <dsp:cNvSpPr/>
      </dsp:nvSpPr>
      <dsp:spPr>
        <a:xfrm>
          <a:off x="4812273" y="1684211"/>
          <a:ext cx="82707" cy="82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7140A-6F8B-4EFC-A717-F1FA2C29C9F4}">
      <dsp:nvSpPr>
        <dsp:cNvPr id="0" name=""/>
        <dsp:cNvSpPr/>
      </dsp:nvSpPr>
      <dsp:spPr>
        <a:xfrm>
          <a:off x="4650906" y="395621"/>
          <a:ext cx="82707" cy="82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DA903-EBBC-42A8-B133-BDB6C7CDFF12}">
      <dsp:nvSpPr>
        <dsp:cNvPr id="0" name=""/>
        <dsp:cNvSpPr/>
      </dsp:nvSpPr>
      <dsp:spPr>
        <a:xfrm>
          <a:off x="4771208" y="302727"/>
          <a:ext cx="82707" cy="827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1C28D-7CA1-4B4A-9B87-FD31BA33F418}">
      <dsp:nvSpPr>
        <dsp:cNvPr id="0" name=""/>
        <dsp:cNvSpPr/>
      </dsp:nvSpPr>
      <dsp:spPr>
        <a:xfrm>
          <a:off x="4891510" y="209336"/>
          <a:ext cx="82707" cy="82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61DE1-7398-4A23-A2A5-E48D62D6C541}">
      <dsp:nvSpPr>
        <dsp:cNvPr id="0" name=""/>
        <dsp:cNvSpPr/>
      </dsp:nvSpPr>
      <dsp:spPr>
        <a:xfrm>
          <a:off x="5012391" y="302727"/>
          <a:ext cx="82707" cy="82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8123E-0940-44B6-B2F6-F05A9884A827}">
      <dsp:nvSpPr>
        <dsp:cNvPr id="0" name=""/>
        <dsp:cNvSpPr/>
      </dsp:nvSpPr>
      <dsp:spPr>
        <a:xfrm>
          <a:off x="5132693" y="395621"/>
          <a:ext cx="82707" cy="82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52DB1-06BA-4E56-95B3-E207811AB79E}">
      <dsp:nvSpPr>
        <dsp:cNvPr id="0" name=""/>
        <dsp:cNvSpPr/>
      </dsp:nvSpPr>
      <dsp:spPr>
        <a:xfrm>
          <a:off x="4891510" y="406053"/>
          <a:ext cx="82707" cy="82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31398-F67E-4E5B-BA14-9F09ACB31E92}">
      <dsp:nvSpPr>
        <dsp:cNvPr id="0" name=""/>
        <dsp:cNvSpPr/>
      </dsp:nvSpPr>
      <dsp:spPr>
        <a:xfrm>
          <a:off x="4891510" y="602769"/>
          <a:ext cx="82707" cy="827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91336-D8D8-491E-986F-9D1A12D19406}">
      <dsp:nvSpPr>
        <dsp:cNvPr id="0" name=""/>
        <dsp:cNvSpPr/>
      </dsp:nvSpPr>
      <dsp:spPr>
        <a:xfrm>
          <a:off x="1867474" y="4748862"/>
          <a:ext cx="1781974" cy="477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8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APUVÄLINEET?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1890802" y="4772190"/>
        <a:ext cx="1735318" cy="431225"/>
      </dsp:txXfrm>
    </dsp:sp>
    <dsp:sp modelId="{5ED6A8C1-EAAC-4DFA-B3A7-1C2E91640CD8}">
      <dsp:nvSpPr>
        <dsp:cNvPr id="0" name=""/>
        <dsp:cNvSpPr/>
      </dsp:nvSpPr>
      <dsp:spPr>
        <a:xfrm>
          <a:off x="1373252" y="4263254"/>
          <a:ext cx="826498" cy="82610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107E3-293A-48B0-9C14-9FD7359C2FC2}">
      <dsp:nvSpPr>
        <dsp:cNvPr id="0" name=""/>
        <dsp:cNvSpPr/>
      </dsp:nvSpPr>
      <dsp:spPr>
        <a:xfrm>
          <a:off x="3433136" y="4166634"/>
          <a:ext cx="1781974" cy="4778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8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NUKKUMINEN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3456464" y="4189962"/>
        <a:ext cx="1735318" cy="431225"/>
      </dsp:txXfrm>
    </dsp:sp>
    <dsp:sp modelId="{DAE6ACE0-802E-4A7E-8694-9D6CE29968AF}">
      <dsp:nvSpPr>
        <dsp:cNvPr id="0" name=""/>
        <dsp:cNvSpPr/>
      </dsp:nvSpPr>
      <dsp:spPr>
        <a:xfrm>
          <a:off x="2938915" y="3698440"/>
          <a:ext cx="826498" cy="82610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BFB36-2027-482A-B10B-EA9F83CD2831}">
      <dsp:nvSpPr>
        <dsp:cNvPr id="0" name=""/>
        <dsp:cNvSpPr/>
      </dsp:nvSpPr>
      <dsp:spPr>
        <a:xfrm>
          <a:off x="4282192" y="3350461"/>
          <a:ext cx="1781974" cy="477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8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PELIT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4305520" y="3373789"/>
        <a:ext cx="1735318" cy="431225"/>
      </dsp:txXfrm>
    </dsp:sp>
    <dsp:sp modelId="{BF99BC82-1BB7-4265-8E4A-CC68094904E8}">
      <dsp:nvSpPr>
        <dsp:cNvPr id="0" name=""/>
        <dsp:cNvSpPr/>
      </dsp:nvSpPr>
      <dsp:spPr>
        <a:xfrm>
          <a:off x="3787970" y="2882266"/>
          <a:ext cx="826498" cy="82610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0EB87-C1F8-4651-8438-B45F8600EE3B}">
      <dsp:nvSpPr>
        <dsp:cNvPr id="0" name=""/>
        <dsp:cNvSpPr/>
      </dsp:nvSpPr>
      <dsp:spPr>
        <a:xfrm>
          <a:off x="4725806" y="2301308"/>
          <a:ext cx="1781974" cy="4778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8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IKÄRAJAT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4749134" y="2324636"/>
        <a:ext cx="1735318" cy="431225"/>
      </dsp:txXfrm>
    </dsp:sp>
    <dsp:sp modelId="{3F45EA8B-C7D8-440E-B6D7-5F1B354DE188}">
      <dsp:nvSpPr>
        <dsp:cNvPr id="0" name=""/>
        <dsp:cNvSpPr/>
      </dsp:nvSpPr>
      <dsp:spPr>
        <a:xfrm>
          <a:off x="4231584" y="1833113"/>
          <a:ext cx="826498" cy="82610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84A03-AE35-44DE-B3E8-49E3FCFD38CB}">
      <dsp:nvSpPr>
        <dsp:cNvPr id="0" name=""/>
        <dsp:cNvSpPr/>
      </dsp:nvSpPr>
      <dsp:spPr>
        <a:xfrm>
          <a:off x="4972772" y="1233278"/>
          <a:ext cx="1781974" cy="4778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7185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chemeClr val="tx1"/>
              </a:solidFill>
            </a:rPr>
            <a:t>RUUTUAIKA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4996100" y="1256606"/>
        <a:ext cx="1735318" cy="431225"/>
      </dsp:txXfrm>
    </dsp:sp>
    <dsp:sp modelId="{17616C68-4BA5-4CDA-BC73-D1A9D023E038}">
      <dsp:nvSpPr>
        <dsp:cNvPr id="0" name=""/>
        <dsp:cNvSpPr/>
      </dsp:nvSpPr>
      <dsp:spPr>
        <a:xfrm>
          <a:off x="4478550" y="765083"/>
          <a:ext cx="826498" cy="82610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5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11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4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45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21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51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99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6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67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36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97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C1FD-4A0A-4D2B-98FD-D5E0AC60085C}" type="datetimeFigureOut">
              <a:rPr lang="fi-FI" smtClean="0"/>
              <a:t>24.5.2021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9636-64F0-42B1-8186-683321AD60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8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l.fi/vanhemmille/tietoa-lapsiperheen-elamasta/lapset-ja-media/digitaalinen-pelaaminen/pelihaitat-ja-niiden-ehkais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nerheimin-lastensuojeluliitto.creamailer.fi/ac3/qOEsHt/MTY3MzUyNzQ4fDM2NzAyMXwxMDg4NjZ8MTEw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l.fi/blogi/terveisia-nuorilta-hei-aikuinen-ota-nettikiusaaminen-vakavasti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TzexyABn4c" TargetMode="External"/><Relationship Id="rId2" Type="http://schemas.openxmlformats.org/officeDocument/2006/relationships/hyperlink" Target="https://www.pelastakaalapset.fi/uutiset/osa-lapsista-saa-aikuisilta-seksuaalissavytteisia-viesteja-viikoittain-%e2%88%92-ainutlaatuinen-selvitys-lasten-ja-nuorten-kokemasta-groomingista-julk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S_I7AJwqs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ll.fi/vanhemmille/tietoa-lapsiperheen-elamasta/lapset-ja-media/tietoturva-lapsiperheessa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pelastakaalapset.fi/ajankohtaista/kampanjat/turvallisesti-verkossa/ohjeet-vanhemmille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amilies.google.com/intl/fi/familylink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sa.fi/ideat/lapsi-netissa-muista-na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s-lapsikyla.fi/blog/2019/09/09/saako-lapsen-lahettaman-tai-saaman-luottamuksellisen-viestin-luke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Vanhempainilta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Maunulan ala-aste 19.5.2021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8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677989"/>
            <a:ext cx="10515600" cy="888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b="1" dirty="0" smtClean="0"/>
              <a:t>Pelihaitat </a:t>
            </a:r>
            <a:r>
              <a:rPr lang="fi-FI" sz="1900" b="1" dirty="0"/>
              <a:t>ja niiden </a:t>
            </a:r>
            <a:r>
              <a:rPr lang="fi-FI" sz="1900" b="1" dirty="0" smtClean="0"/>
              <a:t>ehkäisy</a:t>
            </a:r>
            <a:endParaRPr lang="fi-FI" sz="1900" b="1" dirty="0"/>
          </a:p>
          <a:p>
            <a:pPr marL="0" indent="0">
              <a:buNone/>
            </a:pPr>
            <a:r>
              <a:rPr lang="fi-FI" sz="1400" b="1" dirty="0" smtClean="0">
                <a:hlinkClick r:id="rId2"/>
              </a:rPr>
              <a:t>https://www.mll.fi/vanhemmille/tietoa-lapsiperheen-elamasta/lapset-ja-media/digitaalinen-pelaaminen/pelihaitat-ja-niiden-ehkaisy/</a:t>
            </a:r>
            <a:endParaRPr lang="fi-FI" sz="1400" b="1" dirty="0" smtClean="0"/>
          </a:p>
          <a:p>
            <a:pPr marL="0" indent="0"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0217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9" y="3405051"/>
            <a:ext cx="4502420" cy="337892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41" y="1846216"/>
            <a:ext cx="4502420" cy="337892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" y="156752"/>
            <a:ext cx="4502420" cy="33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6914606" y="687977"/>
            <a:ext cx="44500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Ruutujen lumo –uutiskirje</a:t>
            </a:r>
          </a:p>
          <a:p>
            <a:r>
              <a:rPr lang="fi-FI" b="1" dirty="0" smtClean="0"/>
              <a:t>Mannerheimin Lastensuojeluliitto</a:t>
            </a:r>
          </a:p>
          <a:p>
            <a:endParaRPr lang="fi-FI" dirty="0" smtClean="0"/>
          </a:p>
          <a:p>
            <a:r>
              <a:rPr lang="fi-FI" sz="1600" b="1" dirty="0"/>
              <a:t>Vinkkaa tutullesi Ruutujen lumo- uutiskirjeestä</a:t>
            </a:r>
            <a:r>
              <a:rPr lang="fi-FI" sz="1600" b="1" dirty="0" smtClean="0"/>
              <a:t>!</a:t>
            </a:r>
          </a:p>
          <a:p>
            <a:endParaRPr lang="fi-FI" sz="1400" dirty="0"/>
          </a:p>
          <a:p>
            <a:r>
              <a:rPr lang="fi-FI" sz="1400" dirty="0"/>
              <a:t>Mitä on sopiva ruutuaika? Mistä löytää laadukkaat sisällöt? Miten mediat vaikuttavat lapsen kehitykseen, oppimiseen ja hyvinvointiin? Aiheuttaako digi huolta, kahnausta, kiukkua ja kurjia fiiliksiä?  </a:t>
            </a:r>
          </a:p>
          <a:p>
            <a:r>
              <a:rPr lang="fi-FI" sz="1400" dirty="0"/>
              <a:t>Näihin ja muihin kysymyksiin saat näkökulmia tilaamalla Ruutujen lumo -uutiskirjeemme. Uutiskirjeessä kuukausittain</a:t>
            </a:r>
            <a:r>
              <a:rPr lang="fi-FI" sz="1400" dirty="0" smtClean="0"/>
              <a:t>:</a:t>
            </a:r>
          </a:p>
          <a:p>
            <a:endParaRPr lang="fi-FI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Ajankohtaisia mediakasvatuksen julkaisuja ja tapahtumia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Mediakasvatusaiheisia materiaaleja oppitunneille tai muihin mediakasvatushetkiin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Vinkkejä vanhemmille ja ammattikasvattajille miten toteuttaa mediakasvatusta kotona ja </a:t>
            </a:r>
            <a:r>
              <a:rPr lang="fi-FI" sz="1400" dirty="0" smtClean="0"/>
              <a:t>koulussa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r>
              <a:rPr lang="fi-FI" sz="1400" dirty="0"/>
              <a:t>Uutiskirje ilmestyy kuukausittain ja sen voi tilata osoitteesta: </a:t>
            </a:r>
            <a:r>
              <a:rPr lang="fi-FI" sz="1400" u="sng" dirty="0">
                <a:hlinkClick r:id="rId2"/>
              </a:rPr>
              <a:t>mll.fi/ruutujenlumo</a:t>
            </a:r>
            <a:endParaRPr lang="fi-FI" sz="14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19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609600" y="4512657"/>
            <a:ext cx="520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/>
              <a:t>Kiusaaminen netissä ja somessa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2579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069" y="172834"/>
            <a:ext cx="6738364" cy="6685166"/>
          </a:xfrm>
          <a:prstGeom prst="rect">
            <a:avLst/>
          </a:prstGeom>
        </p:spPr>
      </p:pic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65323"/>
              </p:ext>
            </p:extLst>
          </p:nvPr>
        </p:nvGraphicFramePr>
        <p:xfrm>
          <a:off x="461554" y="296091"/>
          <a:ext cx="4502332" cy="6416040"/>
        </p:xfrm>
        <a:graphic>
          <a:graphicData uri="http://schemas.openxmlformats.org/drawingml/2006/table">
            <a:tbl>
              <a:tblPr/>
              <a:tblGrid>
                <a:gridCol w="4502332">
                  <a:extLst>
                    <a:ext uri="{9D8B030D-6E8A-4147-A177-3AD203B41FA5}">
                      <a16:colId xmlns:a16="http://schemas.microsoft.com/office/drawing/2014/main" xmlns="" val="1445558985"/>
                    </a:ext>
                  </a:extLst>
                </a:gridCol>
              </a:tblGrid>
              <a:tr h="6224452">
                <a:tc>
                  <a:txBody>
                    <a:bodyPr/>
                    <a:lstStyle/>
                    <a:p>
                      <a:pPr algn="l"/>
                      <a:r>
                        <a:rPr lang="fi-FI" sz="2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Nettikiusaamisen </a:t>
                      </a:r>
                      <a:r>
                        <a:rPr lang="fi-FI" sz="2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monet </a:t>
                      </a:r>
                      <a:r>
                        <a:rPr lang="fi-FI" sz="2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muodot</a:t>
                      </a:r>
                    </a:p>
                    <a:p>
                      <a:pPr algn="l"/>
                      <a:endParaRPr lang="fi-FI" sz="1500" b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Kiusaaminen netissä, somessa ja digitaalisissa peleissä on moninainen ja arkinen 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ilmiö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fi-FI" sz="15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Yleisimpiä kiusaamisen muotoja olivat ilkeät ja loukkaavat kommentit tai haukkuminen (39 % nuorista oli joutunut tämän kiusaamismuodon kohteeksi) ja loukkaavien videoiden, kuvien tai huhujen levittäminen verkossa (21 % nuorista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fi-FI" sz="15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Kiusaamisen muodot vaihtelivat yksittäisistä herjoista, ulkopuolelle joutumisesta ja juorujen levittämisestä erittäin vakavaan uhkailuun tai seksuaaliseen 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häirintään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fi-FI" sz="15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Kiusaamista ja häirintää tapahtuu monilla eri </a:t>
                      </a:r>
                      <a:r>
                        <a:rPr lang="fi-FI" sz="15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</a:t>
                      </a: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-alustoilla ja 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peleissä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fi-FI" sz="15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Puolta vastanneista nuorista itseään oli kiusattu tai häiritty netissä, yli 80 % oli nähnyt muihin kohdistuvaa 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kiusaamista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fi-FI" sz="15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Avovastauksissa tuli esille kouluyhteisöön liittyvää nettikiusaamista tai ulkopuolelle joutumista, mutta myös runsaasti esimerkkejä 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tuntemattomien </a:t>
                      </a:r>
                      <a:r>
                        <a:rPr lang="fi-FI" sz="15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netissä tekemästä </a:t>
                      </a:r>
                      <a:r>
                        <a:rPr lang="fi-FI" sz="15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häirinnästä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endParaRPr lang="fi-FI" sz="1100" b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fi-FI" sz="11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Lähde: MLL Ruutujen lumo-uutiskirje</a:t>
                      </a:r>
                      <a:endParaRPr lang="fi-FI" sz="1100" b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878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01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6" y="241619"/>
            <a:ext cx="11225349" cy="63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33621"/>
              </p:ext>
            </p:extLst>
          </p:nvPr>
        </p:nvGraphicFramePr>
        <p:xfrm>
          <a:off x="624840" y="405306"/>
          <a:ext cx="4191000" cy="356616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35147401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/>
                      </a:r>
                      <a:br>
                        <a:rPr lang="fi-FI" b="1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fi-FI" b="1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Nuorten terveisiä koteihin ja </a:t>
                      </a:r>
                      <a:r>
                        <a:rPr lang="fi-FI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kouluihin</a:t>
                      </a:r>
                    </a:p>
                    <a:p>
                      <a:pPr algn="l"/>
                      <a:endParaRPr lang="fi-FI" b="1" u="none" strike="noStrike" dirty="0">
                        <a:solidFill>
                          <a:srgbClr val="000000"/>
                        </a:solidFill>
                        <a:effectLst/>
                        <a:latin typeface="Lato"/>
                      </a:endParaRP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 Aikuisten </a:t>
                      </a:r>
                      <a:r>
                        <a:rPr lang="fi-FI" b="0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halutaan ottavan netissä tapahtuva kiusaaminen ja häirintä vakavasti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 Nuoret </a:t>
                      </a:r>
                      <a:r>
                        <a:rPr lang="fi-FI" b="0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toivoivat, että nettikiusaamista ja sen seurauksia käsiteltäisiin koulussa nykyistä enemmän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fi-FI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 Vanhempien </a:t>
                      </a:r>
                      <a:r>
                        <a:rPr lang="fi-FI" b="0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toivottiin toisaalta olevan kiinnostuneita nuorten netinkäytöstä ja toisaalta antavan nuorelle netissä omaa tilaa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758394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20724"/>
              </p:ext>
            </p:extLst>
          </p:nvPr>
        </p:nvGraphicFramePr>
        <p:xfrm>
          <a:off x="624840" y="4140631"/>
          <a:ext cx="4191000" cy="222504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508786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i-FI" b="1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/>
                      </a:r>
                      <a:br>
                        <a:rPr lang="fi-FI" b="1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fi-FI" sz="1600" b="1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Mitä jokainen vanhempi tai ammattilainen voi tehdä</a:t>
                      </a:r>
                      <a:r>
                        <a:rPr lang="fi-FI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?</a:t>
                      </a:r>
                    </a:p>
                    <a:p>
                      <a:pPr algn="l"/>
                      <a:endParaRPr lang="fi-FI" sz="1600" b="1" u="none" strike="noStrike" dirty="0">
                        <a:solidFill>
                          <a:srgbClr val="000000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fi-FI" sz="1600" b="0" u="none" strike="noStrike" dirty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MLL:n blogiin on koottu vinkkilistaa, mitä vanhempien ja nuorten parissa toimivien ammattilaisten on hyvä nettikiusaamisesta tietää ja miten asiaa voisi käsitellä yhdessä nuorten kanssa.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588477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5416731" y="5411861"/>
            <a:ext cx="63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2"/>
              </a:rPr>
              <a:t>https://www.mll.fi/blogi/terveisia-nuorilta-hei-aikuinen-ota-nettikiusaaminen-vakavasti/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0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8080" y="521880"/>
            <a:ext cx="3770811" cy="2264864"/>
          </a:xfrm>
        </p:spPr>
        <p:txBody>
          <a:bodyPr/>
          <a:lstStyle/>
          <a:p>
            <a:pPr algn="ctr"/>
            <a:r>
              <a:rPr lang="fi-FI" b="1" dirty="0" smtClean="0"/>
              <a:t>Muut netin </a:t>
            </a:r>
            <a:br>
              <a:rPr lang="fi-FI" b="1" dirty="0" smtClean="0"/>
            </a:br>
            <a:r>
              <a:rPr lang="fi-FI" b="1" dirty="0" smtClean="0"/>
              <a:t>vaarat ja uhat</a:t>
            </a:r>
            <a:endParaRPr lang="fi-FI" b="1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298268" y="3985035"/>
            <a:ext cx="3942806" cy="25638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b="1" dirty="0" smtClean="0">
              <a:solidFill>
                <a:schemeClr val="tx1"/>
              </a:solidFill>
            </a:endParaRPr>
          </a:p>
          <a:p>
            <a:pPr algn="ctr"/>
            <a:r>
              <a:rPr lang="fi-FI" sz="1400" b="1" dirty="0" smtClean="0">
                <a:solidFill>
                  <a:schemeClr val="tx1"/>
                </a:solidFill>
              </a:rPr>
              <a:t>GROOMING</a:t>
            </a:r>
          </a:p>
          <a:p>
            <a:endParaRPr lang="fi-FI" sz="1400" b="1" dirty="0" smtClean="0">
              <a:solidFill>
                <a:schemeClr val="tx1"/>
              </a:solidFill>
            </a:endParaRPr>
          </a:p>
          <a:p>
            <a:r>
              <a:rPr lang="fi-FI" sz="1100" dirty="0" err="1" smtClean="0">
                <a:solidFill>
                  <a:schemeClr val="tx1"/>
                </a:solidFill>
              </a:rPr>
              <a:t>Groomingilla</a:t>
            </a:r>
            <a:r>
              <a:rPr lang="fi-FI" sz="1100" dirty="0" smtClean="0">
                <a:solidFill>
                  <a:schemeClr val="tx1"/>
                </a:solidFill>
              </a:rPr>
              <a:t> </a:t>
            </a:r>
            <a:r>
              <a:rPr lang="fi-FI" sz="1100" dirty="0">
                <a:solidFill>
                  <a:schemeClr val="tx1"/>
                </a:solidFill>
              </a:rPr>
              <a:t>tarkoitetaan internetin välityksellä tapahtuvaa lapsen tai nuoren houkutteluprosessia, jonka seurauksena hyväksikäyttäjä pystyy houkuttelemaan lapsen tai nuoren seksuaalisiin tekoihin. Suurin osa </a:t>
            </a:r>
            <a:r>
              <a:rPr lang="fi-FI" sz="1100" dirty="0" err="1">
                <a:solidFill>
                  <a:schemeClr val="tx1"/>
                </a:solidFill>
              </a:rPr>
              <a:t>groomingiin</a:t>
            </a:r>
            <a:r>
              <a:rPr lang="fi-FI" sz="1100" dirty="0">
                <a:solidFill>
                  <a:schemeClr val="tx1"/>
                </a:solidFill>
              </a:rPr>
              <a:t> syyllistyvistä on aikuisia. </a:t>
            </a:r>
            <a:r>
              <a:rPr lang="fi-FI" sz="1100" dirty="0" err="1">
                <a:solidFill>
                  <a:schemeClr val="tx1"/>
                </a:solidFill>
              </a:rPr>
              <a:t>Grooming</a:t>
            </a:r>
            <a:r>
              <a:rPr lang="fi-FI" sz="1100" dirty="0">
                <a:solidFill>
                  <a:schemeClr val="tx1"/>
                </a:solidFill>
              </a:rPr>
              <a:t> on Suomen rikoslaissa rangaistava teko</a:t>
            </a:r>
            <a:r>
              <a:rPr lang="fi-FI" sz="1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i-FI" sz="1100" dirty="0" smtClean="0">
                <a:solidFill>
                  <a:schemeClr val="tx1"/>
                </a:solidFill>
              </a:rPr>
              <a:t>Lue lisää </a:t>
            </a:r>
            <a:r>
              <a:rPr lang="fi-FI" sz="1100" dirty="0" err="1" smtClean="0">
                <a:solidFill>
                  <a:schemeClr val="tx1"/>
                </a:solidFill>
              </a:rPr>
              <a:t>esim</a:t>
            </a:r>
            <a:r>
              <a:rPr lang="fi-FI" sz="1100" dirty="0" smtClean="0">
                <a:solidFill>
                  <a:schemeClr val="tx1"/>
                </a:solidFill>
              </a:rPr>
              <a:t>:</a:t>
            </a:r>
            <a:r>
              <a:rPr lang="fi-FI" sz="1200" dirty="0" smtClean="0">
                <a:solidFill>
                  <a:schemeClr val="tx1"/>
                </a:solidFill>
              </a:rPr>
              <a:t/>
            </a:r>
            <a:br>
              <a:rPr lang="fi-FI" sz="1200" dirty="0" smtClean="0">
                <a:solidFill>
                  <a:schemeClr val="tx1"/>
                </a:solidFill>
              </a:rPr>
            </a:br>
            <a:r>
              <a:rPr lang="fi-FI" sz="800" u="sng" dirty="0">
                <a:hlinkClick r:id="rId2"/>
              </a:rPr>
              <a:t>https://www.pelastakaalapset.fi/uutiset/osa-lapsista-saa-aikuisilta-seksuaalissavytteisia-viesteja-viikoittain-%e2%88%92-ainutlaatuinen-selvitys-lasten-ja-nuorten-kokemasta-groomingista-julki</a:t>
            </a:r>
            <a:r>
              <a:rPr lang="fi-FI" sz="800" u="sng" dirty="0" smtClean="0">
                <a:hlinkClick r:id="rId2"/>
              </a:rPr>
              <a:t>/</a:t>
            </a:r>
            <a:r>
              <a:rPr lang="fi-FI" sz="800" u="sng" dirty="0" smtClean="0"/>
              <a:t/>
            </a:r>
            <a:br>
              <a:rPr lang="fi-FI" sz="800" u="sng" dirty="0" smtClean="0"/>
            </a:br>
            <a:r>
              <a:rPr lang="fi-FI" sz="1100" dirty="0" smtClean="0">
                <a:solidFill>
                  <a:schemeClr val="tx1"/>
                </a:solidFill>
              </a:rPr>
              <a:t>Suojellaan lapsia ry:n loistava asiantuntijavideo:</a:t>
            </a:r>
          </a:p>
          <a:p>
            <a:r>
              <a:rPr lang="fi-FI" sz="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fi-FI" sz="800" dirty="0" smtClean="0">
                <a:solidFill>
                  <a:schemeClr val="tx1"/>
                </a:solidFill>
                <a:hlinkClick r:id="rId3"/>
              </a:rPr>
              <a:t>youtu.be/0TzexyABn4c</a:t>
            </a:r>
            <a:endParaRPr lang="fi-FI" sz="800" dirty="0" smtClean="0">
              <a:solidFill>
                <a:schemeClr val="tx1"/>
              </a:solidFill>
            </a:endParaRPr>
          </a:p>
          <a:p>
            <a:endParaRPr lang="fi-FI" sz="800" dirty="0" smtClean="0">
              <a:solidFill>
                <a:schemeClr val="tx1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7837713" y="5135123"/>
            <a:ext cx="3265715" cy="1341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chemeClr val="tx1"/>
                </a:solidFill>
              </a:rPr>
              <a:t>Miten </a:t>
            </a:r>
            <a:r>
              <a:rPr lang="fi-FI" sz="2000" b="1" dirty="0">
                <a:solidFill>
                  <a:schemeClr val="tx1"/>
                </a:solidFill>
              </a:rPr>
              <a:t>valmistaa lasta </a:t>
            </a:r>
            <a:r>
              <a:rPr lang="fi-FI" sz="2000" b="1" dirty="0" smtClean="0">
                <a:solidFill>
                  <a:schemeClr val="tx1"/>
                </a:solidFill>
              </a:rPr>
              <a:t>netin vaaroihin ja uhkiin?</a:t>
            </a:r>
            <a:endParaRPr lang="fi-FI" sz="2000" b="1" dirty="0">
              <a:solidFill>
                <a:schemeClr val="tx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636813" y="852307"/>
            <a:ext cx="3100252" cy="12104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PELIEN JA ERILAISTEN OHJELMIEN/APPIEN MAKSUT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4450080" y="3175138"/>
            <a:ext cx="3048000" cy="8098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KUN SEURUSTELU ALKAA KIINNOSTAA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6100354" y="4122014"/>
            <a:ext cx="3370217" cy="8447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TAPAAMAAN NETTITUTTUA?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2696391" y="2215200"/>
            <a:ext cx="2853148" cy="7657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GROOMING</a:t>
            </a:r>
          </a:p>
        </p:txBody>
      </p:sp>
    </p:spTree>
    <p:extLst>
      <p:ext uri="{BB962C8B-B14F-4D97-AF65-F5344CB8AC3E}">
        <p14:creationId xmlns:p14="http://schemas.microsoft.com/office/powerpoint/2010/main" val="2901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809743" y="5678034"/>
            <a:ext cx="10515600" cy="809851"/>
          </a:xfrm>
        </p:spPr>
        <p:txBody>
          <a:bodyPr/>
          <a:lstStyle/>
          <a:p>
            <a:pPr algn="ctr"/>
            <a:r>
              <a:rPr lang="fi-FI" dirty="0">
                <a:hlinkClick r:id="rId2" tooltip="Jaa linkki"/>
              </a:rPr>
              <a:t>https://</a:t>
            </a:r>
            <a:r>
              <a:rPr lang="fi-FI" dirty="0" smtClean="0">
                <a:hlinkClick r:id="rId2" tooltip="Jaa linkki"/>
              </a:rPr>
              <a:t>youtu.be/mS_I7AJwqsw</a:t>
            </a:r>
            <a:endParaRPr lang="fi-FI" dirty="0" smtClean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6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91590"/>
            <a:ext cx="10515600" cy="219456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 smtClean="0"/>
              <a:t>Internet ja sosiaalinen media lasten ja nuorten elämässä</a:t>
            </a:r>
            <a:br>
              <a:rPr lang="fi-FI" sz="3600" b="1" dirty="0" smtClean="0"/>
            </a:br>
            <a:r>
              <a:rPr lang="fi-FI" sz="2800" b="1" dirty="0" smtClean="0"/>
              <a:t>– miten vanhempana autan lastani pysymään turvassa?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386149"/>
            <a:ext cx="10515600" cy="3790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Vanhempainillassa tänään</a:t>
            </a:r>
          </a:p>
          <a:p>
            <a:pPr marL="0" indent="0">
              <a:buNone/>
            </a:pPr>
            <a:endParaRPr lang="fi-FI" sz="2400" dirty="0"/>
          </a:p>
          <a:p>
            <a:pPr marL="1828800" lvl="4" indent="0">
              <a:buNone/>
            </a:pPr>
            <a:r>
              <a:rPr lang="fi-FI" sz="2400" dirty="0" smtClean="0"/>
              <a:t>Lasten </a:t>
            </a:r>
            <a:r>
              <a:rPr lang="fi-FI" sz="2400" dirty="0"/>
              <a:t>netin ja </a:t>
            </a:r>
            <a:r>
              <a:rPr lang="fi-FI" sz="2400" dirty="0" err="1"/>
              <a:t>somen</a:t>
            </a:r>
            <a:r>
              <a:rPr lang="fi-FI" sz="2400" dirty="0"/>
              <a:t> käyttö tänä päivänä</a:t>
            </a:r>
          </a:p>
          <a:p>
            <a:pPr marL="0" indent="0">
              <a:buNone/>
            </a:pPr>
            <a:endParaRPr lang="fi-FI" sz="2400" dirty="0"/>
          </a:p>
          <a:p>
            <a:pPr marL="1828800" lvl="4" indent="0">
              <a:buNone/>
            </a:pPr>
            <a:r>
              <a:rPr lang="fi-FI" sz="2400" dirty="0"/>
              <a:t>Vanhempi lapsen tukena ja apuna</a:t>
            </a:r>
          </a:p>
          <a:p>
            <a:pPr marL="0" indent="0">
              <a:buNone/>
            </a:pPr>
            <a:endParaRPr lang="fi-FI" sz="2400" dirty="0"/>
          </a:p>
          <a:p>
            <a:pPr marL="1828800" lvl="4" indent="0">
              <a:buNone/>
            </a:pPr>
            <a:r>
              <a:rPr lang="fi-FI" sz="2400" dirty="0"/>
              <a:t>Kiusaaminen somessa ja </a:t>
            </a:r>
            <a:r>
              <a:rPr lang="fi-FI" sz="2400" dirty="0" smtClean="0"/>
              <a:t>netissä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466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609600" y="4512657"/>
            <a:ext cx="520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/>
              <a:t>Lapsen maailma netissä ja somessa</a:t>
            </a:r>
          </a:p>
        </p:txBody>
      </p:sp>
    </p:spTree>
    <p:extLst>
      <p:ext uri="{BB962C8B-B14F-4D97-AF65-F5344CB8AC3E}">
        <p14:creationId xmlns:p14="http://schemas.microsoft.com/office/powerpoint/2010/main" val="17844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3106874037"/>
              </p:ext>
            </p:extLst>
          </p:nvPr>
        </p:nvGraphicFramePr>
        <p:xfrm>
          <a:off x="548640" y="357052"/>
          <a:ext cx="1124276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422191867"/>
              </p:ext>
            </p:extLst>
          </p:nvPr>
        </p:nvGraphicFramePr>
        <p:xfrm>
          <a:off x="1291771" y="5106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Kyynel 3"/>
          <p:cNvSpPr/>
          <p:nvPr/>
        </p:nvSpPr>
        <p:spPr>
          <a:xfrm rot="16200000">
            <a:off x="1282339" y="251579"/>
            <a:ext cx="3892732" cy="4114802"/>
          </a:xfrm>
          <a:prstGeom prst="teardrop">
            <a:avLst/>
          </a:prstGeom>
          <a:gradFill flip="none" rotWithShape="1">
            <a:gsLst>
              <a:gs pos="0">
                <a:srgbClr val="D45CAF">
                  <a:tint val="66000"/>
                  <a:satMod val="160000"/>
                </a:srgbClr>
              </a:gs>
              <a:gs pos="50000">
                <a:srgbClr val="D45CAF">
                  <a:tint val="44500"/>
                  <a:satMod val="160000"/>
                </a:srgbClr>
              </a:gs>
              <a:gs pos="100000">
                <a:srgbClr val="D45CA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i-FI" sz="3200" dirty="0" smtClean="0">
                <a:solidFill>
                  <a:schemeClr val="tx1"/>
                </a:solidFill>
              </a:rPr>
              <a:t>VANHEMMAN HYVÄ OTTAA HUOMIOON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8456023" y="4441372"/>
            <a:ext cx="3248297" cy="1837508"/>
          </a:xfrm>
          <a:prstGeom prst="roundRect">
            <a:avLst/>
          </a:prstGeom>
          <a:gradFill flip="none" rotWithShape="1">
            <a:gsLst>
              <a:gs pos="0">
                <a:srgbClr val="D45CAF">
                  <a:tint val="66000"/>
                  <a:satMod val="160000"/>
                </a:srgbClr>
              </a:gs>
              <a:gs pos="50000">
                <a:srgbClr val="D45CAF">
                  <a:tint val="44500"/>
                  <a:satMod val="160000"/>
                </a:srgbClr>
              </a:gs>
              <a:gs pos="100000">
                <a:srgbClr val="D45CA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Autetaan lapsia toimimaan turvallisesti verkossa, Pelastakaa Lapset:</a:t>
            </a:r>
            <a:br>
              <a:rPr lang="fi-FI" dirty="0"/>
            </a:br>
            <a:endParaRPr lang="fi-FI" dirty="0" smtClean="0"/>
          </a:p>
          <a:p>
            <a:pPr algn="ctr"/>
            <a:r>
              <a:rPr lang="fi-FI" sz="1000" dirty="0" smtClean="0">
                <a:hlinkClick r:id="rId7"/>
              </a:rPr>
              <a:t>https</a:t>
            </a:r>
            <a:r>
              <a:rPr lang="fi-FI" sz="1000" dirty="0">
                <a:hlinkClick r:id="rId7"/>
              </a:rPr>
              <a:t>://www.pelastakaalapset.fi/ajankohtaista/kampanjat/turvallisesti-verkossa/ohjeet-vanhemmille/</a:t>
            </a:r>
            <a:endParaRPr lang="fi-FI" sz="10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8456023" y="2417838"/>
            <a:ext cx="3248297" cy="1837508"/>
          </a:xfrm>
          <a:prstGeom prst="roundRect">
            <a:avLst/>
          </a:prstGeom>
          <a:gradFill flip="none" rotWithShape="1">
            <a:gsLst>
              <a:gs pos="0">
                <a:srgbClr val="D45CAF">
                  <a:tint val="66000"/>
                  <a:satMod val="160000"/>
                </a:srgbClr>
              </a:gs>
              <a:gs pos="50000">
                <a:srgbClr val="D45CAF">
                  <a:tint val="44500"/>
                  <a:satMod val="160000"/>
                </a:srgbClr>
              </a:gs>
              <a:gs pos="100000">
                <a:srgbClr val="D45CA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Digiturvallisuus </a:t>
            </a:r>
            <a:r>
              <a:rPr lang="fi-FI" dirty="0" smtClean="0"/>
              <a:t>lapsiperheessä</a:t>
            </a:r>
          </a:p>
          <a:p>
            <a:endParaRPr lang="fi-FI" dirty="0"/>
          </a:p>
          <a:p>
            <a:r>
              <a:rPr lang="fi-FI" sz="1000" u="sng" dirty="0">
                <a:hlinkClick r:id="rId8"/>
              </a:rPr>
              <a:t>https://www.mll.fi/vanhemmille/tietoa-lapsiperheen-elamasta/lapset-ja-media/tietoturva-lapsiperheessa/</a:t>
            </a:r>
            <a:endParaRPr lang="fi-FI" sz="1000" dirty="0"/>
          </a:p>
          <a:p>
            <a:pPr algn="ctr"/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7201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874725" y="5404059"/>
            <a:ext cx="10298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Seuraa ja rajoita lapsen puhelimen käyttöä, esim. Googlen </a:t>
            </a:r>
            <a:r>
              <a:rPr lang="fi-FI" sz="2400" dirty="0" err="1"/>
              <a:t>Familylink</a:t>
            </a:r>
            <a:r>
              <a:rPr lang="fi-FI" sz="2400" dirty="0"/>
              <a:t> </a:t>
            </a:r>
            <a:r>
              <a:rPr lang="fi-FI" sz="2400" dirty="0" smtClean="0"/>
              <a:t>–sovellus:</a:t>
            </a:r>
            <a:endParaRPr lang="fi-FI" sz="2400" dirty="0"/>
          </a:p>
          <a:p>
            <a:endParaRPr lang="fi-FI" dirty="0">
              <a:hlinkClick r:id="rId2"/>
            </a:endParaRPr>
          </a:p>
          <a:p>
            <a:pPr algn="r"/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://families.google.com/intl/fi/familylink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220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5" y="245267"/>
            <a:ext cx="8145597" cy="3952264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50095" y="4598126"/>
            <a:ext cx="81455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/>
              <a:t>Vanhemmille löytyy monia hyviä vinkkejä lapsen netin ja sosiaalisen median käyttöön liittyen. </a:t>
            </a:r>
          </a:p>
          <a:p>
            <a:endParaRPr lang="fi-FI" dirty="0"/>
          </a:p>
          <a:p>
            <a:pPr algn="r"/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://elisa.fi/ideat/lapsi-netissa-muista-nama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900161" y="583474"/>
            <a:ext cx="27432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i="1" dirty="0" smtClean="0"/>
              <a:t>Mistä tiedän, </a:t>
            </a:r>
            <a:br>
              <a:rPr lang="fi-FI" sz="1500" i="1" dirty="0" smtClean="0"/>
            </a:br>
            <a:r>
              <a:rPr lang="fi-FI" sz="1500" i="1" dirty="0" smtClean="0"/>
              <a:t>pelaako lapseni liikaa?</a:t>
            </a:r>
          </a:p>
          <a:p>
            <a:pPr algn="ctr"/>
            <a:endParaRPr lang="fi-FI" sz="1500" i="1" dirty="0"/>
          </a:p>
          <a:p>
            <a:pPr algn="ctr"/>
            <a:r>
              <a:rPr lang="fi-FI" sz="1500" i="1" dirty="0" smtClean="0"/>
              <a:t>Onko lapsen käyttämä sovellus hänen ikäiselleen sopiva?</a:t>
            </a:r>
          </a:p>
          <a:p>
            <a:pPr algn="ctr"/>
            <a:endParaRPr lang="fi-FI" sz="1500" i="1" dirty="0"/>
          </a:p>
          <a:p>
            <a:pPr algn="ctr"/>
            <a:r>
              <a:rPr lang="fi-FI" sz="1500" i="1" dirty="0" smtClean="0"/>
              <a:t>Pitääkö sovellusten ja pelien ikärajoja noudattaa?</a:t>
            </a:r>
          </a:p>
          <a:p>
            <a:pPr algn="ctr"/>
            <a:endParaRPr lang="fi-FI" sz="1500" i="1" dirty="0"/>
          </a:p>
          <a:p>
            <a:pPr algn="ctr"/>
            <a:r>
              <a:rPr lang="fi-FI" sz="1500" i="1" dirty="0" smtClean="0"/>
              <a:t>Miten estän lasta katsomasta sopimatonta materiaalia netistä?</a:t>
            </a:r>
          </a:p>
          <a:p>
            <a:pPr algn="ctr"/>
            <a:endParaRPr lang="fi-FI" sz="1500" i="1" dirty="0"/>
          </a:p>
          <a:p>
            <a:pPr algn="ctr"/>
            <a:r>
              <a:rPr lang="fi-FI" sz="1500" i="1" dirty="0" smtClean="0"/>
              <a:t>Miten valvoa lapsen yksityisyyden suojaa netissä?</a:t>
            </a:r>
          </a:p>
          <a:p>
            <a:pPr algn="ctr"/>
            <a:endParaRPr lang="fi-FI" sz="1500" i="1" dirty="0" smtClean="0"/>
          </a:p>
          <a:p>
            <a:pPr algn="ctr"/>
            <a:r>
              <a:rPr lang="fi-FI" sz="1500" i="1" dirty="0" smtClean="0"/>
              <a:t>Millaisia videoita alaikäinen saa julkaista netissä?</a:t>
            </a:r>
            <a:endParaRPr lang="fi-FI" sz="1500" i="1" dirty="0"/>
          </a:p>
          <a:p>
            <a:pPr algn="ctr"/>
            <a:endParaRPr lang="fi-FI" sz="1500" i="1" dirty="0" smtClean="0"/>
          </a:p>
          <a:p>
            <a:pPr algn="ctr"/>
            <a:r>
              <a:rPr lang="fi-FI" sz="1500" i="1" dirty="0" smtClean="0"/>
              <a:t>Miten lapsen älypuhelimen voi suojata kiusanteolta ja varkauksilta?</a:t>
            </a:r>
          </a:p>
          <a:p>
            <a:pPr algn="ctr"/>
            <a:endParaRPr lang="fi-FI" sz="1500" i="1" dirty="0"/>
          </a:p>
          <a:p>
            <a:pPr algn="ctr"/>
            <a:r>
              <a:rPr lang="fi-FI" sz="1500" i="1" dirty="0" smtClean="0"/>
              <a:t>Mitä tehdä, jos lapsi saa sopimattomia viestejä somessa?</a:t>
            </a:r>
            <a:endParaRPr lang="fi-FI" sz="1500" i="1" dirty="0"/>
          </a:p>
        </p:txBody>
      </p:sp>
    </p:spTree>
    <p:extLst>
      <p:ext uri="{BB962C8B-B14F-4D97-AF65-F5344CB8AC3E}">
        <p14:creationId xmlns:p14="http://schemas.microsoft.com/office/powerpoint/2010/main" val="4079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176745" y="3561805"/>
            <a:ext cx="9838509" cy="264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VANHEMMAN VASTUU LAPSEN NETIN/SOMEN KÄYTÖSTÄ?</a:t>
            </a:r>
          </a:p>
          <a:p>
            <a:r>
              <a:rPr lang="fi-FI" sz="2000" dirty="0" smtClean="0"/>
              <a:t>Vastuu kasvattaa ja opettaa, myös suojella ja rajata</a:t>
            </a:r>
          </a:p>
          <a:p>
            <a:r>
              <a:rPr lang="fi-FI" sz="2000" dirty="0" smtClean="0"/>
              <a:t>Lapsella oikeus saada vanhemman tukea ja ohjausta</a:t>
            </a:r>
          </a:p>
          <a:p>
            <a:r>
              <a:rPr lang="fi-FI" sz="2000" dirty="0" smtClean="0"/>
              <a:t>Saako lapsen puhelinta/tietokonetta seurata?</a:t>
            </a:r>
          </a:p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r>
              <a:rPr lang="fi-FI" sz="1600" dirty="0" smtClean="0"/>
              <a:t>Lähde: SOS-lapsikylä: Saako lapsen lähettämän tai saaman luottamuksellisen viestin lukea?</a:t>
            </a:r>
            <a:br>
              <a:rPr lang="fi-FI" sz="1600" dirty="0" smtClean="0"/>
            </a:br>
            <a:r>
              <a:rPr lang="fi-FI" sz="1600" dirty="0" smtClean="0">
                <a:hlinkClick r:id="rId2"/>
              </a:rPr>
              <a:t>https://www.sos-lapsikyla.fi/blog/2019/09/09/saako-lapsen-lahettaman-tai-saaman-luottamuksellisen-viestin-lukea/</a:t>
            </a:r>
            <a:endParaRPr 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139731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2094"/>
          </a:xfrm>
        </p:spPr>
        <p:txBody>
          <a:bodyPr/>
          <a:lstStyle/>
          <a:p>
            <a:r>
              <a:rPr lang="fi-FI" dirty="0" smtClean="0"/>
              <a:t>Keskustelukysymys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Kun kaverin perheessä sallitaan eri pelien pelaaminen </a:t>
            </a:r>
            <a:br>
              <a:rPr lang="fi-FI" dirty="0" smtClean="0"/>
            </a:br>
            <a:r>
              <a:rPr lang="fi-FI" dirty="0" smtClean="0"/>
              <a:t>tai appien käyttö kuin meillä kotona? </a:t>
            </a:r>
          </a:p>
          <a:p>
            <a:r>
              <a:rPr lang="fi-FI" dirty="0" smtClean="0"/>
              <a:t>Miten perustella lapselle, </a:t>
            </a:r>
            <a:br>
              <a:rPr lang="fi-FI" dirty="0" smtClean="0"/>
            </a:br>
            <a:r>
              <a:rPr lang="fi-FI" dirty="0" smtClean="0"/>
              <a:t>entäpä miten olette luovineet näissä tilanteissa?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382</Words>
  <Application>Microsoft Office PowerPoint</Application>
  <PresentationFormat>Laajakuva</PresentationFormat>
  <Paragraphs>111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Office-teema</vt:lpstr>
      <vt:lpstr>Vanhempainilta</vt:lpstr>
      <vt:lpstr>Internet ja sosiaalinen media lasten ja nuorten elämässä – miten vanhempana autan lastani pysymään turvassa?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Keskustelukysymys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Muut netin  vaarat ja uhat</vt:lpstr>
      <vt:lpstr>PowerPoint-esitys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Kovanen Jenni</dc:creator>
  <cp:lastModifiedBy>Rachel Skinner</cp:lastModifiedBy>
  <cp:revision>32</cp:revision>
  <dcterms:created xsi:type="dcterms:W3CDTF">2021-04-26T11:27:00Z</dcterms:created>
  <dcterms:modified xsi:type="dcterms:W3CDTF">2021-05-24T13:48:27Z</dcterms:modified>
</cp:coreProperties>
</file>