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  <p:sldMasterId id="2147483744" r:id="rId5"/>
  </p:sldMasterIdLst>
  <p:handoutMasterIdLst>
    <p:handoutMasterId r:id="rId21"/>
  </p:handoutMasterIdLst>
  <p:sldIdLst>
    <p:sldId id="256" r:id="rId6"/>
    <p:sldId id="268" r:id="rId7"/>
    <p:sldId id="278" r:id="rId8"/>
    <p:sldId id="259" r:id="rId9"/>
    <p:sldId id="267" r:id="rId10"/>
    <p:sldId id="263" r:id="rId11"/>
    <p:sldId id="276" r:id="rId12"/>
    <p:sldId id="258" r:id="rId13"/>
    <p:sldId id="257" r:id="rId14"/>
    <p:sldId id="269" r:id="rId15"/>
    <p:sldId id="270" r:id="rId16"/>
    <p:sldId id="271" r:id="rId17"/>
    <p:sldId id="273" r:id="rId18"/>
    <p:sldId id="274" r:id="rId19"/>
    <p:sldId id="275" r:id="rId20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6DE62-961B-8CEC-44AE-B29BB82B23CA}" v="211" dt="2020-01-07T15:25:52.068"/>
    <p1510:client id="{44BB8505-A763-7DA2-C05E-93F0B9172694}" v="175" dt="2019-12-11T14:02:39.256"/>
    <p1510:client id="{8B21C9BF-ADA4-90C3-D405-092B67D408B6}" v="326" dt="2020-01-07T14:18:28.917"/>
    <p1510:client id="{902CA893-E98A-BB33-C39A-27E386EDAF65}" v="247" dt="2019-12-11T13:43:28.524"/>
    <p1510:client id="{C82C65E8-EB24-83A2-1058-C130FA83940B}" v="89" dt="2020-01-13T11:17:01.5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Kauppi" userId="S::kaupjo3@edu.hel.fi::a06e9650-41ae-48f5-a7be-82f3118d0567" providerId="AD" clId="Web-{07A6DE62-961B-8CEC-44AE-B29BB82B23CA}"/>
    <pc:docChg chg="addSld delSld modSld sldOrd addMainMaster">
      <pc:chgData name="Johanna Kauppi" userId="S::kaupjo3@edu.hel.fi::a06e9650-41ae-48f5-a7be-82f3118d0567" providerId="AD" clId="Web-{07A6DE62-961B-8CEC-44AE-B29BB82B23CA}" dt="2020-01-07T15:25:52.068" v="159" actId="20577"/>
      <pc:docMkLst>
        <pc:docMk/>
      </pc:docMkLst>
      <pc:sldChg chg="modSp">
        <pc:chgData name="Johanna Kauppi" userId="S::kaupjo3@edu.hel.fi::a06e9650-41ae-48f5-a7be-82f3118d0567" providerId="AD" clId="Web-{07A6DE62-961B-8CEC-44AE-B29BB82B23CA}" dt="2020-01-07T15:25:52.068" v="158" actId="20577"/>
        <pc:sldMkLst>
          <pc:docMk/>
          <pc:sldMk cId="3043386055" sldId="259"/>
        </pc:sldMkLst>
        <pc:spChg chg="mod">
          <ac:chgData name="Johanna Kauppi" userId="S::kaupjo3@edu.hel.fi::a06e9650-41ae-48f5-a7be-82f3118d0567" providerId="AD" clId="Web-{07A6DE62-961B-8CEC-44AE-B29BB82B23CA}" dt="2020-01-07T15:25:52.068" v="158" actId="20577"/>
          <ac:spMkLst>
            <pc:docMk/>
            <pc:sldMk cId="3043386055" sldId="259"/>
            <ac:spMk id="3" creationId="{00000000-0000-0000-0000-000000000000}"/>
          </ac:spMkLst>
        </pc:spChg>
      </pc:sldChg>
      <pc:sldChg chg="ord">
        <pc:chgData name="Johanna Kauppi" userId="S::kaupjo3@edu.hel.fi::a06e9650-41ae-48f5-a7be-82f3118d0567" providerId="AD" clId="Web-{07A6DE62-961B-8CEC-44AE-B29BB82B23CA}" dt="2020-01-07T15:23:49.053" v="70"/>
        <pc:sldMkLst>
          <pc:docMk/>
          <pc:sldMk cId="674592344" sldId="268"/>
        </pc:sldMkLst>
      </pc:sldChg>
      <pc:sldChg chg="addSp delSp modSp new mod setBg">
        <pc:chgData name="Johanna Kauppi" userId="S::kaupjo3@edu.hel.fi::a06e9650-41ae-48f5-a7be-82f3118d0567" providerId="AD" clId="Web-{07A6DE62-961B-8CEC-44AE-B29BB82B23CA}" dt="2020-01-07T15:23:26.132" v="69"/>
        <pc:sldMkLst>
          <pc:docMk/>
          <pc:sldMk cId="1636600617" sldId="276"/>
        </pc:sldMkLst>
        <pc:spChg chg="mod">
          <ac:chgData name="Johanna Kauppi" userId="S::kaupjo3@edu.hel.fi::a06e9650-41ae-48f5-a7be-82f3118d0567" providerId="AD" clId="Web-{07A6DE62-961B-8CEC-44AE-B29BB82B23CA}" dt="2020-01-07T15:21:11.398" v="46"/>
          <ac:spMkLst>
            <pc:docMk/>
            <pc:sldMk cId="1636600617" sldId="276"/>
            <ac:spMk id="2" creationId="{97C9ECD3-FFA7-465B-9A54-B0BB60D02653}"/>
          </ac:spMkLst>
        </pc:spChg>
        <pc:spChg chg="del">
          <ac:chgData name="Johanna Kauppi" userId="S::kaupjo3@edu.hel.fi::a06e9650-41ae-48f5-a7be-82f3118d0567" providerId="AD" clId="Web-{07A6DE62-961B-8CEC-44AE-B29BB82B23CA}" dt="2020-01-07T15:19:09.211" v="1"/>
          <ac:spMkLst>
            <pc:docMk/>
            <pc:sldMk cId="1636600617" sldId="276"/>
            <ac:spMk id="3" creationId="{D43CFD9E-4E9A-45BC-BB4E-AC1C7A957F0A}"/>
          </ac:spMkLst>
        </pc:spChg>
        <pc:spChg chg="add">
          <ac:chgData name="Johanna Kauppi" userId="S::kaupjo3@edu.hel.fi::a06e9650-41ae-48f5-a7be-82f3118d0567" providerId="AD" clId="Web-{07A6DE62-961B-8CEC-44AE-B29BB82B23CA}" dt="2020-01-07T15:21:11.398" v="46"/>
          <ac:spMkLst>
            <pc:docMk/>
            <pc:sldMk cId="1636600617" sldId="276"/>
            <ac:spMk id="10" creationId="{5CCD89DF-A084-43AD-9824-83BBBFC81EA5}"/>
          </ac:spMkLst>
        </pc:spChg>
        <pc:spChg chg="add">
          <ac:chgData name="Johanna Kauppi" userId="S::kaupjo3@edu.hel.fi::a06e9650-41ae-48f5-a7be-82f3118d0567" providerId="AD" clId="Web-{07A6DE62-961B-8CEC-44AE-B29BB82B23CA}" dt="2020-01-07T15:21:11.398" v="46"/>
          <ac:spMkLst>
            <pc:docMk/>
            <pc:sldMk cId="1636600617" sldId="276"/>
            <ac:spMk id="14" creationId="{11767E27-DCFE-4AA0-B1A2-E019108D7A3E}"/>
          </ac:spMkLst>
        </pc:spChg>
        <pc:spChg chg="add">
          <ac:chgData name="Johanna Kauppi" userId="S::kaupjo3@edu.hel.fi::a06e9650-41ae-48f5-a7be-82f3118d0567" providerId="AD" clId="Web-{07A6DE62-961B-8CEC-44AE-B29BB82B23CA}" dt="2020-01-07T15:21:11.398" v="46"/>
          <ac:spMkLst>
            <pc:docMk/>
            <pc:sldMk cId="1636600617" sldId="276"/>
            <ac:spMk id="16" creationId="{1C61BEF9-DC90-4AC9-8E25-ED5509D7A1DC}"/>
          </ac:spMkLst>
        </pc:spChg>
        <pc:spChg chg="add">
          <ac:chgData name="Johanna Kauppi" userId="S::kaupjo3@edu.hel.fi::a06e9650-41ae-48f5-a7be-82f3118d0567" providerId="AD" clId="Web-{07A6DE62-961B-8CEC-44AE-B29BB82B23CA}" dt="2020-01-07T15:21:11.398" v="46"/>
          <ac:spMkLst>
            <pc:docMk/>
            <pc:sldMk cId="1636600617" sldId="276"/>
            <ac:spMk id="18" creationId="{D64306F4-D304-4F4E-9B08-A8036AF82123}"/>
          </ac:spMkLst>
        </pc:spChg>
        <pc:graphicFrameChg chg="add mod ord modGraphic">
          <ac:chgData name="Johanna Kauppi" userId="S::kaupjo3@edu.hel.fi::a06e9650-41ae-48f5-a7be-82f3118d0567" providerId="AD" clId="Web-{07A6DE62-961B-8CEC-44AE-B29BB82B23CA}" dt="2020-01-07T15:23:26.132" v="69"/>
          <ac:graphicFrameMkLst>
            <pc:docMk/>
            <pc:sldMk cId="1636600617" sldId="276"/>
            <ac:graphicFrameMk id="5" creationId="{B21D440F-589A-4AFD-AB12-AFAD0E1583F8}"/>
          </ac:graphicFrameMkLst>
        </pc:graphicFrameChg>
        <pc:picChg chg="add">
          <ac:chgData name="Johanna Kauppi" userId="S::kaupjo3@edu.hel.fi::a06e9650-41ae-48f5-a7be-82f3118d0567" providerId="AD" clId="Web-{07A6DE62-961B-8CEC-44AE-B29BB82B23CA}" dt="2020-01-07T15:21:11.398" v="46"/>
          <ac:picMkLst>
            <pc:docMk/>
            <pc:sldMk cId="1636600617" sldId="276"/>
            <ac:picMk id="12" creationId="{842DB508-57AC-4491-A95B-0A00DE260814}"/>
          </ac:picMkLst>
        </pc:picChg>
        <pc:picChg chg="add">
          <ac:chgData name="Johanna Kauppi" userId="S::kaupjo3@edu.hel.fi::a06e9650-41ae-48f5-a7be-82f3118d0567" providerId="AD" clId="Web-{07A6DE62-961B-8CEC-44AE-B29BB82B23CA}" dt="2020-01-07T15:21:11.398" v="46"/>
          <ac:picMkLst>
            <pc:docMk/>
            <pc:sldMk cId="1636600617" sldId="276"/>
            <ac:picMk id="20" creationId="{8FACC571-ABDB-4C1F-8A8B-53E362E11388}"/>
          </ac:picMkLst>
        </pc:picChg>
        <pc:picChg chg="add">
          <ac:chgData name="Johanna Kauppi" userId="S::kaupjo3@edu.hel.fi::a06e9650-41ae-48f5-a7be-82f3118d0567" providerId="AD" clId="Web-{07A6DE62-961B-8CEC-44AE-B29BB82B23CA}" dt="2020-01-07T15:21:11.398" v="46"/>
          <ac:picMkLst>
            <pc:docMk/>
            <pc:sldMk cId="1636600617" sldId="276"/>
            <ac:picMk id="22" creationId="{F486E5BD-1557-41D9-A119-D5F62647ABB1}"/>
          </ac:picMkLst>
        </pc:picChg>
      </pc:sldChg>
      <pc:sldChg chg="new del">
        <pc:chgData name="Johanna Kauppi" userId="S::kaupjo3@edu.hel.fi::a06e9650-41ae-48f5-a7be-82f3118d0567" providerId="AD" clId="Web-{07A6DE62-961B-8CEC-44AE-B29BB82B23CA}" dt="2020-01-07T15:24:59.334" v="73"/>
        <pc:sldMkLst>
          <pc:docMk/>
          <pc:sldMk cId="1717189087" sldId="277"/>
        </pc:sldMkLst>
      </pc:sldChg>
      <pc:sldChg chg="add">
        <pc:chgData name="Johanna Kauppi" userId="S::kaupjo3@edu.hel.fi::a06e9650-41ae-48f5-a7be-82f3118d0567" providerId="AD" clId="Web-{07A6DE62-961B-8CEC-44AE-B29BB82B23CA}" dt="2020-01-07T15:24:52.069" v="72"/>
        <pc:sldMkLst>
          <pc:docMk/>
          <pc:sldMk cId="596474954" sldId="278"/>
        </pc:sldMkLst>
      </pc:sldChg>
      <pc:sldMasterChg chg="add addSldLayout">
        <pc:chgData name="Johanna Kauppi" userId="S::kaupjo3@edu.hel.fi::a06e9650-41ae-48f5-a7be-82f3118d0567" providerId="AD" clId="Web-{07A6DE62-961B-8CEC-44AE-B29BB82B23CA}" dt="2020-01-07T15:24:52.069" v="72"/>
        <pc:sldMasterMkLst>
          <pc:docMk/>
          <pc:sldMasterMk cId="3244756902" sldId="2147483744"/>
        </pc:sldMasterMkLst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696807431" sldId="2147483745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3669145845" sldId="2147483746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1172501032" sldId="2147483747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901316904" sldId="2147483748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2192959806" sldId="2147483749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2990856060" sldId="2147483750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611888380" sldId="2147483751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700839207" sldId="2147483752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1400041197" sldId="2147483753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1063769084" sldId="2147483754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280629122" sldId="2147483755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4004827447" sldId="2147483756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2228939868" sldId="2147483757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219045025" sldId="2147483758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1588822218" sldId="2147483759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3689130564" sldId="2147483760"/>
          </pc:sldLayoutMkLst>
        </pc:sldLayoutChg>
        <pc:sldLayoutChg chg="add">
          <pc:chgData name="Johanna Kauppi" userId="S::kaupjo3@edu.hel.fi::a06e9650-41ae-48f5-a7be-82f3118d0567" providerId="AD" clId="Web-{07A6DE62-961B-8CEC-44AE-B29BB82B23CA}" dt="2020-01-07T15:24:52.069" v="72"/>
          <pc:sldLayoutMkLst>
            <pc:docMk/>
            <pc:sldMasterMk cId="3244756902" sldId="2147483744"/>
            <pc:sldLayoutMk cId="1870440313" sldId="2147483761"/>
          </pc:sldLayoutMkLst>
        </pc:sldLayoutChg>
      </pc:sldMasterChg>
    </pc:docChg>
  </pc:docChgLst>
  <pc:docChgLst>
    <pc:chgData name="Minna Tahvanainen" userId="S::tahvmin@edu.hel.fi::f78c91bb-c3a8-44be-a2b4-1d81e50c954f" providerId="AD" clId="Web-{902CA893-E98A-BB33-C39A-27E386EDAF65}"/>
    <pc:docChg chg="modSld">
      <pc:chgData name="Minna Tahvanainen" userId="S::tahvmin@edu.hel.fi::f78c91bb-c3a8-44be-a2b4-1d81e50c954f" providerId="AD" clId="Web-{902CA893-E98A-BB33-C39A-27E386EDAF65}" dt="2019-12-11T13:43:28.524" v="244" actId="20577"/>
      <pc:docMkLst>
        <pc:docMk/>
      </pc:docMkLst>
      <pc:sldChg chg="modSp">
        <pc:chgData name="Minna Tahvanainen" userId="S::tahvmin@edu.hel.fi::f78c91bb-c3a8-44be-a2b4-1d81e50c954f" providerId="AD" clId="Web-{902CA893-E98A-BB33-C39A-27E386EDAF65}" dt="2019-12-11T13:39:41.225" v="4" actId="20577"/>
        <pc:sldMkLst>
          <pc:docMk/>
          <pc:sldMk cId="3628208514" sldId="256"/>
        </pc:sldMkLst>
        <pc:spChg chg="mod">
          <ac:chgData name="Minna Tahvanainen" userId="S::tahvmin@edu.hel.fi::f78c91bb-c3a8-44be-a2b4-1d81e50c954f" providerId="AD" clId="Web-{902CA893-E98A-BB33-C39A-27E386EDAF65}" dt="2019-12-11T13:39:41.225" v="4" actId="20577"/>
          <ac:spMkLst>
            <pc:docMk/>
            <pc:sldMk cId="3628208514" sldId="256"/>
            <ac:spMk id="3" creationId="{00000000-0000-0000-0000-000000000000}"/>
          </ac:spMkLst>
        </pc:spChg>
      </pc:sldChg>
      <pc:sldChg chg="modSp">
        <pc:chgData name="Minna Tahvanainen" userId="S::tahvmin@edu.hel.fi::f78c91bb-c3a8-44be-a2b4-1d81e50c954f" providerId="AD" clId="Web-{902CA893-E98A-BB33-C39A-27E386EDAF65}" dt="2019-12-11T13:40:35.601" v="71" actId="20577"/>
        <pc:sldMkLst>
          <pc:docMk/>
          <pc:sldMk cId="3043386055" sldId="259"/>
        </pc:sldMkLst>
        <pc:spChg chg="mod">
          <ac:chgData name="Minna Tahvanainen" userId="S::tahvmin@edu.hel.fi::f78c91bb-c3a8-44be-a2b4-1d81e50c954f" providerId="AD" clId="Web-{902CA893-E98A-BB33-C39A-27E386EDAF65}" dt="2019-12-11T13:40:35.601" v="71" actId="20577"/>
          <ac:spMkLst>
            <pc:docMk/>
            <pc:sldMk cId="3043386055" sldId="259"/>
            <ac:spMk id="3" creationId="{00000000-0000-0000-0000-000000000000}"/>
          </ac:spMkLst>
        </pc:spChg>
      </pc:sldChg>
      <pc:sldChg chg="modSp">
        <pc:chgData name="Minna Tahvanainen" userId="S::tahvmin@edu.hel.fi::f78c91bb-c3a8-44be-a2b4-1d81e50c954f" providerId="AD" clId="Web-{902CA893-E98A-BB33-C39A-27E386EDAF65}" dt="2019-12-11T13:42:38.133" v="217" actId="20577"/>
        <pc:sldMkLst>
          <pc:docMk/>
          <pc:sldMk cId="2277725686" sldId="270"/>
        </pc:sldMkLst>
        <pc:spChg chg="mod">
          <ac:chgData name="Minna Tahvanainen" userId="S::tahvmin@edu.hel.fi::f78c91bb-c3a8-44be-a2b4-1d81e50c954f" providerId="AD" clId="Web-{902CA893-E98A-BB33-C39A-27E386EDAF65}" dt="2019-12-11T13:42:38.133" v="217" actId="20577"/>
          <ac:spMkLst>
            <pc:docMk/>
            <pc:sldMk cId="2277725686" sldId="270"/>
            <ac:spMk id="410627" creationId="{00000000-0000-0000-0000-000000000000}"/>
          </ac:spMkLst>
        </pc:spChg>
      </pc:sldChg>
      <pc:sldChg chg="modSp">
        <pc:chgData name="Minna Tahvanainen" userId="S::tahvmin@edu.hel.fi::f78c91bb-c3a8-44be-a2b4-1d81e50c954f" providerId="AD" clId="Web-{902CA893-E98A-BB33-C39A-27E386EDAF65}" dt="2019-12-11T13:43:28.524" v="243" actId="20577"/>
        <pc:sldMkLst>
          <pc:docMk/>
          <pc:sldMk cId="3900994353" sldId="274"/>
        </pc:sldMkLst>
        <pc:spChg chg="mod">
          <ac:chgData name="Minna Tahvanainen" userId="S::tahvmin@edu.hel.fi::f78c91bb-c3a8-44be-a2b4-1d81e50c954f" providerId="AD" clId="Web-{902CA893-E98A-BB33-C39A-27E386EDAF65}" dt="2019-12-11T13:43:28.524" v="243" actId="20577"/>
          <ac:spMkLst>
            <pc:docMk/>
            <pc:sldMk cId="3900994353" sldId="274"/>
            <ac:spMk id="6" creationId="{00000000-0000-0000-0000-000000000000}"/>
          </ac:spMkLst>
        </pc:spChg>
      </pc:sldChg>
    </pc:docChg>
  </pc:docChgLst>
  <pc:docChgLst>
    <pc:chgData name="Johanna Kauppi" userId="S::kaupjo3@edu.hel.fi::a06e9650-41ae-48f5-a7be-82f3118d0567" providerId="AD" clId="Web-{44BB8505-A763-7DA2-C05E-93F0B9172694}"/>
    <pc:docChg chg="modSld">
      <pc:chgData name="Johanna Kauppi" userId="S::kaupjo3@edu.hel.fi::a06e9650-41ae-48f5-a7be-82f3118d0567" providerId="AD" clId="Web-{44BB8505-A763-7DA2-C05E-93F0B9172694}" dt="2019-12-11T14:02:39.256" v="173" actId="20577"/>
      <pc:docMkLst>
        <pc:docMk/>
      </pc:docMkLst>
      <pc:sldChg chg="modSp">
        <pc:chgData name="Johanna Kauppi" userId="S::kaupjo3@edu.hel.fi::a06e9650-41ae-48f5-a7be-82f3118d0567" providerId="AD" clId="Web-{44BB8505-A763-7DA2-C05E-93F0B9172694}" dt="2019-12-11T13:59:16.492" v="41" actId="20577"/>
        <pc:sldMkLst>
          <pc:docMk/>
          <pc:sldMk cId="3043386055" sldId="259"/>
        </pc:sldMkLst>
        <pc:spChg chg="mod">
          <ac:chgData name="Johanna Kauppi" userId="S::kaupjo3@edu.hel.fi::a06e9650-41ae-48f5-a7be-82f3118d0567" providerId="AD" clId="Web-{44BB8505-A763-7DA2-C05E-93F0B9172694}" dt="2019-12-11T13:59:16.492" v="41" actId="20577"/>
          <ac:spMkLst>
            <pc:docMk/>
            <pc:sldMk cId="3043386055" sldId="259"/>
            <ac:spMk id="3" creationId="{00000000-0000-0000-0000-000000000000}"/>
          </ac:spMkLst>
        </pc:spChg>
      </pc:sldChg>
      <pc:sldChg chg="modSp">
        <pc:chgData name="Johanna Kauppi" userId="S::kaupjo3@edu.hel.fi::a06e9650-41ae-48f5-a7be-82f3118d0567" providerId="AD" clId="Web-{44BB8505-A763-7DA2-C05E-93F0B9172694}" dt="2019-12-11T14:02:39.256" v="172" actId="20577"/>
        <pc:sldMkLst>
          <pc:docMk/>
          <pc:sldMk cId="3900994353" sldId="274"/>
        </pc:sldMkLst>
        <pc:spChg chg="mod">
          <ac:chgData name="Johanna Kauppi" userId="S::kaupjo3@edu.hel.fi::a06e9650-41ae-48f5-a7be-82f3118d0567" providerId="AD" clId="Web-{44BB8505-A763-7DA2-C05E-93F0B9172694}" dt="2019-12-11T14:02:39.256" v="172" actId="20577"/>
          <ac:spMkLst>
            <pc:docMk/>
            <pc:sldMk cId="3900994353" sldId="274"/>
            <ac:spMk id="6" creationId="{00000000-0000-0000-0000-000000000000}"/>
          </ac:spMkLst>
        </pc:spChg>
      </pc:sldChg>
    </pc:docChg>
  </pc:docChgLst>
  <pc:docChgLst>
    <pc:chgData name="Minna Tahvanainen" userId="S::tahvmin@edu.hel.fi::f78c91bb-c3a8-44be-a2b4-1d81e50c954f" providerId="AD" clId="Web-{8B21C9BF-ADA4-90C3-D405-092B67D408B6}"/>
    <pc:docChg chg="modSld">
      <pc:chgData name="Minna Tahvanainen" userId="S::tahvmin@edu.hel.fi::f78c91bb-c3a8-44be-a2b4-1d81e50c954f" providerId="AD" clId="Web-{8B21C9BF-ADA4-90C3-D405-092B67D408B6}" dt="2020-01-07T14:18:28.917" v="324" actId="20577"/>
      <pc:docMkLst>
        <pc:docMk/>
      </pc:docMkLst>
      <pc:sldChg chg="modSp">
        <pc:chgData name="Minna Tahvanainen" userId="S::tahvmin@edu.hel.fi::f78c91bb-c3a8-44be-a2b4-1d81e50c954f" providerId="AD" clId="Web-{8B21C9BF-ADA4-90C3-D405-092B67D408B6}" dt="2020-01-07T14:06:18.850" v="54" actId="20577"/>
        <pc:sldMkLst>
          <pc:docMk/>
          <pc:sldMk cId="3826846874" sldId="263"/>
        </pc:sldMkLst>
        <pc:spChg chg="mod">
          <ac:chgData name="Minna Tahvanainen" userId="S::tahvmin@edu.hel.fi::f78c91bb-c3a8-44be-a2b4-1d81e50c954f" providerId="AD" clId="Web-{8B21C9BF-ADA4-90C3-D405-092B67D408B6}" dt="2020-01-07T14:06:18.850" v="54" actId="20577"/>
          <ac:spMkLst>
            <pc:docMk/>
            <pc:sldMk cId="3826846874" sldId="263"/>
            <ac:spMk id="3" creationId="{00000000-0000-0000-0000-000000000000}"/>
          </ac:spMkLst>
        </pc:spChg>
      </pc:sldChg>
      <pc:sldChg chg="modSp">
        <pc:chgData name="Minna Tahvanainen" userId="S::tahvmin@edu.hel.fi::f78c91bb-c3a8-44be-a2b4-1d81e50c954f" providerId="AD" clId="Web-{8B21C9BF-ADA4-90C3-D405-092B67D408B6}" dt="2020-01-07T14:04:49.586" v="15" actId="20577"/>
        <pc:sldMkLst>
          <pc:docMk/>
          <pc:sldMk cId="4125977850" sldId="267"/>
        </pc:sldMkLst>
        <pc:spChg chg="mod">
          <ac:chgData name="Minna Tahvanainen" userId="S::tahvmin@edu.hel.fi::f78c91bb-c3a8-44be-a2b4-1d81e50c954f" providerId="AD" clId="Web-{8B21C9BF-ADA4-90C3-D405-092B67D408B6}" dt="2020-01-07T14:04:49.586" v="15" actId="20577"/>
          <ac:spMkLst>
            <pc:docMk/>
            <pc:sldMk cId="4125977850" sldId="267"/>
            <ac:spMk id="3" creationId="{00000000-0000-0000-0000-000000000000}"/>
          </ac:spMkLst>
        </pc:spChg>
      </pc:sldChg>
      <pc:sldChg chg="modSp">
        <pc:chgData name="Minna Tahvanainen" userId="S::tahvmin@edu.hel.fi::f78c91bb-c3a8-44be-a2b4-1d81e50c954f" providerId="AD" clId="Web-{8B21C9BF-ADA4-90C3-D405-092B67D408B6}" dt="2020-01-07T14:18:28.917" v="323" actId="20577"/>
        <pc:sldMkLst>
          <pc:docMk/>
          <pc:sldMk cId="2277725686" sldId="270"/>
        </pc:sldMkLst>
        <pc:spChg chg="mod">
          <ac:chgData name="Minna Tahvanainen" userId="S::tahvmin@edu.hel.fi::f78c91bb-c3a8-44be-a2b4-1d81e50c954f" providerId="AD" clId="Web-{8B21C9BF-ADA4-90C3-D405-092B67D408B6}" dt="2020-01-07T14:18:28.917" v="323" actId="20577"/>
          <ac:spMkLst>
            <pc:docMk/>
            <pc:sldMk cId="2277725686" sldId="270"/>
            <ac:spMk id="410627" creationId="{00000000-0000-0000-0000-000000000000}"/>
          </ac:spMkLst>
        </pc:spChg>
      </pc:sldChg>
      <pc:sldChg chg="modSp">
        <pc:chgData name="Minna Tahvanainen" userId="S::tahvmin@edu.hel.fi::f78c91bb-c3a8-44be-a2b4-1d81e50c954f" providerId="AD" clId="Web-{8B21C9BF-ADA4-90C3-D405-092B67D408B6}" dt="2020-01-07T14:14:21.577" v="190" actId="20577"/>
        <pc:sldMkLst>
          <pc:docMk/>
          <pc:sldMk cId="2747558355" sldId="273"/>
        </pc:sldMkLst>
        <pc:spChg chg="mod">
          <ac:chgData name="Minna Tahvanainen" userId="S::tahvmin@edu.hel.fi::f78c91bb-c3a8-44be-a2b4-1d81e50c954f" providerId="AD" clId="Web-{8B21C9BF-ADA4-90C3-D405-092B67D408B6}" dt="2020-01-07T14:14:21.577" v="190" actId="20577"/>
          <ac:spMkLst>
            <pc:docMk/>
            <pc:sldMk cId="2747558355" sldId="273"/>
            <ac:spMk id="6" creationId="{00000000-0000-0000-0000-000000000000}"/>
          </ac:spMkLst>
        </pc:spChg>
        <pc:spChg chg="mod">
          <ac:chgData name="Minna Tahvanainen" userId="S::tahvmin@edu.hel.fi::f78c91bb-c3a8-44be-a2b4-1d81e50c954f" providerId="AD" clId="Web-{8B21C9BF-ADA4-90C3-D405-092B67D408B6}" dt="2020-01-07T14:10:05.831" v="121" actId="20577"/>
          <ac:spMkLst>
            <pc:docMk/>
            <pc:sldMk cId="2747558355" sldId="273"/>
            <ac:spMk id="410626" creationId="{00000000-0000-0000-0000-000000000000}"/>
          </ac:spMkLst>
        </pc:spChg>
      </pc:sldChg>
    </pc:docChg>
  </pc:docChgLst>
  <pc:docChgLst>
    <pc:chgData name="Johanna Kauppi" userId="S::kaupjo3@edu.hel.fi::a06e9650-41ae-48f5-a7be-82f3118d0567" providerId="AD" clId="Web-{C82C65E8-EB24-83A2-1058-C130FA83940B}"/>
    <pc:docChg chg="modSld">
      <pc:chgData name="Johanna Kauppi" userId="S::kaupjo3@edu.hel.fi::a06e9650-41ae-48f5-a7be-82f3118d0567" providerId="AD" clId="Web-{C82C65E8-EB24-83A2-1058-C130FA83940B}" dt="2020-01-13T11:17:01.504" v="77" actId="20577"/>
      <pc:docMkLst>
        <pc:docMk/>
      </pc:docMkLst>
      <pc:sldChg chg="modSp">
        <pc:chgData name="Johanna Kauppi" userId="S::kaupjo3@edu.hel.fi::a06e9650-41ae-48f5-a7be-82f3118d0567" providerId="AD" clId="Web-{C82C65E8-EB24-83A2-1058-C130FA83940B}" dt="2020-01-13T11:09:51.985" v="32" actId="20577"/>
        <pc:sldMkLst>
          <pc:docMk/>
          <pc:sldMk cId="3043386055" sldId="259"/>
        </pc:sldMkLst>
        <pc:spChg chg="mod">
          <ac:chgData name="Johanna Kauppi" userId="S::kaupjo3@edu.hel.fi::a06e9650-41ae-48f5-a7be-82f3118d0567" providerId="AD" clId="Web-{C82C65E8-EB24-83A2-1058-C130FA83940B}" dt="2020-01-13T11:09:51.985" v="32" actId="20577"/>
          <ac:spMkLst>
            <pc:docMk/>
            <pc:sldMk cId="3043386055" sldId="259"/>
            <ac:spMk id="3" creationId="{00000000-0000-0000-0000-000000000000}"/>
          </ac:spMkLst>
        </pc:spChg>
      </pc:sldChg>
      <pc:sldChg chg="modSp">
        <pc:chgData name="Johanna Kauppi" userId="S::kaupjo3@edu.hel.fi::a06e9650-41ae-48f5-a7be-82f3118d0567" providerId="AD" clId="Web-{C82C65E8-EB24-83A2-1058-C130FA83940B}" dt="2020-01-13T11:17:01.504" v="76" actId="20577"/>
        <pc:sldMkLst>
          <pc:docMk/>
          <pc:sldMk cId="3900994353" sldId="274"/>
        </pc:sldMkLst>
        <pc:spChg chg="mod">
          <ac:chgData name="Johanna Kauppi" userId="S::kaupjo3@edu.hel.fi::a06e9650-41ae-48f5-a7be-82f3118d0567" providerId="AD" clId="Web-{C82C65E8-EB24-83A2-1058-C130FA83940B}" dt="2020-01-13T11:17:01.504" v="76" actId="20577"/>
          <ac:spMkLst>
            <pc:docMk/>
            <pc:sldMk cId="3900994353" sldId="274"/>
            <ac:spMk id="6" creationId="{00000000-0000-0000-0000-000000000000}"/>
          </ac:spMkLst>
        </pc:spChg>
      </pc:sldChg>
      <pc:sldChg chg="modSp">
        <pc:chgData name="Johanna Kauppi" userId="S::kaupjo3@edu.hel.fi::a06e9650-41ae-48f5-a7be-82f3118d0567" providerId="AD" clId="Web-{C82C65E8-EB24-83A2-1058-C130FA83940B}" dt="2020-01-13T11:12:01.174" v="63"/>
        <pc:sldMkLst>
          <pc:docMk/>
          <pc:sldMk cId="1636600617" sldId="276"/>
        </pc:sldMkLst>
        <pc:graphicFrameChg chg="mod modGraphic">
          <ac:chgData name="Johanna Kauppi" userId="S::kaupjo3@edu.hel.fi::a06e9650-41ae-48f5-a7be-82f3118d0567" providerId="AD" clId="Web-{C82C65E8-EB24-83A2-1058-C130FA83940B}" dt="2020-01-13T11:12:01.174" v="63"/>
          <ac:graphicFrameMkLst>
            <pc:docMk/>
            <pc:sldMk cId="1636600617" sldId="276"/>
            <ac:graphicFrameMk id="5" creationId="{B21D440F-589A-4AFD-AB12-AFAD0E1583F8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6ACFA-AC6B-4968-88AD-2A6D9F60CE1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F2C60-A736-426D-AB3B-1464B59C23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817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80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76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2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82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939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04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82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130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40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807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14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145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501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316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2959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856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1888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839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0411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7690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29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82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5010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9398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0450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822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130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4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3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295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8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188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83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04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56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6DE7-F59F-4264-8DF3-4E75DC1C45CA}" type="datetimeFigureOut">
              <a:rPr lang="fi-FI" smtClean="0"/>
              <a:t>13.1.2020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56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9854"/>
            <a:ext cx="6357870" cy="2750109"/>
          </a:xfrm>
        </p:spPr>
        <p:txBody>
          <a:bodyPr/>
          <a:lstStyle/>
          <a:p>
            <a:r>
              <a:rPr lang="fi-FI" dirty="0"/>
              <a:t>Tulevat kolmasluokkalaiset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3432"/>
            <a:ext cx="6357870" cy="13843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4800" dirty="0"/>
              <a:t>14.1.2020</a:t>
            </a:r>
          </a:p>
          <a:p>
            <a:r>
              <a:rPr lang="fi-FI" sz="4800" dirty="0"/>
              <a:t>TERVETULOA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854" y="1221458"/>
            <a:ext cx="3836831" cy="383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0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MALU-painotuksen sisällöt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800" dirty="0"/>
              <a:t>3 </a:t>
            </a:r>
            <a:r>
              <a:rPr lang="fi-FI" sz="2800" dirty="0" err="1"/>
              <a:t>lk</a:t>
            </a:r>
            <a:r>
              <a:rPr lang="fi-FI" sz="2800" dirty="0"/>
              <a:t>: lähiluonto tutuksi, lajittelu ja kierrätys, tiede arjessa, toiminnallinen matematiikka / hauskaa geometriaa</a:t>
            </a:r>
          </a:p>
          <a:p>
            <a:r>
              <a:rPr lang="fi-FI" sz="2800" dirty="0"/>
              <a:t>4 </a:t>
            </a:r>
            <a:r>
              <a:rPr lang="fi-FI" sz="2800" dirty="0" err="1"/>
              <a:t>lk</a:t>
            </a:r>
            <a:r>
              <a:rPr lang="fi-FI" sz="2800" dirty="0"/>
              <a:t>: pelien matematiikka, retkeily, </a:t>
            </a:r>
            <a:r>
              <a:rPr lang="fi-FI" sz="2800" dirty="0" err="1"/>
              <a:t>survival</a:t>
            </a:r>
            <a:r>
              <a:rPr lang="fi-FI" sz="2800" dirty="0"/>
              <a:t>-taidot, tiede arjessa </a:t>
            </a:r>
          </a:p>
          <a:p>
            <a:r>
              <a:rPr lang="fi-FI" sz="2800" dirty="0"/>
              <a:t>5 </a:t>
            </a:r>
            <a:r>
              <a:rPr lang="fi-FI" sz="2800" dirty="0" err="1"/>
              <a:t>lk</a:t>
            </a:r>
            <a:r>
              <a:rPr lang="fi-FI" sz="2800" dirty="0"/>
              <a:t>: avaruus, avaruusgeometria, vesi, ihminen, ääni ja valo</a:t>
            </a:r>
          </a:p>
          <a:p>
            <a:r>
              <a:rPr lang="fi-FI" sz="2800" dirty="0"/>
              <a:t>6 </a:t>
            </a:r>
            <a:r>
              <a:rPr lang="fi-FI" sz="2800" dirty="0" err="1"/>
              <a:t>lk</a:t>
            </a:r>
            <a:r>
              <a:rPr lang="fi-FI" sz="2800" dirty="0"/>
              <a:t>: todennäköisyyslaskenta, hyvinvointi, sää ja meteorologia, tilastotiede, sähkö</a:t>
            </a:r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57" y="762000"/>
            <a:ext cx="8229600" cy="1143000"/>
          </a:xfrm>
        </p:spPr>
        <p:txBody>
          <a:bodyPr/>
          <a:lstStyle/>
          <a:p>
            <a:pPr algn="ctr"/>
            <a:r>
              <a:rPr lang="fi-FI" dirty="0"/>
              <a:t>LIIKUNTAPAINOTUS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-851535" y="2102264"/>
            <a:ext cx="11217584" cy="515675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4"/>
            <a:r>
              <a:rPr lang="fi-FI" sz="1900" dirty="0"/>
              <a:t>Alkanut syksyllä 1995, painotus koskee luokka-asteita 3-9. Haetaan soveltuvuuskokeella.</a:t>
            </a:r>
          </a:p>
          <a:p>
            <a:pPr lvl="4">
              <a:buFont typeface="Wingdings" pitchFamily="2" charset="2"/>
              <a:buNone/>
            </a:pPr>
            <a:endParaRPr lang="fi-FI" sz="1900" dirty="0"/>
          </a:p>
          <a:p>
            <a:pPr lvl="4"/>
            <a:r>
              <a:rPr lang="fi-FI" sz="1900" dirty="0"/>
              <a:t>Alakoulun liikuntaluokilla opiskellaan liikuntaa neljä tuntia viikossa.</a:t>
            </a:r>
          </a:p>
          <a:p>
            <a:pPr marL="1252220" lvl="4" indent="0">
              <a:buNone/>
            </a:pPr>
            <a:r>
              <a:rPr lang="fi-FI" sz="1900" dirty="0"/>
              <a:t> </a:t>
            </a:r>
          </a:p>
          <a:p>
            <a:pPr lvl="4"/>
            <a:r>
              <a:rPr lang="fi-FI" sz="1900" dirty="0"/>
              <a:t>Liikuntatuntien lisäksi järjestämme mahdollisuuden osallistua valmennukseen (jääkiekko, jalkapallo, telinevoimistelu, yleisvalmennus) 1–3 h viikossa. Huoltajat vastaavat kulkemisista harjoituspaikoille. </a:t>
            </a:r>
          </a:p>
          <a:p>
            <a:pPr marL="1252220" lvl="4" indent="0">
              <a:buNone/>
            </a:pPr>
            <a:endParaRPr lang="fi-FI" sz="1900" dirty="0"/>
          </a:p>
          <a:p>
            <a:pPr lvl="4"/>
            <a:r>
              <a:rPr lang="fi-FI" sz="1900" dirty="0"/>
              <a:t>Kaikilla liikuntapainotuksen oppilailla on mahdollisuus osallistua yleisvalmennukseen lajista riippumatta.</a:t>
            </a:r>
          </a:p>
          <a:p>
            <a:pPr marL="1252220" lvl="4" indent="0">
              <a:buNone/>
            </a:pPr>
            <a:endParaRPr lang="fi-FI" sz="1900" dirty="0"/>
          </a:p>
          <a:p>
            <a:pPr lvl="4"/>
            <a:r>
              <a:rPr lang="fi-FI" sz="1900" dirty="0"/>
              <a:t>Koulumme tekee yhteistyötä urheiluseurojen ja pääkaupunkiseudun urheiluakatemian (Urhea) kanssa.</a:t>
            </a:r>
          </a:p>
          <a:p>
            <a:pPr lvl="4"/>
            <a:endParaRPr lang="fi-FI" sz="1900" dirty="0"/>
          </a:p>
          <a:p>
            <a:pPr lvl="4"/>
            <a:r>
              <a:rPr lang="fi-FI" sz="1900" dirty="0"/>
              <a:t>Liikuntaluokkien opettajat ovat liikuntaan erikoistuneita luokanopettajia.</a:t>
            </a:r>
          </a:p>
          <a:p>
            <a:pPr lvl="4"/>
            <a:r>
              <a:rPr lang="fi-FI" sz="1900" dirty="0"/>
              <a:t>Urhea –luokat 7 – 9, haettava erillisellä soveltuvuuskokeella.</a:t>
            </a:r>
          </a:p>
          <a:p>
            <a:pPr marL="1252220" lvl="4" indent="0">
              <a:buNone/>
            </a:pPr>
            <a:endParaRPr lang="fi-FI" sz="1700" dirty="0"/>
          </a:p>
          <a:p>
            <a:pPr marL="1252220" lvl="4" indent="0">
              <a:buNone/>
            </a:pPr>
            <a:r>
              <a:rPr lang="fi-FI" sz="1700" dirty="0"/>
              <a:t>	 </a:t>
            </a:r>
          </a:p>
          <a:p>
            <a:pPr lvl="4"/>
            <a:endParaRPr lang="fi-FI" b="1" dirty="0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29400" y="19050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2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983" y="679284"/>
            <a:ext cx="8229600" cy="1143000"/>
          </a:xfrm>
        </p:spPr>
        <p:txBody>
          <a:bodyPr/>
          <a:lstStyle/>
          <a:p>
            <a:pPr algn="ctr"/>
            <a:r>
              <a:rPr lang="fi-FI" dirty="0"/>
              <a:t>LIIKUNTATUNNIT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-1090817" y="2108045"/>
            <a:ext cx="9289032" cy="5193704"/>
          </a:xfrm>
        </p:spPr>
        <p:txBody>
          <a:bodyPr>
            <a:normAutofit/>
          </a:bodyPr>
          <a:lstStyle/>
          <a:p>
            <a:pPr lvl="4"/>
            <a:r>
              <a:rPr lang="fi-FI" sz="2600" dirty="0"/>
              <a:t>Lähtökohtamme on monipuolinen liikunta: </a:t>
            </a:r>
            <a:br>
              <a:rPr lang="fi-FI" sz="2600" dirty="0"/>
            </a:br>
            <a:r>
              <a:rPr lang="fi-FI" sz="2600" b="1" dirty="0" err="1"/>
              <a:t>yleis</a:t>
            </a:r>
            <a:r>
              <a:rPr lang="fi-FI" sz="2600" b="1" dirty="0"/>
              <a:t>-, ominaisuus- ja taitoharjoittelu.</a:t>
            </a:r>
          </a:p>
          <a:p>
            <a:pPr marL="1252728" lvl="4" indent="0">
              <a:buNone/>
            </a:pPr>
            <a:endParaRPr lang="fi-FI" sz="2600" dirty="0"/>
          </a:p>
          <a:p>
            <a:pPr lvl="4"/>
            <a:r>
              <a:rPr lang="fi-FI" sz="2600" dirty="0"/>
              <a:t>Tuntimäärä tarjoaa monipuolisemmin ja laajemmin eri lajien läpikäymisen</a:t>
            </a:r>
          </a:p>
          <a:p>
            <a:pPr marL="1252728" lvl="4" indent="0">
              <a:buNone/>
            </a:pPr>
            <a:endParaRPr lang="fi-FI" sz="2600" dirty="0"/>
          </a:p>
          <a:p>
            <a:pPr lvl="4"/>
            <a:r>
              <a:rPr lang="fi-FI" sz="2600" dirty="0"/>
              <a:t>Liikuntaa opettavat liikuntaan erikoistuneet luokanopettajat / liikuntatieteiden maisterit</a:t>
            </a:r>
          </a:p>
          <a:p>
            <a:pPr marL="1252728" lvl="4" indent="0">
              <a:buNone/>
            </a:pPr>
            <a:endParaRPr lang="fi-FI" sz="2600" dirty="0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29400" y="19050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6" y="4062319"/>
            <a:ext cx="3560198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6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998" y="762000"/>
            <a:ext cx="8229600" cy="1143000"/>
          </a:xfrm>
        </p:spPr>
        <p:txBody>
          <a:bodyPr/>
          <a:lstStyle/>
          <a:p>
            <a:pPr algn="ctr"/>
            <a:r>
              <a:rPr lang="fi-FI" dirty="0"/>
              <a:t>YLEISVALMENNUS</a:t>
            </a:r>
          </a:p>
        </p:txBody>
      </p:sp>
      <p:pic>
        <p:nvPicPr>
          <p:cNvPr id="5" name="Sisällön paikkamerkki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440" y="4980254"/>
            <a:ext cx="3646560" cy="1836197"/>
          </a:xfrm>
          <a:prstGeom prst="rect">
            <a:avLst/>
          </a:prstGeom>
        </p:spPr>
      </p:pic>
      <p:sp>
        <p:nvSpPr>
          <p:cNvPr id="4106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29400" y="19050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441336" y="2272308"/>
            <a:ext cx="9289032" cy="519370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210185">
              <a:buClr>
                <a:schemeClr val="tx1"/>
              </a:buClr>
            </a:pPr>
            <a:r>
              <a:rPr lang="fi-FI" dirty="0"/>
              <a:t>Kaikille liikuntaluokkalaisille tarjotaan mahdollisuus yleisvalmennukseen. </a:t>
            </a:r>
            <a:endParaRPr lang="en-US" dirty="0"/>
          </a:p>
          <a:p>
            <a:pPr lvl="4" indent="-210185">
              <a:buClr>
                <a:schemeClr val="tx1"/>
              </a:buClr>
            </a:pPr>
            <a:r>
              <a:rPr lang="fi-FI" dirty="0"/>
              <a:t>Valmennukseen voi osallistua lajista riippumatta, ja sen tavoitteena on monipuolinen harjoittelu, joka kehittää mm. oppilaan perusliikuntataitoja, keskivartalon hallintaa, koordinaatiota ja tasapainoa sekä vahvistaa oikeita liikeratoja ja suoritustapoja. </a:t>
            </a:r>
          </a:p>
          <a:p>
            <a:pPr lvl="4" indent="-210185">
              <a:buClr>
                <a:schemeClr val="tx1"/>
              </a:buClr>
            </a:pPr>
            <a:r>
              <a:rPr lang="fi-FI" dirty="0"/>
              <a:t>Keskeisinä tavoitteina on terveenä urheilijana kasvaminen, urheilijapolulle ohjaaminen ja vammojen syntymisen ennaltaehkäiseminen. </a:t>
            </a:r>
          </a:p>
          <a:p>
            <a:pPr lvl="4" indent="-210185">
              <a:buClr>
                <a:schemeClr val="tx1"/>
              </a:buClr>
            </a:pPr>
            <a:r>
              <a:rPr lang="fi-FI" dirty="0"/>
              <a:t>Valmennuksen pituus on noin 40 min kerran viikossa. </a:t>
            </a:r>
          </a:p>
          <a:p>
            <a:pPr lvl="4" indent="-210185"/>
            <a:endParaRPr lang="fi-FI" b="1" dirty="0"/>
          </a:p>
        </p:txBody>
      </p:sp>
      <p:sp>
        <p:nvSpPr>
          <p:cNvPr id="2" name="Suorakulmio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7558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998" y="762000"/>
            <a:ext cx="8229600" cy="1143000"/>
          </a:xfrm>
        </p:spPr>
        <p:txBody>
          <a:bodyPr/>
          <a:lstStyle/>
          <a:p>
            <a:pPr algn="ctr"/>
            <a:r>
              <a:rPr lang="fi-FI" dirty="0"/>
              <a:t>LIIKUNNAN SOVELTUVUUSKOE</a:t>
            </a:r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29400" y="19050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441336" y="2272308"/>
            <a:ext cx="9289032" cy="519370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indent="-210185">
              <a:buClr>
                <a:schemeClr val="tx1"/>
              </a:buClr>
            </a:pPr>
            <a:r>
              <a:rPr lang="fi-FI" sz="3000" dirty="0"/>
              <a:t>Tiistaina 28.1.2020 klo 8.00 alkaen</a:t>
            </a:r>
            <a:endParaRPr lang="en-US" dirty="0"/>
          </a:p>
          <a:p>
            <a:pPr lvl="4" indent="-210185">
              <a:buClr>
                <a:schemeClr val="tx1"/>
              </a:buClr>
            </a:pPr>
            <a:r>
              <a:rPr lang="fi-FI" sz="3000" dirty="0"/>
              <a:t>Hakulomakkeita saa tästä tilaisuudesta mukaan tai nettisivuiltamme.</a:t>
            </a:r>
          </a:p>
          <a:p>
            <a:pPr lvl="4" indent="-210185">
              <a:buClr>
                <a:schemeClr val="tx1"/>
              </a:buClr>
            </a:pPr>
            <a:r>
              <a:rPr lang="fi-FI" sz="3000" dirty="0"/>
              <a:t>Hakulomakkeen palautus haettavaan kouluun 15.1.2020 (23.1.2020) mennessä. </a:t>
            </a:r>
          </a:p>
          <a:p>
            <a:pPr lvl="4" indent="-210185">
              <a:buClr>
                <a:schemeClr val="tx1"/>
              </a:buClr>
            </a:pPr>
            <a:r>
              <a:rPr lang="fi-FI" sz="3000" dirty="0"/>
              <a:t>Soveltuvuuskokeeseen mennään kouluun, jonne haetaan ensisijaisesti. Sisäliikuntavarusteet ja sisäpelikengät mukaan.</a:t>
            </a:r>
          </a:p>
          <a:p>
            <a:pPr lvl="4" indent="-210185"/>
            <a:endParaRPr lang="fi-FI" sz="3000" b="1" dirty="0"/>
          </a:p>
        </p:txBody>
      </p:sp>
      <p:sp>
        <p:nvSpPr>
          <p:cNvPr id="2" name="Suorakulmio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9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998" y="762000"/>
            <a:ext cx="8229600" cy="1143000"/>
          </a:xfrm>
        </p:spPr>
        <p:txBody>
          <a:bodyPr/>
          <a:lstStyle/>
          <a:p>
            <a:pPr algn="ctr"/>
            <a:r>
              <a:rPr lang="fi-FI" dirty="0"/>
              <a:t>KIITOS!</a:t>
            </a:r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29400" y="1905000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2" name="Suorakulmio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12" y="2541167"/>
            <a:ext cx="5393820" cy="3600120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8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Haagan peruskoulun arvot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321" y="2336872"/>
            <a:ext cx="10497195" cy="4282291"/>
          </a:xfrm>
        </p:spPr>
        <p:txBody>
          <a:bodyPr>
            <a:normAutofit/>
          </a:bodyPr>
          <a:lstStyle/>
          <a:p>
            <a:r>
              <a:rPr lang="fi-FI" sz="2800" dirty="0"/>
              <a:t>Yhteisöllinen peruskoulu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Turvallinen oppilaan polku ykkösestä ysiin</a:t>
            </a:r>
          </a:p>
          <a:p>
            <a:r>
              <a:rPr lang="fi-FI" sz="2800" dirty="0"/>
              <a:t>Joustava ja oppilaskeskeinen opiskelu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Vapaus ja vastuu yksilönä ja ryhmässä</a:t>
            </a:r>
          </a:p>
          <a:p>
            <a:r>
              <a:rPr lang="fi-FI" sz="2800" dirty="0"/>
              <a:t>Kannustava ja avoin kohtaaminen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Hyvä ja reilu ilmapiiri, jokaista kunnioitetaan yksilönä</a:t>
            </a:r>
          </a:p>
          <a:p>
            <a:r>
              <a:rPr lang="fi-FI" sz="2800" dirty="0"/>
              <a:t>Kestävä tulevaisuus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Liikunta, urheilu, terveet elämäntavat, ympäristön arvostus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9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8878-141A-42BF-B9AD-8B5C73AF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Haagan</a:t>
            </a:r>
            <a:r>
              <a:rPr lang="en-US"/>
              <a:t> </a:t>
            </a:r>
            <a:r>
              <a:rPr lang="en-US" err="1"/>
              <a:t>peruskoulu</a:t>
            </a:r>
            <a:r>
              <a:rPr lang="en-US"/>
              <a:t> lv. 2020-2021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A95D-0A57-4265-A38E-75D07582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51251"/>
            <a:ext cx="9613861" cy="43038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n. 750 </a:t>
            </a:r>
            <a:r>
              <a:rPr lang="en-US" err="1"/>
              <a:t>oppilasta</a:t>
            </a:r>
            <a:endParaRPr lang="en-US"/>
          </a:p>
          <a:p>
            <a:pPr lvl="1"/>
            <a:r>
              <a:rPr lang="en-US"/>
              <a:t>1-6 450 </a:t>
            </a:r>
            <a:r>
              <a:rPr lang="en-US" err="1"/>
              <a:t>oppilasta</a:t>
            </a:r>
            <a:endParaRPr lang="en-US"/>
          </a:p>
          <a:p>
            <a:pPr lvl="1"/>
            <a:r>
              <a:rPr lang="en-US"/>
              <a:t>7-9 300 </a:t>
            </a:r>
            <a:r>
              <a:rPr lang="en-US" err="1"/>
              <a:t>oppilasta</a:t>
            </a:r>
            <a:endParaRPr lang="en-US"/>
          </a:p>
          <a:p>
            <a:r>
              <a:rPr lang="en-US"/>
              <a:t>55-60 </a:t>
            </a:r>
            <a:r>
              <a:rPr lang="en-US" err="1"/>
              <a:t>opettajaa</a:t>
            </a:r>
            <a:endParaRPr lang="en-US"/>
          </a:p>
          <a:p>
            <a:r>
              <a:rPr lang="en-US"/>
              <a:t>4-5 </a:t>
            </a:r>
            <a:r>
              <a:rPr lang="en-US" err="1"/>
              <a:t>koulunkäyntiavustajaa</a:t>
            </a:r>
            <a:r>
              <a:rPr lang="en-US"/>
              <a:t>, </a:t>
            </a:r>
            <a:r>
              <a:rPr lang="en-US" err="1"/>
              <a:t>lähinnä</a:t>
            </a:r>
            <a:r>
              <a:rPr lang="en-US"/>
              <a:t> </a:t>
            </a:r>
            <a:r>
              <a:rPr lang="en-US" err="1"/>
              <a:t>alakoulussa</a:t>
            </a:r>
          </a:p>
          <a:p>
            <a:r>
              <a:rPr lang="en-US" err="1"/>
              <a:t>oppilashuoltohenkilöstö</a:t>
            </a:r>
            <a:endParaRPr lang="en-US"/>
          </a:p>
          <a:p>
            <a:endParaRPr lang="en-US"/>
          </a:p>
          <a:p>
            <a:r>
              <a:rPr lang="en-US" err="1"/>
              <a:t>Kaksi</a:t>
            </a:r>
            <a:r>
              <a:rPr lang="en-US"/>
              <a:t> </a:t>
            </a:r>
            <a:r>
              <a:rPr lang="en-US" err="1"/>
              <a:t>toimipistettä</a:t>
            </a:r>
            <a:endParaRPr lang="en-US"/>
          </a:p>
          <a:p>
            <a:pPr lvl="1"/>
            <a:r>
              <a:rPr lang="en-US" err="1"/>
              <a:t>Luokat</a:t>
            </a:r>
            <a:r>
              <a:rPr lang="en-US"/>
              <a:t> 1-6 </a:t>
            </a:r>
            <a:r>
              <a:rPr lang="en-US" err="1"/>
              <a:t>Isonnevantie</a:t>
            </a:r>
            <a:r>
              <a:rPr lang="en-US"/>
              <a:t> 16C</a:t>
            </a:r>
          </a:p>
          <a:p>
            <a:pPr lvl="1"/>
            <a:r>
              <a:rPr lang="en-US" err="1"/>
              <a:t>Luokat</a:t>
            </a:r>
            <a:r>
              <a:rPr lang="en-US"/>
              <a:t> 7-9 </a:t>
            </a:r>
            <a:r>
              <a:rPr lang="en-US" err="1"/>
              <a:t>Vanha</a:t>
            </a:r>
            <a:r>
              <a:rPr lang="en-US"/>
              <a:t> </a:t>
            </a:r>
            <a:r>
              <a:rPr lang="en-US" err="1"/>
              <a:t>Viertotie</a:t>
            </a:r>
            <a:r>
              <a:rPr lang="en-US"/>
              <a:t> 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66D85B-72C0-4F41-83FA-0EA6296092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861" y="4574066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7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opiskelemaan Haagan peruskouluun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893234" cy="44116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800" dirty="0"/>
              <a:t>Laaja kielivalikoima</a:t>
            </a:r>
            <a:endParaRPr lang="en-US" dirty="0"/>
          </a:p>
          <a:p>
            <a:r>
              <a:rPr lang="fi-FI" sz="2800" dirty="0"/>
              <a:t>Toiminnallinen MALU-painotus</a:t>
            </a:r>
          </a:p>
          <a:p>
            <a:r>
              <a:rPr lang="fi-FI" sz="2800" dirty="0"/>
              <a:t>Vihreä lippu -koulu</a:t>
            </a:r>
          </a:p>
          <a:p>
            <a:r>
              <a:rPr lang="fi-FI" sz="2800" dirty="0"/>
              <a:t>Yli 25 vuoden kokemus liikuntapainotuksesta</a:t>
            </a:r>
          </a:p>
          <a:p>
            <a:r>
              <a:rPr lang="fi-FI" sz="2800" dirty="0"/>
              <a:t>Urhea -yläkoulu ja liikuntapainotus 7-9 luokilla</a:t>
            </a:r>
          </a:p>
          <a:p>
            <a:r>
              <a:rPr lang="fi-FI" sz="2800" dirty="0"/>
              <a:t>Helsingin yliopiston kenttäharjoittelukoulu</a:t>
            </a:r>
          </a:p>
          <a:p>
            <a:r>
              <a:rPr lang="fi-FI" sz="2800" dirty="0"/>
              <a:t>Innokkaat oppilaat ja opettajat - hyvä ilmapiiri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8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muuttuu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321" y="2336873"/>
            <a:ext cx="10783798" cy="42549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800" dirty="0"/>
              <a:t>Mahdollisuus valita A2-kieli</a:t>
            </a:r>
          </a:p>
          <a:p>
            <a:r>
              <a:rPr lang="fi-FI" sz="2800" dirty="0"/>
              <a:t>Uusia ryhmiä ja opettajia </a:t>
            </a:r>
          </a:p>
          <a:p>
            <a:r>
              <a:rPr lang="fi-FI" sz="2800" dirty="0"/>
              <a:t>Koulupäivät / -viikko pitenee </a:t>
            </a:r>
          </a:p>
          <a:p>
            <a:pPr marL="0" indent="0">
              <a:buNone/>
            </a:pPr>
            <a:r>
              <a:rPr lang="fi-FI" sz="2800" dirty="0"/>
              <a:t>	(levon ja työn tasapainon hakeminen)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7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Kielivalikoima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800" dirty="0"/>
              <a:t>A1-kielet: englanti, ruotsi, saksa ja venäjä (1.lk)</a:t>
            </a:r>
          </a:p>
          <a:p>
            <a:endParaRPr lang="fi-FI" sz="2800" dirty="0"/>
          </a:p>
          <a:p>
            <a:r>
              <a:rPr lang="fi-FI" sz="2800" dirty="0"/>
              <a:t>A2-kielet: englanti, ruotsi, saksa ja espanja </a:t>
            </a:r>
          </a:p>
          <a:p>
            <a:pPr marL="0" indent="0">
              <a:buNone/>
            </a:pPr>
            <a:r>
              <a:rPr lang="fi-FI" sz="2800" dirty="0"/>
              <a:t>  (3.lk vapaavalintainen)</a:t>
            </a:r>
            <a:endParaRPr lang="fi-FI" dirty="0"/>
          </a:p>
          <a:p>
            <a:pPr marL="0" indent="0">
              <a:buNone/>
            </a:pPr>
            <a:endParaRPr lang="fi-FI" sz="2800" dirty="0"/>
          </a:p>
          <a:p>
            <a:r>
              <a:rPr lang="fi-FI" sz="2800" dirty="0"/>
              <a:t>B1-kieli : ruotsi (6.lk)</a:t>
            </a:r>
          </a:p>
          <a:p>
            <a:r>
              <a:rPr lang="fi-FI" sz="2800" dirty="0"/>
              <a:t>B2-kielet : saksa, espanja ja venäjä (8.lk)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4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C9ECD3-FFA7-465B-9A54-B0BB60D0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b="1" dirty="0" err="1">
                <a:ea typeface="+mj-lt"/>
                <a:cs typeface="+mj-lt"/>
              </a:rPr>
              <a:t>Kielten</a:t>
            </a:r>
            <a:r>
              <a:rPr lang="en-US" b="1" dirty="0">
                <a:ea typeface="+mj-lt"/>
                <a:cs typeface="+mj-lt"/>
              </a:rPr>
              <a:t> </a:t>
            </a:r>
            <a:r>
              <a:rPr lang="en-US" b="1" dirty="0" err="1">
                <a:ea typeface="+mj-lt"/>
                <a:cs typeface="+mj-lt"/>
              </a:rPr>
              <a:t>tuntijako</a:t>
            </a:r>
            <a:r>
              <a:rPr lang="en-US" b="1" dirty="0">
                <a:ea typeface="+mj-lt"/>
                <a:cs typeface="+mj-lt"/>
              </a:rPr>
              <a:t> 1.8.2020</a:t>
            </a:r>
            <a:endParaRPr lang="en-US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21D440F-589A-4AFD-AB12-AFAD0E158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892347"/>
              </p:ext>
            </p:extLst>
          </p:nvPr>
        </p:nvGraphicFramePr>
        <p:xfrm>
          <a:off x="681038" y="2721313"/>
          <a:ext cx="9433438" cy="2572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988">
                  <a:extLst>
                    <a:ext uri="{9D8B030D-6E8A-4147-A177-3AD203B41FA5}">
                      <a16:colId xmlns:a16="http://schemas.microsoft.com/office/drawing/2014/main" val="3113126688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34268851"/>
                    </a:ext>
                  </a:extLst>
                </a:gridCol>
                <a:gridCol w="772583">
                  <a:extLst>
                    <a:ext uri="{9D8B030D-6E8A-4147-A177-3AD203B41FA5}">
                      <a16:colId xmlns:a16="http://schemas.microsoft.com/office/drawing/2014/main" val="1340432257"/>
                    </a:ext>
                  </a:extLst>
                </a:gridCol>
                <a:gridCol w="709083">
                  <a:extLst>
                    <a:ext uri="{9D8B030D-6E8A-4147-A177-3AD203B41FA5}">
                      <a16:colId xmlns:a16="http://schemas.microsoft.com/office/drawing/2014/main" val="3940535450"/>
                    </a:ext>
                  </a:extLst>
                </a:gridCol>
                <a:gridCol w="634998">
                  <a:extLst>
                    <a:ext uri="{9D8B030D-6E8A-4147-A177-3AD203B41FA5}">
                      <a16:colId xmlns:a16="http://schemas.microsoft.com/office/drawing/2014/main" val="1723782828"/>
                    </a:ext>
                  </a:extLst>
                </a:gridCol>
                <a:gridCol w="656166">
                  <a:extLst>
                    <a:ext uri="{9D8B030D-6E8A-4147-A177-3AD203B41FA5}">
                      <a16:colId xmlns:a16="http://schemas.microsoft.com/office/drawing/2014/main" val="2866391600"/>
                    </a:ext>
                  </a:extLst>
                </a:gridCol>
                <a:gridCol w="658582">
                  <a:extLst>
                    <a:ext uri="{9D8B030D-6E8A-4147-A177-3AD203B41FA5}">
                      <a16:colId xmlns:a16="http://schemas.microsoft.com/office/drawing/2014/main" val="3378673445"/>
                    </a:ext>
                  </a:extLst>
                </a:gridCol>
                <a:gridCol w="895158">
                  <a:extLst>
                    <a:ext uri="{9D8B030D-6E8A-4147-A177-3AD203B41FA5}">
                      <a16:colId xmlns:a16="http://schemas.microsoft.com/office/drawing/2014/main" val="40626301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41735259"/>
                    </a:ext>
                  </a:extLst>
                </a:gridCol>
                <a:gridCol w="779739">
                  <a:extLst>
                    <a:ext uri="{9D8B030D-6E8A-4147-A177-3AD203B41FA5}">
                      <a16:colId xmlns:a16="http://schemas.microsoft.com/office/drawing/2014/main" val="2565312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63825594"/>
                    </a:ext>
                  </a:extLst>
                </a:gridCol>
                <a:gridCol w="1071391">
                  <a:extLst>
                    <a:ext uri="{9D8B030D-6E8A-4147-A177-3AD203B41FA5}">
                      <a16:colId xmlns:a16="http://schemas.microsoft.com/office/drawing/2014/main" val="680225885"/>
                    </a:ext>
                  </a:extLst>
                </a:gridCol>
              </a:tblGrid>
              <a:tr h="514599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 err="1">
                          <a:effectLst/>
                        </a:rPr>
                        <a:t>lk</a:t>
                      </a:r>
                      <a:r>
                        <a:rPr lang="fi-FI" sz="3100" dirty="0">
                          <a:effectLst/>
                        </a:rPr>
                        <a:t> 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1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3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4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5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6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yht.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7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8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9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yht.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2042518"/>
                  </a:ext>
                </a:extLst>
              </a:tr>
              <a:tr h="514599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A1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3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b="1" dirty="0">
                          <a:effectLst/>
                        </a:rPr>
                        <a:t>13</a:t>
                      </a:r>
                      <a:endParaRPr lang="fi-FI" sz="29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3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b="1" dirty="0">
                          <a:effectLst/>
                        </a:rPr>
                        <a:t>20</a:t>
                      </a:r>
                      <a:endParaRPr lang="fi-FI" sz="29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1128964"/>
                  </a:ext>
                </a:extLst>
              </a:tr>
              <a:tr h="514599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A2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1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b="1" dirty="0">
                          <a:effectLst/>
                        </a:rPr>
                        <a:t>7</a:t>
                      </a:r>
                      <a:endParaRPr lang="fi-FI" sz="29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3100" b="1" dirty="0">
                          <a:effectLst/>
                        </a:rPr>
                        <a:t>13</a:t>
                      </a:r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0384391"/>
                  </a:ext>
                </a:extLst>
              </a:tr>
              <a:tr h="514599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B1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b="1" dirty="0">
                          <a:effectLst/>
                        </a:rPr>
                        <a:t>2</a:t>
                      </a:r>
                      <a:endParaRPr lang="fi-FI" sz="29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b="1" dirty="0">
                          <a:effectLst/>
                        </a:rPr>
                        <a:t>8</a:t>
                      </a:r>
                      <a:endParaRPr lang="fi-FI" sz="29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7711998"/>
                  </a:ext>
                </a:extLst>
              </a:tr>
              <a:tr h="514599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B2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rtl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9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31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31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dirty="0">
                          <a:effectLst/>
                        </a:rPr>
                        <a:t>2</a:t>
                      </a:r>
                      <a:endParaRPr lang="fi-FI" sz="29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3100" b="1" dirty="0">
                          <a:effectLst/>
                        </a:rPr>
                        <a:t>4</a:t>
                      </a:r>
                      <a:endParaRPr lang="fi-FI" sz="29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6182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0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Vihreä lippu - kestävä taso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4231"/>
          </a:xfrm>
        </p:spPr>
        <p:txBody>
          <a:bodyPr>
            <a:normAutofit/>
          </a:bodyPr>
          <a:lstStyle/>
          <a:p>
            <a:r>
              <a:rPr lang="fi-FI" sz="2800" dirty="0"/>
              <a:t>Koulumme on Vihreä lippu – koulu. Kestävä kehitys näkyy koulun arjessa: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800" dirty="0"/>
              <a:t> Teemat: jätteet, energia ja terveet elämäntavat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800" dirty="0"/>
              <a:t> Oppilaiden ympäristöryhmä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800" dirty="0"/>
              <a:t> Kierrätyksen ja energiankulutuksen aktiivinen       seuranta</a:t>
            </a:r>
          </a:p>
          <a:p>
            <a:pPr marL="457200" lvl="1" indent="0">
              <a:buNone/>
            </a:pPr>
            <a:endParaRPr lang="fi-FI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2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MALU-painotus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4231"/>
          </a:xfrm>
        </p:spPr>
        <p:txBody>
          <a:bodyPr>
            <a:normAutofit/>
          </a:bodyPr>
          <a:lstStyle/>
          <a:p>
            <a:pPr marL="342900" lvl="0" indent="-342900">
              <a:buClr>
                <a:schemeClr val="tx1"/>
              </a:buClr>
            </a:pPr>
            <a:r>
              <a:rPr lang="fi-FI" sz="2800" dirty="0"/>
              <a:t>Ilmiöpohjaista</a:t>
            </a:r>
          </a:p>
          <a:p>
            <a:pPr marL="342900" lvl="0" indent="-342900">
              <a:buClr>
                <a:schemeClr val="tx1"/>
              </a:buClr>
            </a:pPr>
            <a:r>
              <a:rPr lang="fi-FI" sz="2800" dirty="0"/>
              <a:t>Toiminnallista opiskelua ja tekemällä oppimista</a:t>
            </a:r>
          </a:p>
          <a:p>
            <a:pPr marL="342900" lvl="0" indent="-342900">
              <a:buClr>
                <a:schemeClr val="tx1"/>
              </a:buClr>
            </a:pPr>
            <a:r>
              <a:rPr lang="fi-FI" sz="2800" dirty="0"/>
              <a:t>Omia tutkimuksia ja ryhmätöitä</a:t>
            </a:r>
          </a:p>
          <a:p>
            <a:pPr marL="342900" lvl="0" indent="-342900">
              <a:buClr>
                <a:schemeClr val="tx1"/>
              </a:buClr>
            </a:pPr>
            <a:r>
              <a:rPr lang="fi-FI" sz="2800" dirty="0"/>
              <a:t>Retkiä, vierailijoita ja kilpailuja mahdollisuuksien mukaan</a:t>
            </a:r>
          </a:p>
          <a:p>
            <a:pPr marL="342900" lvl="0" indent="-342900">
              <a:buClr>
                <a:schemeClr val="tx1"/>
              </a:buClr>
            </a:pPr>
            <a:r>
              <a:rPr lang="fi-FI" sz="2800" dirty="0"/>
              <a:t>Valintojen määrästä riippuen oma luokka / ryhmä</a:t>
            </a:r>
          </a:p>
          <a:p>
            <a:pPr marL="342900" lvl="0" indent="-342900">
              <a:buClr>
                <a:schemeClr val="tx1"/>
              </a:buClr>
            </a:pPr>
            <a:r>
              <a:rPr lang="fi-FI" sz="2800" dirty="0"/>
              <a:t>Ei soveltuvuuskoetta, vaan hakulomakkeella ilmoittautuminen.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195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6">
      <a:dk1>
        <a:srgbClr val="FF0000"/>
      </a:dk1>
      <a:lt1>
        <a:sysClr val="window" lastClr="FFFFFF"/>
      </a:lt1>
      <a:dk2>
        <a:srgbClr val="3333FF"/>
      </a:dk2>
      <a:lt2>
        <a:srgbClr val="CDD0D1"/>
      </a:lt2>
      <a:accent1>
        <a:srgbClr val="FFC000"/>
      </a:accent1>
      <a:accent2>
        <a:srgbClr val="00B0F0"/>
      </a:accent2>
      <a:accent3>
        <a:srgbClr val="FFFF00"/>
      </a:accent3>
      <a:accent4>
        <a:srgbClr val="FF0000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Berlin">
  <a:themeElements>
    <a:clrScheme name="Mukautettu 2">
      <a:dk1>
        <a:srgbClr val="FF0000"/>
      </a:dk1>
      <a:lt1>
        <a:sysClr val="window" lastClr="FFFFFF"/>
      </a:lt1>
      <a:dk2>
        <a:srgbClr val="3333FF"/>
      </a:dk2>
      <a:lt2>
        <a:srgbClr val="CDD0D1"/>
      </a:lt2>
      <a:accent1>
        <a:srgbClr val="FFC000"/>
      </a:accent1>
      <a:accent2>
        <a:srgbClr val="00B0F0"/>
      </a:accent2>
      <a:accent3>
        <a:srgbClr val="FFFF00"/>
      </a:accent3>
      <a:accent4>
        <a:srgbClr val="FF0000"/>
      </a:accent4>
      <a:accent5>
        <a:srgbClr val="4FA9C1"/>
      </a:accent5>
      <a:accent6>
        <a:srgbClr val="9390AF"/>
      </a:accent6>
      <a:hlink>
        <a:srgbClr val="3333FF"/>
      </a:hlink>
      <a:folHlink>
        <a:srgbClr val="F0935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C269FBD8967E34698F6A859718C27FB" ma:contentTypeVersion="7" ma:contentTypeDescription="Luo uusi asiakirja." ma:contentTypeScope="" ma:versionID="4f50ebfe769dbadffa7706124316794e">
  <xsd:schema xmlns:xsd="http://www.w3.org/2001/XMLSchema" xmlns:xs="http://www.w3.org/2001/XMLSchema" xmlns:p="http://schemas.microsoft.com/office/2006/metadata/properties" xmlns:ns2="5e8b1c8b-567c-429c-85e8-23561b755f12" targetNamespace="http://schemas.microsoft.com/office/2006/metadata/properties" ma:root="true" ma:fieldsID="52adcd827c4c221112c02574e831515a" ns2:_="">
    <xsd:import namespace="5e8b1c8b-567c-429c-85e8-23561b755f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b1c8b-567c-429c-85e8-23561b755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6EDFA-16F6-4010-AE15-867B27E56F4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A33CF9-0A8F-46FF-B008-100BCCE784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7D94BB-356D-416D-BEC6-4AB1CFF32A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8b1c8b-567c-429c-85e8-23561b755f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551</TotalTime>
  <Words>387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Berlin</vt:lpstr>
      <vt:lpstr>Berlin</vt:lpstr>
      <vt:lpstr>Tulevat kolmasluokkalaiset</vt:lpstr>
      <vt:lpstr>Haagan peruskoulun arvot</vt:lpstr>
      <vt:lpstr>Haagan peruskoulu lv. 2020-2021</vt:lpstr>
      <vt:lpstr>Miksi opiskelemaan Haagan peruskouluun</vt:lpstr>
      <vt:lpstr>Mikä muuttuu</vt:lpstr>
      <vt:lpstr>Kielivalikoima</vt:lpstr>
      <vt:lpstr>Kielten tuntijako 1.8.2020</vt:lpstr>
      <vt:lpstr>Vihreä lippu - kestävä taso</vt:lpstr>
      <vt:lpstr>MALU-painotus</vt:lpstr>
      <vt:lpstr>MALU-painotuksen sisällöt</vt:lpstr>
      <vt:lpstr>LIIKUNTAPAINOTUS</vt:lpstr>
      <vt:lpstr>LIIKUNTATUNNIT</vt:lpstr>
      <vt:lpstr>YLEISVALMENNUS</vt:lpstr>
      <vt:lpstr>LIIKUNNAN SOVELTUVUUSKOE</vt:lpstr>
      <vt:lpstr>KIITOS!</vt:lpstr>
    </vt:vector>
  </TitlesOfParts>
  <Company>Opetusvirasto ,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localuser</dc:creator>
  <cp:lastModifiedBy>Minna Tahvanainen</cp:lastModifiedBy>
  <cp:revision>196</cp:revision>
  <cp:lastPrinted>2019-01-09T15:36:29Z</cp:lastPrinted>
  <dcterms:created xsi:type="dcterms:W3CDTF">2016-09-01T18:17:33Z</dcterms:created>
  <dcterms:modified xsi:type="dcterms:W3CDTF">2020-01-13T11:17:01Z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0x010100DC269FBD8967E34698F6A859718C27FB</vt:lpwstr>
  </property>
</Properties>
</file>