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4"/>
  </p:sldMasterIdLst>
  <p:sldIdLst>
    <p:sldId id="256" r:id="rId5"/>
    <p:sldId id="268" r:id="rId6"/>
    <p:sldId id="273" r:id="rId7"/>
    <p:sldId id="263" r:id="rId8"/>
    <p:sldId id="275" r:id="rId9"/>
    <p:sldId id="274" r:id="rId10"/>
    <p:sldId id="262" r:id="rId11"/>
    <p:sldId id="279" r:id="rId12"/>
    <p:sldId id="267" r:id="rId13"/>
    <p:sldId id="278" r:id="rId14"/>
    <p:sldId id="277" r:id="rId15"/>
    <p:sldId id="257" r:id="rId16"/>
    <p:sldId id="269" r:id="rId17"/>
    <p:sldId id="258" r:id="rId18"/>
    <p:sldId id="261" r:id="rId19"/>
    <p:sldId id="260" r:id="rId20"/>
    <p:sldId id="271" r:id="rId21"/>
    <p:sldId id="270" r:id="rId2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5EDF4-0709-4D7E-8132-A55DB6C7299E}" v="481" dt="2020-01-07T10:17:59.104"/>
    <p1510:client id="{11601E57-F23B-FDFA-06CE-E39FBAB95136}" v="599" dt="2020-01-03T15:53:38.886"/>
    <p1510:client id="{26A50E22-F463-7A96-2101-7CC2A9A42BAD}" v="165" dt="2020-01-09T05:14:44.015"/>
    <p1510:client id="{29A0DBC4-ACB1-DBEF-7D40-48CA7E8F11DF}" v="154" dt="2020-01-07T14:05:01.598"/>
    <p1510:client id="{3B2373B3-31FB-7463-6072-A30F999DB034}" v="284" dt="2020-01-08T10:54:47.468"/>
    <p1510:client id="{6F527492-1C4E-C112-E0E1-85B9C0523FAB}" v="132" dt="2020-01-08T04:50:06.018"/>
    <p1510:client id="{C503BB8A-0A00-E6E6-CA3D-577E674080DF}" v="3" dt="2020-01-04T06:20:55.989"/>
    <p1510:client id="{CF144CEB-3D1F-3D96-4C13-4485A2D3FD22}" v="512" dt="2019-12-26T12:49:11.375"/>
    <p1510:client id="{DC8C5C8C-7249-C4E6-5287-DFF1B02EF414}" v="6" dt="2020-01-09T04:21:08.716"/>
    <p1510:client id="{DDB96569-4FA5-4104-8258-731E5E76C1CD}" v="1158" dt="2020-01-07T19:57:55.919"/>
    <p1510:client id="{FAC91633-039A-9635-3DFD-A74169E0CC4A}" v="981" dt="2020-01-03T16:41:56.411"/>
    <p1510:client id="{FBF293A6-F440-3887-3F2C-C3EF7957FAB6}" v="348" dt="2020-01-08T20:07:00.2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5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Kauppi" userId="S::kaupjo3@edu.hel.fi::a06e9650-41ae-48f5-a7be-82f3118d0567" providerId="AD" clId="Web-{26A50E22-F463-7A96-2101-7CC2A9A42BAD}"/>
    <pc:docChg chg="addSld delSld modSld">
      <pc:chgData name="Johanna Kauppi" userId="S::kaupjo3@edu.hel.fi::a06e9650-41ae-48f5-a7be-82f3118d0567" providerId="AD" clId="Web-{26A50E22-F463-7A96-2101-7CC2A9A42BAD}" dt="2020-01-09T05:14:39.702" v="146"/>
      <pc:docMkLst>
        <pc:docMk/>
      </pc:docMkLst>
      <pc:sldChg chg="modSp del">
        <pc:chgData name="Johanna Kauppi" userId="S::kaupjo3@edu.hel.fi::a06e9650-41ae-48f5-a7be-82f3118d0567" providerId="AD" clId="Web-{26A50E22-F463-7A96-2101-7CC2A9A42BAD}" dt="2020-01-09T05:14:28.781" v="132"/>
        <pc:sldMkLst>
          <pc:docMk/>
          <pc:sldMk cId="291462200" sldId="276"/>
        </pc:sldMkLst>
        <pc:graphicFrameChg chg="mod">
          <ac:chgData name="Johanna Kauppi" userId="S::kaupjo3@edu.hel.fi::a06e9650-41ae-48f5-a7be-82f3118d0567" providerId="AD" clId="Web-{26A50E22-F463-7A96-2101-7CC2A9A42BAD}" dt="2020-01-09T05:11:35.282" v="0" actId="1076"/>
          <ac:graphicFrameMkLst>
            <pc:docMk/>
            <pc:sldMk cId="291462200" sldId="276"/>
            <ac:graphicFrameMk id="5" creationId="{F4ABB810-E296-49B0-9759-E02048D494D9}"/>
          </ac:graphicFrameMkLst>
        </pc:graphicFrameChg>
      </pc:sldChg>
      <pc:sldChg chg="addSp modSp new">
        <pc:chgData name="Johanna Kauppi" userId="S::kaupjo3@edu.hel.fi::a06e9650-41ae-48f5-a7be-82f3118d0567" providerId="AD" clId="Web-{26A50E22-F463-7A96-2101-7CC2A9A42BAD}" dt="2020-01-09T05:14:39.702" v="146"/>
        <pc:sldMkLst>
          <pc:docMk/>
          <pc:sldMk cId="4264689354" sldId="279"/>
        </pc:sldMkLst>
        <pc:spChg chg="mod">
          <ac:chgData name="Johanna Kauppi" userId="S::kaupjo3@edu.hel.fi::a06e9650-41ae-48f5-a7be-82f3118d0567" providerId="AD" clId="Web-{26A50E22-F463-7A96-2101-7CC2A9A42BAD}" dt="2020-01-09T05:12:04.203" v="13" actId="20577"/>
          <ac:spMkLst>
            <pc:docMk/>
            <pc:sldMk cId="4264689354" sldId="279"/>
            <ac:spMk id="2" creationId="{57CF74D2-1801-474C-BCE3-562109F0D3BC}"/>
          </ac:spMkLst>
        </pc:spChg>
        <pc:spChg chg="mod">
          <ac:chgData name="Johanna Kauppi" userId="S::kaupjo3@edu.hel.fi::a06e9650-41ae-48f5-a7be-82f3118d0567" providerId="AD" clId="Web-{26A50E22-F463-7A96-2101-7CC2A9A42BAD}" dt="2020-01-09T05:14:13.203" v="127" actId="20577"/>
          <ac:spMkLst>
            <pc:docMk/>
            <pc:sldMk cId="4264689354" sldId="279"/>
            <ac:spMk id="3" creationId="{38B4440C-E2F2-4451-A0F3-3B16E4A9AC43}"/>
          </ac:spMkLst>
        </pc:spChg>
        <pc:graphicFrameChg chg="add mod modGraphic">
          <ac:chgData name="Johanna Kauppi" userId="S::kaupjo3@edu.hel.fi::a06e9650-41ae-48f5-a7be-82f3118d0567" providerId="AD" clId="Web-{26A50E22-F463-7A96-2101-7CC2A9A42BAD}" dt="2020-01-09T05:14:39.702" v="146"/>
          <ac:graphicFrameMkLst>
            <pc:docMk/>
            <pc:sldMk cId="4264689354" sldId="279"/>
            <ac:graphicFrameMk id="5" creationId="{A922D34D-DADF-4FEB-A6CF-C80B4ECAF77C}"/>
          </ac:graphicFrameMkLst>
        </pc:graphicFrameChg>
      </pc:sldChg>
    </pc:docChg>
  </pc:docChgLst>
  <pc:docChgLst>
    <pc:chgData name="Kimmo Sivula-Heiskanen" userId="S::sivukim@edu.hel.fi::011ae6b0-3394-42a6-82c0-9d640f7b338b" providerId="AD" clId="Web-{6F527492-1C4E-C112-E0E1-85B9C0523FAB}"/>
    <pc:docChg chg="modSld">
      <pc:chgData name="Kimmo Sivula-Heiskanen" userId="S::sivukim@edu.hel.fi::011ae6b0-3394-42a6-82c0-9d640f7b338b" providerId="AD" clId="Web-{6F527492-1C4E-C112-E0E1-85B9C0523FAB}" dt="2020-01-08T04:50:06.018" v="129" actId="20577"/>
      <pc:docMkLst>
        <pc:docMk/>
      </pc:docMkLst>
      <pc:sldChg chg="modSp">
        <pc:chgData name="Kimmo Sivula-Heiskanen" userId="S::sivukim@edu.hel.fi::011ae6b0-3394-42a6-82c0-9d640f7b338b" providerId="AD" clId="Web-{6F527492-1C4E-C112-E0E1-85B9C0523FAB}" dt="2020-01-08T04:47:14.013" v="94" actId="20577"/>
        <pc:sldMkLst>
          <pc:docMk/>
          <pc:sldMk cId="2760719525" sldId="257"/>
        </pc:sldMkLst>
        <pc:spChg chg="mod">
          <ac:chgData name="Kimmo Sivula-Heiskanen" userId="S::sivukim@edu.hel.fi::011ae6b0-3394-42a6-82c0-9d640f7b338b" providerId="AD" clId="Web-{6F527492-1C4E-C112-E0E1-85B9C0523FAB}" dt="2020-01-08T04:47:14.013" v="94" actId="20577"/>
          <ac:spMkLst>
            <pc:docMk/>
            <pc:sldMk cId="2760719525" sldId="257"/>
            <ac:spMk id="3" creationId="{00000000-0000-0000-0000-000000000000}"/>
          </ac:spMkLst>
        </pc:spChg>
      </pc:sldChg>
      <pc:sldChg chg="modSp">
        <pc:chgData name="Kimmo Sivula-Heiskanen" userId="S::sivukim@edu.hel.fi::011ae6b0-3394-42a6-82c0-9d640f7b338b" providerId="AD" clId="Web-{6F527492-1C4E-C112-E0E1-85B9C0523FAB}" dt="2020-01-08T04:44:01.652" v="66" actId="20577"/>
        <pc:sldMkLst>
          <pc:docMk/>
          <pc:sldMk cId="942923800" sldId="258"/>
        </pc:sldMkLst>
        <pc:spChg chg="mod">
          <ac:chgData name="Kimmo Sivula-Heiskanen" userId="S::sivukim@edu.hel.fi::011ae6b0-3394-42a6-82c0-9d640f7b338b" providerId="AD" clId="Web-{6F527492-1C4E-C112-E0E1-85B9C0523FAB}" dt="2020-01-08T04:44:01.652" v="66" actId="20577"/>
          <ac:spMkLst>
            <pc:docMk/>
            <pc:sldMk cId="942923800" sldId="258"/>
            <ac:spMk id="3" creationId="{00000000-0000-0000-0000-000000000000}"/>
          </ac:spMkLst>
        </pc:spChg>
      </pc:sldChg>
      <pc:sldChg chg="modSp">
        <pc:chgData name="Kimmo Sivula-Heiskanen" userId="S::sivukim@edu.hel.fi::011ae6b0-3394-42a6-82c0-9d640f7b338b" providerId="AD" clId="Web-{6F527492-1C4E-C112-E0E1-85B9C0523FAB}" dt="2020-01-08T04:49:27.768" v="125" actId="20577"/>
        <pc:sldMkLst>
          <pc:docMk/>
          <pc:sldMk cId="2973609164" sldId="260"/>
        </pc:sldMkLst>
        <pc:spChg chg="mod">
          <ac:chgData name="Kimmo Sivula-Heiskanen" userId="S::sivukim@edu.hel.fi::011ae6b0-3394-42a6-82c0-9d640f7b338b" providerId="AD" clId="Web-{6F527492-1C4E-C112-E0E1-85B9C0523FAB}" dt="2020-01-08T04:49:27.768" v="125" actId="20577"/>
          <ac:spMkLst>
            <pc:docMk/>
            <pc:sldMk cId="2973609164" sldId="260"/>
            <ac:spMk id="3" creationId="{00000000-0000-0000-0000-000000000000}"/>
          </ac:spMkLst>
        </pc:spChg>
        <pc:picChg chg="mod">
          <ac:chgData name="Kimmo Sivula-Heiskanen" userId="S::sivukim@edu.hel.fi::011ae6b0-3394-42a6-82c0-9d640f7b338b" providerId="AD" clId="Web-{6F527492-1C4E-C112-E0E1-85B9C0523FAB}" dt="2020-01-08T04:48:33.904" v="122" actId="1076"/>
          <ac:picMkLst>
            <pc:docMk/>
            <pc:sldMk cId="2973609164" sldId="260"/>
            <ac:picMk id="4" creationId="{00000000-0000-0000-0000-000000000000}"/>
          </ac:picMkLst>
        </pc:picChg>
      </pc:sldChg>
      <pc:sldChg chg="modSp">
        <pc:chgData name="Kimmo Sivula-Heiskanen" userId="S::sivukim@edu.hel.fi::011ae6b0-3394-42a6-82c0-9d640f7b338b" providerId="AD" clId="Web-{6F527492-1C4E-C112-E0E1-85B9C0523FAB}" dt="2020-01-08T04:41:47.568" v="55" actId="14100"/>
        <pc:sldMkLst>
          <pc:docMk/>
          <pc:sldMk cId="3011102440" sldId="262"/>
        </pc:sldMkLst>
        <pc:picChg chg="mod">
          <ac:chgData name="Kimmo Sivula-Heiskanen" userId="S::sivukim@edu.hel.fi::011ae6b0-3394-42a6-82c0-9d640f7b338b" providerId="AD" clId="Web-{6F527492-1C4E-C112-E0E1-85B9C0523FAB}" dt="2020-01-08T04:41:47.568" v="55" actId="14100"/>
          <ac:picMkLst>
            <pc:docMk/>
            <pc:sldMk cId="3011102440" sldId="262"/>
            <ac:picMk id="3" creationId="{5659AEF2-8126-490D-88FB-61E0C014C988}"/>
          </ac:picMkLst>
        </pc:picChg>
      </pc:sldChg>
      <pc:sldChg chg="modSp">
        <pc:chgData name="Kimmo Sivula-Heiskanen" userId="S::sivukim@edu.hel.fi::011ae6b0-3394-42a6-82c0-9d640f7b338b" providerId="AD" clId="Web-{6F527492-1C4E-C112-E0E1-85B9C0523FAB}" dt="2020-01-08T04:45:38.044" v="82" actId="20577"/>
        <pc:sldMkLst>
          <pc:docMk/>
          <pc:sldMk cId="272175207" sldId="269"/>
        </pc:sldMkLst>
        <pc:spChg chg="mod">
          <ac:chgData name="Kimmo Sivula-Heiskanen" userId="S::sivukim@edu.hel.fi::011ae6b0-3394-42a6-82c0-9d640f7b338b" providerId="AD" clId="Web-{6F527492-1C4E-C112-E0E1-85B9C0523FAB}" dt="2020-01-08T04:45:38.044" v="82" actId="20577"/>
          <ac:spMkLst>
            <pc:docMk/>
            <pc:sldMk cId="272175207" sldId="269"/>
            <ac:spMk id="3" creationId="{00000000-0000-0000-0000-000000000000}"/>
          </ac:spMkLst>
        </pc:spChg>
      </pc:sldChg>
      <pc:sldChg chg="modSp">
        <pc:chgData name="Kimmo Sivula-Heiskanen" userId="S::sivukim@edu.hel.fi::011ae6b0-3394-42a6-82c0-9d640f7b338b" providerId="AD" clId="Web-{6F527492-1C4E-C112-E0E1-85B9C0523FAB}" dt="2020-01-08T04:49:50.877" v="127" actId="20577"/>
        <pc:sldMkLst>
          <pc:docMk/>
          <pc:sldMk cId="3058957850" sldId="271"/>
        </pc:sldMkLst>
        <pc:spChg chg="mod">
          <ac:chgData name="Kimmo Sivula-Heiskanen" userId="S::sivukim@edu.hel.fi::011ae6b0-3394-42a6-82c0-9d640f7b338b" providerId="AD" clId="Web-{6F527492-1C4E-C112-E0E1-85B9C0523FAB}" dt="2020-01-08T04:49:50.877" v="127" actId="20577"/>
          <ac:spMkLst>
            <pc:docMk/>
            <pc:sldMk cId="3058957850" sldId="271"/>
            <ac:spMk id="3" creationId="{00000000-0000-0000-0000-000000000000}"/>
          </ac:spMkLst>
        </pc:spChg>
      </pc:sldChg>
      <pc:sldChg chg="modSp">
        <pc:chgData name="Kimmo Sivula-Heiskanen" userId="S::sivukim@edu.hel.fi::011ae6b0-3394-42a6-82c0-9d640f7b338b" providerId="AD" clId="Web-{6F527492-1C4E-C112-E0E1-85B9C0523FAB}" dt="2020-01-08T04:37:30.485" v="26" actId="20577"/>
        <pc:sldMkLst>
          <pc:docMk/>
          <pc:sldMk cId="3224187593" sldId="273"/>
        </pc:sldMkLst>
        <pc:spChg chg="mod">
          <ac:chgData name="Kimmo Sivula-Heiskanen" userId="S::sivukim@edu.hel.fi::011ae6b0-3394-42a6-82c0-9d640f7b338b" providerId="AD" clId="Web-{6F527492-1C4E-C112-E0E1-85B9C0523FAB}" dt="2020-01-08T04:37:30.485" v="26" actId="20577"/>
          <ac:spMkLst>
            <pc:docMk/>
            <pc:sldMk cId="3224187593" sldId="273"/>
            <ac:spMk id="3" creationId="{3A83A95D-0A57-4265-A38E-75D07582D83B}"/>
          </ac:spMkLst>
        </pc:spChg>
      </pc:sldChg>
      <pc:sldChg chg="modSp">
        <pc:chgData name="Kimmo Sivula-Heiskanen" userId="S::sivukim@edu.hel.fi::011ae6b0-3394-42a6-82c0-9d640f7b338b" providerId="AD" clId="Web-{6F527492-1C4E-C112-E0E1-85B9C0523FAB}" dt="2020-01-08T04:39:40.130" v="45" actId="1076"/>
        <pc:sldMkLst>
          <pc:docMk/>
          <pc:sldMk cId="2558533084" sldId="274"/>
        </pc:sldMkLst>
        <pc:spChg chg="mod">
          <ac:chgData name="Kimmo Sivula-Heiskanen" userId="S::sivukim@edu.hel.fi::011ae6b0-3394-42a6-82c0-9d640f7b338b" providerId="AD" clId="Web-{6F527492-1C4E-C112-E0E1-85B9C0523FAB}" dt="2020-01-08T04:39:40.130" v="45" actId="1076"/>
          <ac:spMkLst>
            <pc:docMk/>
            <pc:sldMk cId="2558533084" sldId="274"/>
            <ac:spMk id="3" creationId="{0C1A859F-51D9-4CBE-A2CB-AD29728CCBE4}"/>
          </ac:spMkLst>
        </pc:spChg>
      </pc:sldChg>
      <pc:sldChg chg="modSp">
        <pc:chgData name="Kimmo Sivula-Heiskanen" userId="S::sivukim@edu.hel.fi::011ae6b0-3394-42a6-82c0-9d640f7b338b" providerId="AD" clId="Web-{6F527492-1C4E-C112-E0E1-85B9C0523FAB}" dt="2020-01-08T04:38:35.751" v="37" actId="20577"/>
        <pc:sldMkLst>
          <pc:docMk/>
          <pc:sldMk cId="2674505336" sldId="275"/>
        </pc:sldMkLst>
        <pc:spChg chg="mod">
          <ac:chgData name="Kimmo Sivula-Heiskanen" userId="S::sivukim@edu.hel.fi::011ae6b0-3394-42a6-82c0-9d640f7b338b" providerId="AD" clId="Web-{6F527492-1C4E-C112-E0E1-85B9C0523FAB}" dt="2020-01-08T04:38:35.751" v="37" actId="20577"/>
          <ac:spMkLst>
            <pc:docMk/>
            <pc:sldMk cId="2674505336" sldId="275"/>
            <ac:spMk id="3" creationId="{590DA9CF-9FB6-43B4-8DCE-7CA7EC3A39EB}"/>
          </ac:spMkLst>
        </pc:spChg>
      </pc:sldChg>
      <pc:sldChg chg="modSp">
        <pc:chgData name="Kimmo Sivula-Heiskanen" userId="S::sivukim@edu.hel.fi::011ae6b0-3394-42a6-82c0-9d640f7b338b" providerId="AD" clId="Web-{6F527492-1C4E-C112-E0E1-85B9C0523FAB}" dt="2020-01-08T04:40:38.958" v="54" actId="1076"/>
        <pc:sldMkLst>
          <pc:docMk/>
          <pc:sldMk cId="2242887041" sldId="277"/>
        </pc:sldMkLst>
        <pc:spChg chg="mod">
          <ac:chgData name="Kimmo Sivula-Heiskanen" userId="S::sivukim@edu.hel.fi::011ae6b0-3394-42a6-82c0-9d640f7b338b" providerId="AD" clId="Web-{6F527492-1C4E-C112-E0E1-85B9C0523FAB}" dt="2020-01-08T04:40:38.958" v="54" actId="1076"/>
          <ac:spMkLst>
            <pc:docMk/>
            <pc:sldMk cId="2242887041" sldId="277"/>
            <ac:spMk id="3" creationId="{C5A99B9A-3B21-4EA4-81F4-FC3034FC2B89}"/>
          </ac:spMkLst>
        </pc:spChg>
      </pc:sldChg>
    </pc:docChg>
  </pc:docChgLst>
  <pc:docChgLst>
    <pc:chgData name="Kimmo Sivula-Heiskanen" userId="S::sivukim@edu.hel.fi::011ae6b0-3394-42a6-82c0-9d640f7b338b" providerId="AD" clId="Web-{C503BB8A-0A00-E6E6-CA3D-577E674080DF}"/>
    <pc:docChg chg="modSld">
      <pc:chgData name="Kimmo Sivula-Heiskanen" userId="S::sivukim@edu.hel.fi::011ae6b0-3394-42a6-82c0-9d640f7b338b" providerId="AD" clId="Web-{C503BB8A-0A00-E6E6-CA3D-577E674080DF}" dt="2020-01-04T06:20:55.989" v="2" actId="20577"/>
      <pc:docMkLst>
        <pc:docMk/>
      </pc:docMkLst>
      <pc:sldChg chg="modSp">
        <pc:chgData name="Kimmo Sivula-Heiskanen" userId="S::sivukim@edu.hel.fi::011ae6b0-3394-42a6-82c0-9d640f7b338b" providerId="AD" clId="Web-{C503BB8A-0A00-E6E6-CA3D-577E674080DF}" dt="2020-01-04T06:19:47.207" v="0" actId="20577"/>
        <pc:sldMkLst>
          <pc:docMk/>
          <pc:sldMk cId="135402533" sldId="270"/>
        </pc:sldMkLst>
        <pc:spChg chg="mod">
          <ac:chgData name="Kimmo Sivula-Heiskanen" userId="S::sivukim@edu.hel.fi::011ae6b0-3394-42a6-82c0-9d640f7b338b" providerId="AD" clId="Web-{C503BB8A-0A00-E6E6-CA3D-577E674080DF}" dt="2020-01-04T06:19:47.207" v="0" actId="20577"/>
          <ac:spMkLst>
            <pc:docMk/>
            <pc:sldMk cId="135402533" sldId="270"/>
            <ac:spMk id="3" creationId="{00000000-0000-0000-0000-000000000000}"/>
          </ac:spMkLst>
        </pc:spChg>
      </pc:sldChg>
    </pc:docChg>
  </pc:docChgLst>
  <pc:docChgLst>
    <pc:chgData name="Johanna Kauppi" userId="S::kaupjo3@edu.hel.fi::a06e9650-41ae-48f5-a7be-82f3118d0567" providerId="AD" clId="Web-{11601E57-F23B-FDFA-06CE-E39FBAB95136}"/>
    <pc:docChg chg="addSld modSld">
      <pc:chgData name="Johanna Kauppi" userId="S::kaupjo3@edu.hel.fi::a06e9650-41ae-48f5-a7be-82f3118d0567" providerId="AD" clId="Web-{11601E57-F23B-FDFA-06CE-E39FBAB95136}" dt="2020-01-03T15:53:38.886" v="591"/>
      <pc:docMkLst>
        <pc:docMk/>
      </pc:docMkLst>
      <pc:sldChg chg="delSp">
        <pc:chgData name="Johanna Kauppi" userId="S::kaupjo3@edu.hel.fi::a06e9650-41ae-48f5-a7be-82f3118d0567" providerId="AD" clId="Web-{11601E57-F23B-FDFA-06CE-E39FBAB95136}" dt="2020-01-03T15:44:49.734" v="334"/>
        <pc:sldMkLst>
          <pc:docMk/>
          <pc:sldMk cId="3011102440" sldId="262"/>
        </pc:sldMkLst>
        <pc:picChg chg="del">
          <ac:chgData name="Johanna Kauppi" userId="S::kaupjo3@edu.hel.fi::a06e9650-41ae-48f5-a7be-82f3118d0567" providerId="AD" clId="Web-{11601E57-F23B-FDFA-06CE-E39FBAB95136}" dt="2020-01-03T15:44:49.734" v="334"/>
          <ac:picMkLst>
            <pc:docMk/>
            <pc:sldMk cId="3011102440" sldId="262"/>
            <ac:picMk id="6" creationId="{00000000-0000-0000-0000-000000000000}"/>
          </ac:picMkLst>
        </pc:picChg>
      </pc:sldChg>
      <pc:sldChg chg="modSp new">
        <pc:chgData name="Johanna Kauppi" userId="S::kaupjo3@edu.hel.fi::a06e9650-41ae-48f5-a7be-82f3118d0567" providerId="AD" clId="Web-{11601E57-F23B-FDFA-06CE-E39FBAB95136}" dt="2020-01-03T15:44:05.484" v="215" actId="20577"/>
        <pc:sldMkLst>
          <pc:docMk/>
          <pc:sldMk cId="2558533084" sldId="274"/>
        </pc:sldMkLst>
        <pc:spChg chg="mod">
          <ac:chgData name="Johanna Kauppi" userId="S::kaupjo3@edu.hel.fi::a06e9650-41ae-48f5-a7be-82f3118d0567" providerId="AD" clId="Web-{11601E57-F23B-FDFA-06CE-E39FBAB95136}" dt="2020-01-03T15:44:05.484" v="215" actId="20577"/>
          <ac:spMkLst>
            <pc:docMk/>
            <pc:sldMk cId="2558533084" sldId="274"/>
            <ac:spMk id="2" creationId="{5CDFD203-BDCE-4BA4-87B3-5E05B4F2CCB5}"/>
          </ac:spMkLst>
        </pc:spChg>
        <pc:spChg chg="mod">
          <ac:chgData name="Johanna Kauppi" userId="S::kaupjo3@edu.hel.fi::a06e9650-41ae-48f5-a7be-82f3118d0567" providerId="AD" clId="Web-{11601E57-F23B-FDFA-06CE-E39FBAB95136}" dt="2020-01-03T15:42:32.891" v="31" actId="14100"/>
          <ac:spMkLst>
            <pc:docMk/>
            <pc:sldMk cId="2558533084" sldId="274"/>
            <ac:spMk id="3" creationId="{0C1A859F-51D9-4CBE-A2CB-AD29728CCBE4}"/>
          </ac:spMkLst>
        </pc:spChg>
      </pc:sldChg>
      <pc:sldChg chg="addSp delSp modSp new">
        <pc:chgData name="Johanna Kauppi" userId="S::kaupjo3@edu.hel.fi::a06e9650-41ae-48f5-a7be-82f3118d0567" providerId="AD" clId="Web-{11601E57-F23B-FDFA-06CE-E39FBAB95136}" dt="2020-01-03T15:53:38.886" v="591"/>
        <pc:sldMkLst>
          <pc:docMk/>
          <pc:sldMk cId="2437227136" sldId="275"/>
        </pc:sldMkLst>
        <pc:spChg chg="mod">
          <ac:chgData name="Johanna Kauppi" userId="S::kaupjo3@edu.hel.fi::a06e9650-41ae-48f5-a7be-82f3118d0567" providerId="AD" clId="Web-{11601E57-F23B-FDFA-06CE-E39FBAB95136}" dt="2020-01-03T15:43:20.719" v="57" actId="20577"/>
          <ac:spMkLst>
            <pc:docMk/>
            <pc:sldMk cId="2437227136" sldId="275"/>
            <ac:spMk id="2" creationId="{B28205F2-4762-4529-A36B-97362544A97C}"/>
          </ac:spMkLst>
        </pc:spChg>
        <pc:spChg chg="del mod">
          <ac:chgData name="Johanna Kauppi" userId="S::kaupjo3@edu.hel.fi::a06e9650-41ae-48f5-a7be-82f3118d0567" providerId="AD" clId="Web-{11601E57-F23B-FDFA-06CE-E39FBAB95136}" dt="2020-01-03T15:51:45.840" v="554"/>
          <ac:spMkLst>
            <pc:docMk/>
            <pc:sldMk cId="2437227136" sldId="275"/>
            <ac:spMk id="3" creationId="{D556B1A0-F716-4765-8FFD-1C5CE045B2A4}"/>
          </ac:spMkLst>
        </pc:spChg>
        <pc:graphicFrameChg chg="add mod modGraphic">
          <ac:chgData name="Johanna Kauppi" userId="S::kaupjo3@edu.hel.fi::a06e9650-41ae-48f5-a7be-82f3118d0567" providerId="AD" clId="Web-{11601E57-F23B-FDFA-06CE-E39FBAB95136}" dt="2020-01-03T15:53:38.886" v="591"/>
          <ac:graphicFrameMkLst>
            <pc:docMk/>
            <pc:sldMk cId="2437227136" sldId="275"/>
            <ac:graphicFrameMk id="4" creationId="{A775522B-23AB-4CF4-81A7-540DD0755989}"/>
          </ac:graphicFrameMkLst>
        </pc:graphicFrameChg>
      </pc:sldChg>
    </pc:docChg>
  </pc:docChgLst>
  <pc:docChgLst>
    <pc:chgData name="Kimmo Sivula-Heiskanen" userId="S::sivukim@edu.hel.fi::011ae6b0-3394-42a6-82c0-9d640f7b338b" providerId="AD" clId="Web-{DC8C5C8C-7249-C4E6-5287-DFF1B02EF414}"/>
    <pc:docChg chg="modSld">
      <pc:chgData name="Kimmo Sivula-Heiskanen" userId="S::sivukim@edu.hel.fi::011ae6b0-3394-42a6-82c0-9d640f7b338b" providerId="AD" clId="Web-{DC8C5C8C-7249-C4E6-5287-DFF1B02EF414}" dt="2020-01-09T04:21:08.716" v="5" actId="20577"/>
      <pc:docMkLst>
        <pc:docMk/>
      </pc:docMkLst>
      <pc:sldChg chg="modSp">
        <pc:chgData name="Kimmo Sivula-Heiskanen" userId="S::sivukim@edu.hel.fi::011ae6b0-3394-42a6-82c0-9d640f7b338b" providerId="AD" clId="Web-{DC8C5C8C-7249-C4E6-5287-DFF1B02EF414}" dt="2020-01-09T04:21:08.716" v="4" actId="20577"/>
        <pc:sldMkLst>
          <pc:docMk/>
          <pc:sldMk cId="2760719525" sldId="257"/>
        </pc:sldMkLst>
        <pc:spChg chg="mod">
          <ac:chgData name="Kimmo Sivula-Heiskanen" userId="S::sivukim@edu.hel.fi::011ae6b0-3394-42a6-82c0-9d640f7b338b" providerId="AD" clId="Web-{DC8C5C8C-7249-C4E6-5287-DFF1B02EF414}" dt="2020-01-09T04:21:08.716" v="4" actId="20577"/>
          <ac:spMkLst>
            <pc:docMk/>
            <pc:sldMk cId="2760719525" sldId="257"/>
            <ac:spMk id="3" creationId="{00000000-0000-0000-0000-000000000000}"/>
          </ac:spMkLst>
        </pc:spChg>
      </pc:sldChg>
    </pc:docChg>
  </pc:docChgLst>
  <pc:docChgLst>
    <pc:chgData name="Markus Väyrynen" userId="S::vayryma@edu.hel.fi::fea62423-0a0f-4640-817e-a6d75b2e8ef5" providerId="AD" clId="Web-{DDB96569-4FA5-4104-8258-731E5E76C1CD}"/>
    <pc:docChg chg="addSld modSld sldOrd">
      <pc:chgData name="Markus Väyrynen" userId="S::vayryma@edu.hel.fi::fea62423-0a0f-4640-817e-a6d75b2e8ef5" providerId="AD" clId="Web-{DDB96569-4FA5-4104-8258-731E5E76C1CD}" dt="2020-01-07T19:57:55.919" v="1157" actId="20577"/>
      <pc:docMkLst>
        <pc:docMk/>
      </pc:docMkLst>
      <pc:sldChg chg="modSp new ord">
        <pc:chgData name="Markus Väyrynen" userId="S::vayryma@edu.hel.fi::fea62423-0a0f-4640-817e-a6d75b2e8ef5" providerId="AD" clId="Web-{DDB96569-4FA5-4104-8258-731E5E76C1CD}" dt="2020-01-07T19:57:55.919" v="1156" actId="20577"/>
        <pc:sldMkLst>
          <pc:docMk/>
          <pc:sldMk cId="2242887041" sldId="277"/>
        </pc:sldMkLst>
        <pc:spChg chg="mod">
          <ac:chgData name="Markus Väyrynen" userId="S::vayryma@edu.hel.fi::fea62423-0a0f-4640-817e-a6d75b2e8ef5" providerId="AD" clId="Web-{DDB96569-4FA5-4104-8258-731E5E76C1CD}" dt="2020-01-07T19:34:59.790" v="28" actId="20577"/>
          <ac:spMkLst>
            <pc:docMk/>
            <pc:sldMk cId="2242887041" sldId="277"/>
            <ac:spMk id="2" creationId="{B65AF8A8-262E-4ABA-AA2A-B7C7FE325C7B}"/>
          </ac:spMkLst>
        </pc:spChg>
        <pc:spChg chg="mod">
          <ac:chgData name="Markus Väyrynen" userId="S::vayryma@edu.hel.fi::fea62423-0a0f-4640-817e-a6d75b2e8ef5" providerId="AD" clId="Web-{DDB96569-4FA5-4104-8258-731E5E76C1CD}" dt="2020-01-07T19:57:55.919" v="1156" actId="20577"/>
          <ac:spMkLst>
            <pc:docMk/>
            <pc:sldMk cId="2242887041" sldId="277"/>
            <ac:spMk id="3" creationId="{C5A99B9A-3B21-4EA4-81F4-FC3034FC2B89}"/>
          </ac:spMkLst>
        </pc:spChg>
      </pc:sldChg>
    </pc:docChg>
  </pc:docChgLst>
  <pc:docChgLst>
    <pc:chgData name="Johanna Kauppi" userId="S::kaupjo3@edu.hel.fi::a06e9650-41ae-48f5-a7be-82f3118d0567" providerId="AD" clId="Web-{FAC91633-039A-9635-3DFD-A74169E0CC4A}"/>
    <pc:docChg chg="addSld delSld modSld sldOrd">
      <pc:chgData name="Johanna Kauppi" userId="S::kaupjo3@edu.hel.fi::a06e9650-41ae-48f5-a7be-82f3118d0567" providerId="AD" clId="Web-{FAC91633-039A-9635-3DFD-A74169E0CC4A}" dt="2020-01-03T16:41:56.411" v="925"/>
      <pc:docMkLst>
        <pc:docMk/>
      </pc:docMkLst>
      <pc:sldChg chg="modSp">
        <pc:chgData name="Johanna Kauppi" userId="S::kaupjo3@edu.hel.fi::a06e9650-41ae-48f5-a7be-82f3118d0567" providerId="AD" clId="Web-{FAC91633-039A-9635-3DFD-A74169E0CC4A}" dt="2020-01-03T16:04:23.549" v="765" actId="20577"/>
        <pc:sldMkLst>
          <pc:docMk/>
          <pc:sldMk cId="2973609164" sldId="260"/>
        </pc:sldMkLst>
        <pc:spChg chg="mod">
          <ac:chgData name="Johanna Kauppi" userId="S::kaupjo3@edu.hel.fi::a06e9650-41ae-48f5-a7be-82f3118d0567" providerId="AD" clId="Web-{FAC91633-039A-9635-3DFD-A74169E0CC4A}" dt="2020-01-03T16:04:23.549" v="765" actId="20577"/>
          <ac:spMkLst>
            <pc:docMk/>
            <pc:sldMk cId="2973609164" sldId="260"/>
            <ac:spMk id="2" creationId="{00000000-0000-0000-0000-000000000000}"/>
          </ac:spMkLst>
        </pc:spChg>
      </pc:sldChg>
      <pc:sldChg chg="addSp delSp modSp">
        <pc:chgData name="Johanna Kauppi" userId="S::kaupjo3@edu.hel.fi::a06e9650-41ae-48f5-a7be-82f3118d0567" providerId="AD" clId="Web-{FAC91633-039A-9635-3DFD-A74169E0CC4A}" dt="2020-01-03T16:07:29.112" v="819" actId="1076"/>
        <pc:sldMkLst>
          <pc:docMk/>
          <pc:sldMk cId="3011102440" sldId="262"/>
        </pc:sldMkLst>
        <pc:spChg chg="mod">
          <ac:chgData name="Johanna Kauppi" userId="S::kaupjo3@edu.hel.fi::a06e9650-41ae-48f5-a7be-82f3118d0567" providerId="AD" clId="Web-{FAC91633-039A-9635-3DFD-A74169E0CC4A}" dt="2020-01-03T16:05:28.190" v="772" actId="20577"/>
          <ac:spMkLst>
            <pc:docMk/>
            <pc:sldMk cId="3011102440" sldId="262"/>
            <ac:spMk id="2" creationId="{00000000-0000-0000-0000-000000000000}"/>
          </ac:spMkLst>
        </pc:spChg>
        <pc:picChg chg="add mod">
          <ac:chgData name="Johanna Kauppi" userId="S::kaupjo3@edu.hel.fi::a06e9650-41ae-48f5-a7be-82f3118d0567" providerId="AD" clId="Web-{FAC91633-039A-9635-3DFD-A74169E0CC4A}" dt="2020-01-03T16:07:29.112" v="819" actId="1076"/>
          <ac:picMkLst>
            <pc:docMk/>
            <pc:sldMk cId="3011102440" sldId="262"/>
            <ac:picMk id="3" creationId="{5659AEF2-8126-490D-88FB-61E0C014C988}"/>
          </ac:picMkLst>
        </pc:picChg>
        <pc:picChg chg="del">
          <ac:chgData name="Johanna Kauppi" userId="S::kaupjo3@edu.hel.fi::a06e9650-41ae-48f5-a7be-82f3118d0567" providerId="AD" clId="Web-{FAC91633-039A-9635-3DFD-A74169E0CC4A}" dt="2020-01-03T16:07:24.112" v="818"/>
          <ac:picMkLst>
            <pc:docMk/>
            <pc:sldMk cId="3011102440" sldId="262"/>
            <ac:picMk id="7" creationId="{00000000-0000-0000-0000-000000000000}"/>
          </ac:picMkLst>
        </pc:picChg>
      </pc:sldChg>
      <pc:sldChg chg="addSp modSp">
        <pc:chgData name="Johanna Kauppi" userId="S::kaupjo3@edu.hel.fi::a06e9650-41ae-48f5-a7be-82f3118d0567" providerId="AD" clId="Web-{FAC91633-039A-9635-3DFD-A74169E0CC4A}" dt="2020-01-03T16:02:48.190" v="736" actId="1076"/>
        <pc:sldMkLst>
          <pc:docMk/>
          <pc:sldMk cId="3224187593" sldId="273"/>
        </pc:sldMkLst>
        <pc:spChg chg="mod">
          <ac:chgData name="Johanna Kauppi" userId="S::kaupjo3@edu.hel.fi::a06e9650-41ae-48f5-a7be-82f3118d0567" providerId="AD" clId="Web-{FAC91633-039A-9635-3DFD-A74169E0CC4A}" dt="2020-01-03T16:02:20.627" v="733" actId="20577"/>
          <ac:spMkLst>
            <pc:docMk/>
            <pc:sldMk cId="3224187593" sldId="273"/>
            <ac:spMk id="3" creationId="{3A83A95D-0A57-4265-A38E-75D07582D83B}"/>
          </ac:spMkLst>
        </pc:spChg>
        <pc:picChg chg="add mod">
          <ac:chgData name="Johanna Kauppi" userId="S::kaupjo3@edu.hel.fi::a06e9650-41ae-48f5-a7be-82f3118d0567" providerId="AD" clId="Web-{FAC91633-039A-9635-3DFD-A74169E0CC4A}" dt="2020-01-03T16:02:48.190" v="736" actId="1076"/>
          <ac:picMkLst>
            <pc:docMk/>
            <pc:sldMk cId="3224187593" sldId="273"/>
            <ac:picMk id="5" creationId="{5466D85B-72C0-4F41-83FA-0EA62960929D}"/>
          </ac:picMkLst>
        </pc:picChg>
      </pc:sldChg>
      <pc:sldChg chg="modSp">
        <pc:chgData name="Johanna Kauppi" userId="S::kaupjo3@edu.hel.fi::a06e9650-41ae-48f5-a7be-82f3118d0567" providerId="AD" clId="Web-{FAC91633-039A-9635-3DFD-A74169E0CC4A}" dt="2020-01-03T16:03:23.924" v="737" actId="14100"/>
        <pc:sldMkLst>
          <pc:docMk/>
          <pc:sldMk cId="2558533084" sldId="274"/>
        </pc:sldMkLst>
        <pc:spChg chg="mod">
          <ac:chgData name="Johanna Kauppi" userId="S::kaupjo3@edu.hel.fi::a06e9650-41ae-48f5-a7be-82f3118d0567" providerId="AD" clId="Web-{FAC91633-039A-9635-3DFD-A74169E0CC4A}" dt="2020-01-03T16:03:23.924" v="737" actId="14100"/>
          <ac:spMkLst>
            <pc:docMk/>
            <pc:sldMk cId="2558533084" sldId="274"/>
            <ac:spMk id="3" creationId="{0C1A859F-51D9-4CBE-A2CB-AD29728CCBE4}"/>
          </ac:spMkLst>
        </pc:spChg>
      </pc:sldChg>
      <pc:sldChg chg="addSp delSp modSp del">
        <pc:chgData name="Johanna Kauppi" userId="S::kaupjo3@edu.hel.fi::a06e9650-41ae-48f5-a7be-82f3118d0567" providerId="AD" clId="Web-{FAC91633-039A-9635-3DFD-A74169E0CC4A}" dt="2020-01-03T15:54:55.267" v="4"/>
        <pc:sldMkLst>
          <pc:docMk/>
          <pc:sldMk cId="2437227136" sldId="275"/>
        </pc:sldMkLst>
        <pc:spChg chg="add del mod">
          <ac:chgData name="Johanna Kauppi" userId="S::kaupjo3@edu.hel.fi::a06e9650-41ae-48f5-a7be-82f3118d0567" providerId="AD" clId="Web-{FAC91633-039A-9635-3DFD-A74169E0CC4A}" dt="2020-01-03T15:54:47.751" v="3"/>
          <ac:spMkLst>
            <pc:docMk/>
            <pc:sldMk cId="2437227136" sldId="275"/>
            <ac:spMk id="15" creationId="{E0DC10D5-DF8B-482B-8BE7-775E5863ABC0}"/>
          </ac:spMkLst>
        </pc:spChg>
        <pc:graphicFrameChg chg="del">
          <ac:chgData name="Johanna Kauppi" userId="S::kaupjo3@edu.hel.fi::a06e9650-41ae-48f5-a7be-82f3118d0567" providerId="AD" clId="Web-{FAC91633-039A-9635-3DFD-A74169E0CC4A}" dt="2020-01-03T15:54:31.048" v="0"/>
          <ac:graphicFrameMkLst>
            <pc:docMk/>
            <pc:sldMk cId="2437227136" sldId="275"/>
            <ac:graphicFrameMk id="4" creationId="{A775522B-23AB-4CF4-81A7-540DD0755989}"/>
          </ac:graphicFrameMkLst>
        </pc:graphicFrameChg>
      </pc:sldChg>
      <pc:sldChg chg="modSp new">
        <pc:chgData name="Johanna Kauppi" userId="S::kaupjo3@edu.hel.fi::a06e9650-41ae-48f5-a7be-82f3118d0567" providerId="AD" clId="Web-{FAC91633-039A-9635-3DFD-A74169E0CC4A}" dt="2020-01-03T16:03:55.674" v="759" actId="20577"/>
        <pc:sldMkLst>
          <pc:docMk/>
          <pc:sldMk cId="2674505336" sldId="275"/>
        </pc:sldMkLst>
        <pc:spChg chg="mod">
          <ac:chgData name="Johanna Kauppi" userId="S::kaupjo3@edu.hel.fi::a06e9650-41ae-48f5-a7be-82f3118d0567" providerId="AD" clId="Web-{FAC91633-039A-9635-3DFD-A74169E0CC4A}" dt="2020-01-03T15:55:13.954" v="32" actId="20577"/>
          <ac:spMkLst>
            <pc:docMk/>
            <pc:sldMk cId="2674505336" sldId="275"/>
            <ac:spMk id="2" creationId="{C0D405D5-F0DD-4CBD-92D4-5F4322723383}"/>
          </ac:spMkLst>
        </pc:spChg>
        <pc:spChg chg="mod">
          <ac:chgData name="Johanna Kauppi" userId="S::kaupjo3@edu.hel.fi::a06e9650-41ae-48f5-a7be-82f3118d0567" providerId="AD" clId="Web-{FAC91633-039A-9635-3DFD-A74169E0CC4A}" dt="2020-01-03T16:03:55.674" v="759" actId="20577"/>
          <ac:spMkLst>
            <pc:docMk/>
            <pc:sldMk cId="2674505336" sldId="275"/>
            <ac:spMk id="3" creationId="{590DA9CF-9FB6-43B4-8DCE-7CA7EC3A39EB}"/>
          </ac:spMkLst>
        </pc:spChg>
      </pc:sldChg>
      <pc:sldChg chg="addSp delSp modSp new del mod setBg">
        <pc:chgData name="Johanna Kauppi" userId="S::kaupjo3@edu.hel.fi::a06e9650-41ae-48f5-a7be-82f3118d0567" providerId="AD" clId="Web-{FAC91633-039A-9635-3DFD-A74169E0CC4A}" dt="2020-01-03T16:23:48.412" v="857"/>
        <pc:sldMkLst>
          <pc:docMk/>
          <pc:sldMk cId="148714910" sldId="276"/>
        </pc:sldMkLst>
        <pc:spChg chg="mod">
          <ac:chgData name="Johanna Kauppi" userId="S::kaupjo3@edu.hel.fi::a06e9650-41ae-48f5-a7be-82f3118d0567" providerId="AD" clId="Web-{FAC91633-039A-9635-3DFD-A74169E0CC4A}" dt="2020-01-03T16:23:29.865" v="856"/>
          <ac:spMkLst>
            <pc:docMk/>
            <pc:sldMk cId="148714910" sldId="276"/>
            <ac:spMk id="2" creationId="{57E37836-C738-4569-AA48-35BDE73D59C7}"/>
          </ac:spMkLst>
        </pc:spChg>
        <pc:spChg chg="del">
          <ac:chgData name="Johanna Kauppi" userId="S::kaupjo3@edu.hel.fi::a06e9650-41ae-48f5-a7be-82f3118d0567" providerId="AD" clId="Web-{FAC91633-039A-9635-3DFD-A74169E0CC4A}" dt="2020-01-03T16:21:48.380" v="850"/>
          <ac:spMkLst>
            <pc:docMk/>
            <pc:sldMk cId="148714910" sldId="276"/>
            <ac:spMk id="3" creationId="{441F7D06-701B-4BD5-9EDA-769E2F0C4B81}"/>
          </ac:spMkLst>
        </pc:spChg>
        <pc:spChg chg="add">
          <ac:chgData name="Johanna Kauppi" userId="S::kaupjo3@edu.hel.fi::a06e9650-41ae-48f5-a7be-82f3118d0567" providerId="AD" clId="Web-{FAC91633-039A-9635-3DFD-A74169E0CC4A}" dt="2020-01-03T16:23:29.865" v="856"/>
          <ac:spMkLst>
            <pc:docMk/>
            <pc:sldMk cId="148714910" sldId="276"/>
            <ac:spMk id="10" creationId="{5CCD89DF-A084-43AD-9824-83BBBFC81EA5}"/>
          </ac:spMkLst>
        </pc:spChg>
        <pc:spChg chg="add">
          <ac:chgData name="Johanna Kauppi" userId="S::kaupjo3@edu.hel.fi::a06e9650-41ae-48f5-a7be-82f3118d0567" providerId="AD" clId="Web-{FAC91633-039A-9635-3DFD-A74169E0CC4A}" dt="2020-01-03T16:23:29.865" v="856"/>
          <ac:spMkLst>
            <pc:docMk/>
            <pc:sldMk cId="148714910" sldId="276"/>
            <ac:spMk id="14" creationId="{11767E27-DCFE-4AA0-B1A2-E019108D7A3E}"/>
          </ac:spMkLst>
        </pc:spChg>
        <pc:spChg chg="add">
          <ac:chgData name="Johanna Kauppi" userId="S::kaupjo3@edu.hel.fi::a06e9650-41ae-48f5-a7be-82f3118d0567" providerId="AD" clId="Web-{FAC91633-039A-9635-3DFD-A74169E0CC4A}" dt="2020-01-03T16:23:29.865" v="856"/>
          <ac:spMkLst>
            <pc:docMk/>
            <pc:sldMk cId="148714910" sldId="276"/>
            <ac:spMk id="16" creationId="{1C61BEF9-DC90-4AC9-8E25-ED5509D7A1DC}"/>
          </ac:spMkLst>
        </pc:spChg>
        <pc:spChg chg="add">
          <ac:chgData name="Johanna Kauppi" userId="S::kaupjo3@edu.hel.fi::a06e9650-41ae-48f5-a7be-82f3118d0567" providerId="AD" clId="Web-{FAC91633-039A-9635-3DFD-A74169E0CC4A}" dt="2020-01-03T16:23:29.865" v="856"/>
          <ac:spMkLst>
            <pc:docMk/>
            <pc:sldMk cId="148714910" sldId="276"/>
            <ac:spMk id="18" creationId="{D64306F4-D304-4F4E-9B08-A8036AF82123}"/>
          </ac:spMkLst>
        </pc:spChg>
        <pc:graphicFrameChg chg="add mod ord modGraphic">
          <ac:chgData name="Johanna Kauppi" userId="S::kaupjo3@edu.hel.fi::a06e9650-41ae-48f5-a7be-82f3118d0567" providerId="AD" clId="Web-{FAC91633-039A-9635-3DFD-A74169E0CC4A}" dt="2020-01-03T16:23:29.865" v="856"/>
          <ac:graphicFrameMkLst>
            <pc:docMk/>
            <pc:sldMk cId="148714910" sldId="276"/>
            <ac:graphicFrameMk id="5" creationId="{80D96338-CD2F-4CE3-BBE7-DA4D28ECAD1E}"/>
          </ac:graphicFrameMkLst>
        </pc:graphicFrameChg>
        <pc:picChg chg="add">
          <ac:chgData name="Johanna Kauppi" userId="S::kaupjo3@edu.hel.fi::a06e9650-41ae-48f5-a7be-82f3118d0567" providerId="AD" clId="Web-{FAC91633-039A-9635-3DFD-A74169E0CC4A}" dt="2020-01-03T16:23:29.865" v="856"/>
          <ac:picMkLst>
            <pc:docMk/>
            <pc:sldMk cId="148714910" sldId="276"/>
            <ac:picMk id="12" creationId="{842DB508-57AC-4491-A95B-0A00DE260814}"/>
          </ac:picMkLst>
        </pc:picChg>
        <pc:picChg chg="add">
          <ac:chgData name="Johanna Kauppi" userId="S::kaupjo3@edu.hel.fi::a06e9650-41ae-48f5-a7be-82f3118d0567" providerId="AD" clId="Web-{FAC91633-039A-9635-3DFD-A74169E0CC4A}" dt="2020-01-03T16:23:29.865" v="856"/>
          <ac:picMkLst>
            <pc:docMk/>
            <pc:sldMk cId="148714910" sldId="276"/>
            <ac:picMk id="20" creationId="{8FACC571-ABDB-4C1F-8A8B-53E362E11388}"/>
          </ac:picMkLst>
        </pc:picChg>
        <pc:picChg chg="add">
          <ac:chgData name="Johanna Kauppi" userId="S::kaupjo3@edu.hel.fi::a06e9650-41ae-48f5-a7be-82f3118d0567" providerId="AD" clId="Web-{FAC91633-039A-9635-3DFD-A74169E0CC4A}" dt="2020-01-03T16:23:29.865" v="856"/>
          <ac:picMkLst>
            <pc:docMk/>
            <pc:sldMk cId="148714910" sldId="276"/>
            <ac:picMk id="22" creationId="{F486E5BD-1557-41D9-A119-D5F62647ABB1}"/>
          </ac:picMkLst>
        </pc:picChg>
      </pc:sldChg>
      <pc:sldChg chg="addSp delSp modSp new ord">
        <pc:chgData name="Johanna Kauppi" userId="S::kaupjo3@edu.hel.fi::a06e9650-41ae-48f5-a7be-82f3118d0567" providerId="AD" clId="Web-{FAC91633-039A-9635-3DFD-A74169E0CC4A}" dt="2020-01-03T16:41:56.411" v="925"/>
        <pc:sldMkLst>
          <pc:docMk/>
          <pc:sldMk cId="291462200" sldId="276"/>
        </pc:sldMkLst>
        <pc:spChg chg="mod">
          <ac:chgData name="Johanna Kauppi" userId="S::kaupjo3@edu.hel.fi::a06e9650-41ae-48f5-a7be-82f3118d0567" providerId="AD" clId="Web-{FAC91633-039A-9635-3DFD-A74169E0CC4A}" dt="2020-01-03T16:41:11.270" v="913" actId="20577"/>
          <ac:spMkLst>
            <pc:docMk/>
            <pc:sldMk cId="291462200" sldId="276"/>
            <ac:spMk id="2" creationId="{B1E6FA8D-8306-480C-83C6-0A965A94B2E5}"/>
          </ac:spMkLst>
        </pc:spChg>
        <pc:spChg chg="del">
          <ac:chgData name="Johanna Kauppi" userId="S::kaupjo3@edu.hel.fi::a06e9650-41ae-48f5-a7be-82f3118d0567" providerId="AD" clId="Web-{FAC91633-039A-9635-3DFD-A74169E0CC4A}" dt="2020-01-03T16:30:07.078" v="860"/>
          <ac:spMkLst>
            <pc:docMk/>
            <pc:sldMk cId="291462200" sldId="276"/>
            <ac:spMk id="3" creationId="{6B15B44E-1AD3-4A91-AA9B-0EAF6E58A4F0}"/>
          </ac:spMkLst>
        </pc:spChg>
        <pc:graphicFrameChg chg="add mod ord modGraphic">
          <ac:chgData name="Johanna Kauppi" userId="S::kaupjo3@edu.hel.fi::a06e9650-41ae-48f5-a7be-82f3118d0567" providerId="AD" clId="Web-{FAC91633-039A-9635-3DFD-A74169E0CC4A}" dt="2020-01-03T16:41:56.411" v="925"/>
          <ac:graphicFrameMkLst>
            <pc:docMk/>
            <pc:sldMk cId="291462200" sldId="276"/>
            <ac:graphicFrameMk id="5" creationId="{F4ABB810-E296-49B0-9759-E02048D494D9}"/>
          </ac:graphicFrameMkLst>
        </pc:graphicFrameChg>
      </pc:sldChg>
      <pc:sldChg chg="modSp new del">
        <pc:chgData name="Johanna Kauppi" userId="S::kaupjo3@edu.hel.fi::a06e9650-41ae-48f5-a7be-82f3118d0567" providerId="AD" clId="Web-{FAC91633-039A-9635-3DFD-A74169E0CC4A}" dt="2020-01-03T16:08:03.800" v="820"/>
        <pc:sldMkLst>
          <pc:docMk/>
          <pc:sldMk cId="1904358197" sldId="276"/>
        </pc:sldMkLst>
        <pc:spChg chg="mod">
          <ac:chgData name="Johanna Kauppi" userId="S::kaupjo3@edu.hel.fi::a06e9650-41ae-48f5-a7be-82f3118d0567" providerId="AD" clId="Web-{FAC91633-039A-9635-3DFD-A74169E0CC4A}" dt="2020-01-03T16:05:48.581" v="795" actId="20577"/>
          <ac:spMkLst>
            <pc:docMk/>
            <pc:sldMk cId="1904358197" sldId="276"/>
            <ac:spMk id="2" creationId="{03FECC5D-18FC-406D-8998-948239562901}"/>
          </ac:spMkLst>
        </pc:spChg>
        <pc:spChg chg="mod">
          <ac:chgData name="Johanna Kauppi" userId="S::kaupjo3@edu.hel.fi::a06e9650-41ae-48f5-a7be-82f3118d0567" providerId="AD" clId="Web-{FAC91633-039A-9635-3DFD-A74169E0CC4A}" dt="2020-01-03T16:06:08.878" v="808" actId="20577"/>
          <ac:spMkLst>
            <pc:docMk/>
            <pc:sldMk cId="1904358197" sldId="276"/>
            <ac:spMk id="3" creationId="{E70361A2-7403-41E1-B99F-9158AEAE9C62}"/>
          </ac:spMkLst>
        </pc:spChg>
        <pc:spChg chg="mod">
          <ac:chgData name="Johanna Kauppi" userId="S::kaupjo3@edu.hel.fi::a06e9650-41ae-48f5-a7be-82f3118d0567" providerId="AD" clId="Web-{FAC91633-039A-9635-3DFD-A74169E0CC4A}" dt="2020-01-03T16:06:03.987" v="802" actId="20577"/>
          <ac:spMkLst>
            <pc:docMk/>
            <pc:sldMk cId="1904358197" sldId="276"/>
            <ac:spMk id="5" creationId="{847AA0E1-91B6-436E-9955-ADD6DB17A181}"/>
          </ac:spMkLst>
        </pc:spChg>
      </pc:sldChg>
    </pc:docChg>
  </pc:docChgLst>
  <pc:docChgLst>
    <pc:chgData name="Marja Vuorela" userId="S::vuorm10@edu.hel.fi::c225ff62-1bdf-4f37-848b-3fccb24f0ea2" providerId="AD" clId="Web-{29A0DBC4-ACB1-DBEF-7D40-48CA7E8F11DF}"/>
    <pc:docChg chg="modSld">
      <pc:chgData name="Marja Vuorela" userId="S::vuorm10@edu.hel.fi::c225ff62-1bdf-4f37-848b-3fccb24f0ea2" providerId="AD" clId="Web-{29A0DBC4-ACB1-DBEF-7D40-48CA7E8F11DF}" dt="2020-01-07T14:05:01.598" v="153" actId="20577"/>
      <pc:docMkLst>
        <pc:docMk/>
      </pc:docMkLst>
      <pc:sldChg chg="modSp">
        <pc:chgData name="Marja Vuorela" userId="S::vuorm10@edu.hel.fi::c225ff62-1bdf-4f37-848b-3fccb24f0ea2" providerId="AD" clId="Web-{29A0DBC4-ACB1-DBEF-7D40-48CA7E8F11DF}" dt="2020-01-07T14:05:01.598" v="152" actId="20577"/>
        <pc:sldMkLst>
          <pc:docMk/>
          <pc:sldMk cId="2760719525" sldId="257"/>
        </pc:sldMkLst>
        <pc:spChg chg="mod">
          <ac:chgData name="Marja Vuorela" userId="S::vuorm10@edu.hel.fi::c225ff62-1bdf-4f37-848b-3fccb24f0ea2" providerId="AD" clId="Web-{29A0DBC4-ACB1-DBEF-7D40-48CA7E8F11DF}" dt="2020-01-07T14:05:01.598" v="152" actId="20577"/>
          <ac:spMkLst>
            <pc:docMk/>
            <pc:sldMk cId="2760719525" sldId="257"/>
            <ac:spMk id="3" creationId="{00000000-0000-0000-0000-000000000000}"/>
          </ac:spMkLst>
        </pc:spChg>
      </pc:sldChg>
      <pc:sldChg chg="modSp">
        <pc:chgData name="Marja Vuorela" userId="S::vuorm10@edu.hel.fi::c225ff62-1bdf-4f37-848b-3fccb24f0ea2" providerId="AD" clId="Web-{29A0DBC4-ACB1-DBEF-7D40-48CA7E8F11DF}" dt="2020-01-07T14:04:09.676" v="128" actId="20577"/>
        <pc:sldMkLst>
          <pc:docMk/>
          <pc:sldMk cId="942923800" sldId="258"/>
        </pc:sldMkLst>
        <pc:spChg chg="mod">
          <ac:chgData name="Marja Vuorela" userId="S::vuorm10@edu.hel.fi::c225ff62-1bdf-4f37-848b-3fccb24f0ea2" providerId="AD" clId="Web-{29A0DBC4-ACB1-DBEF-7D40-48CA7E8F11DF}" dt="2020-01-07T14:04:09.676" v="128" actId="20577"/>
          <ac:spMkLst>
            <pc:docMk/>
            <pc:sldMk cId="942923800" sldId="258"/>
            <ac:spMk id="3" creationId="{00000000-0000-0000-0000-000000000000}"/>
          </ac:spMkLst>
        </pc:spChg>
      </pc:sldChg>
    </pc:docChg>
  </pc:docChgLst>
  <pc:docChgLst>
    <pc:chgData name="Markus Väyrynen" userId="S::vayryma@edu.hel.fi::fea62423-0a0f-4640-817e-a6d75b2e8ef5" providerId="AD" clId="Web-{FBF293A6-F440-3887-3F2C-C3EF7957FAB6}"/>
    <pc:docChg chg="addSld modSld sldOrd">
      <pc:chgData name="Markus Väyrynen" userId="S::vayryma@edu.hel.fi::fea62423-0a0f-4640-817e-a6d75b2e8ef5" providerId="AD" clId="Web-{FBF293A6-F440-3887-3F2C-C3EF7957FAB6}" dt="2020-01-08T20:07:00.200" v="347" actId="20577"/>
      <pc:docMkLst>
        <pc:docMk/>
      </pc:docMkLst>
      <pc:sldChg chg="modSp ord">
        <pc:chgData name="Markus Väyrynen" userId="S::vayryma@edu.hel.fi::fea62423-0a0f-4640-817e-a6d75b2e8ef5" providerId="AD" clId="Web-{FBF293A6-F440-3887-3F2C-C3EF7957FAB6}" dt="2020-01-08T20:07:00.200" v="347" actId="20577"/>
        <pc:sldMkLst>
          <pc:docMk/>
          <pc:sldMk cId="4125977850" sldId="267"/>
        </pc:sldMkLst>
        <pc:spChg chg="mod">
          <ac:chgData name="Markus Väyrynen" userId="S::vayryma@edu.hel.fi::fea62423-0a0f-4640-817e-a6d75b2e8ef5" providerId="AD" clId="Web-{FBF293A6-F440-3887-3F2C-C3EF7957FAB6}" dt="2020-01-08T20:07:00.200" v="347" actId="20577"/>
          <ac:spMkLst>
            <pc:docMk/>
            <pc:sldMk cId="4125977850" sldId="267"/>
            <ac:spMk id="3" creationId="{00000000-0000-0000-0000-000000000000}"/>
          </ac:spMkLst>
        </pc:spChg>
      </pc:sldChg>
      <pc:sldChg chg="modSp">
        <pc:chgData name="Markus Väyrynen" userId="S::vayryma@edu.hel.fi::fea62423-0a0f-4640-817e-a6d75b2e8ef5" providerId="AD" clId="Web-{FBF293A6-F440-3887-3F2C-C3EF7957FAB6}" dt="2020-01-08T19:47:03.121" v="4" actId="20577"/>
        <pc:sldMkLst>
          <pc:docMk/>
          <pc:sldMk cId="2242887041" sldId="277"/>
        </pc:sldMkLst>
        <pc:spChg chg="mod">
          <ac:chgData name="Markus Väyrynen" userId="S::vayryma@edu.hel.fi::fea62423-0a0f-4640-817e-a6d75b2e8ef5" providerId="AD" clId="Web-{FBF293A6-F440-3887-3F2C-C3EF7957FAB6}" dt="2020-01-08T19:47:03.121" v="4" actId="20577"/>
          <ac:spMkLst>
            <pc:docMk/>
            <pc:sldMk cId="2242887041" sldId="277"/>
            <ac:spMk id="3" creationId="{C5A99B9A-3B21-4EA4-81F4-FC3034FC2B89}"/>
          </ac:spMkLst>
        </pc:spChg>
      </pc:sldChg>
      <pc:sldChg chg="addSp delSp modSp new mod modClrScheme chgLayout">
        <pc:chgData name="Markus Väyrynen" userId="S::vayryma@edu.hel.fi::fea62423-0a0f-4640-817e-a6d75b2e8ef5" providerId="AD" clId="Web-{FBF293A6-F440-3887-3F2C-C3EF7957FAB6}" dt="2020-01-08T20:02:38.747" v="278" actId="14100"/>
        <pc:sldMkLst>
          <pc:docMk/>
          <pc:sldMk cId="2926966254" sldId="278"/>
        </pc:sldMkLst>
        <pc:spChg chg="mod ord">
          <ac:chgData name="Markus Väyrynen" userId="S::vayryma@edu.hel.fi::fea62423-0a0f-4640-817e-a6d75b2e8ef5" providerId="AD" clId="Web-{FBF293A6-F440-3887-3F2C-C3EF7957FAB6}" dt="2020-01-08T19:58:59.684" v="269" actId="20577"/>
          <ac:spMkLst>
            <pc:docMk/>
            <pc:sldMk cId="2926966254" sldId="278"/>
            <ac:spMk id="2" creationId="{2F6C868C-94C2-4168-8D5D-549DA5ED8E53}"/>
          </ac:spMkLst>
        </pc:spChg>
        <pc:spChg chg="del">
          <ac:chgData name="Markus Väyrynen" userId="S::vayryma@edu.hel.fi::fea62423-0a0f-4640-817e-a6d75b2e8ef5" providerId="AD" clId="Web-{FBF293A6-F440-3887-3F2C-C3EF7957FAB6}" dt="2020-01-08T19:58:08.528" v="236"/>
          <ac:spMkLst>
            <pc:docMk/>
            <pc:sldMk cId="2926966254" sldId="278"/>
            <ac:spMk id="3" creationId="{E3C996DA-E7CC-42B9-9AA6-4B3918E53672}"/>
          </ac:spMkLst>
        </pc:spChg>
        <pc:picChg chg="add del mod">
          <ac:chgData name="Markus Väyrynen" userId="S::vayryma@edu.hel.fi::fea62423-0a0f-4640-817e-a6d75b2e8ef5" providerId="AD" clId="Web-{FBF293A6-F440-3887-3F2C-C3EF7957FAB6}" dt="2020-01-08T20:00:09.450" v="274"/>
          <ac:picMkLst>
            <pc:docMk/>
            <pc:sldMk cId="2926966254" sldId="278"/>
            <ac:picMk id="4" creationId="{06160308-D494-4370-A903-3C37799B06C1}"/>
          </ac:picMkLst>
        </pc:picChg>
        <pc:picChg chg="add mod">
          <ac:chgData name="Markus Väyrynen" userId="S::vayryma@edu.hel.fi::fea62423-0a0f-4640-817e-a6d75b2e8ef5" providerId="AD" clId="Web-{FBF293A6-F440-3887-3F2C-C3EF7957FAB6}" dt="2020-01-08T20:02:38.747" v="278" actId="14100"/>
          <ac:picMkLst>
            <pc:docMk/>
            <pc:sldMk cId="2926966254" sldId="278"/>
            <ac:picMk id="6" creationId="{CAE3F28C-8896-4CA9-B53F-5CF24EF1BFF3}"/>
          </ac:picMkLst>
        </pc:picChg>
      </pc:sldChg>
    </pc:docChg>
  </pc:docChgLst>
  <pc:docChgLst>
    <pc:chgData name="Johanna Kauppi" userId="S::kaupjo3@edu.hel.fi::a06e9650-41ae-48f5-a7be-82f3118d0567" providerId="AD" clId="Web-{3B2373B3-31FB-7463-6072-A30F999DB034}"/>
    <pc:docChg chg="delSld modSld sldOrd">
      <pc:chgData name="Johanna Kauppi" userId="S::kaupjo3@edu.hel.fi::a06e9650-41ae-48f5-a7be-82f3118d0567" providerId="AD" clId="Web-{3B2373B3-31FB-7463-6072-A30F999DB034}" dt="2020-01-08T10:54:47.468" v="283" actId="20577"/>
      <pc:docMkLst>
        <pc:docMk/>
      </pc:docMkLst>
      <pc:sldChg chg="modSp ord">
        <pc:chgData name="Johanna Kauppi" userId="S::kaupjo3@edu.hel.fi::a06e9650-41ae-48f5-a7be-82f3118d0567" providerId="AD" clId="Web-{3B2373B3-31FB-7463-6072-A30F999DB034}" dt="2020-01-08T08:39:28.806" v="107" actId="1076"/>
        <pc:sldMkLst>
          <pc:docMk/>
          <pc:sldMk cId="3011102440" sldId="262"/>
        </pc:sldMkLst>
        <pc:picChg chg="mod">
          <ac:chgData name="Johanna Kauppi" userId="S::kaupjo3@edu.hel.fi::a06e9650-41ae-48f5-a7be-82f3118d0567" providerId="AD" clId="Web-{3B2373B3-31FB-7463-6072-A30F999DB034}" dt="2020-01-08T08:39:28.806" v="107" actId="1076"/>
          <ac:picMkLst>
            <pc:docMk/>
            <pc:sldMk cId="3011102440" sldId="262"/>
            <ac:picMk id="3" creationId="{5659AEF2-8126-490D-88FB-61E0C014C988}"/>
          </ac:picMkLst>
        </pc:picChg>
      </pc:sldChg>
      <pc:sldChg chg="modSp">
        <pc:chgData name="Johanna Kauppi" userId="S::kaupjo3@edu.hel.fi::a06e9650-41ae-48f5-a7be-82f3118d0567" providerId="AD" clId="Web-{3B2373B3-31FB-7463-6072-A30F999DB034}" dt="2020-01-08T10:54:42.781" v="282" actId="20577"/>
        <pc:sldMkLst>
          <pc:docMk/>
          <pc:sldMk cId="3826846874" sldId="263"/>
        </pc:sldMkLst>
        <pc:spChg chg="mod">
          <ac:chgData name="Johanna Kauppi" userId="S::kaupjo3@edu.hel.fi::a06e9650-41ae-48f5-a7be-82f3118d0567" providerId="AD" clId="Web-{3B2373B3-31FB-7463-6072-A30F999DB034}" dt="2020-01-08T10:54:42.781" v="282" actId="20577"/>
          <ac:spMkLst>
            <pc:docMk/>
            <pc:sldMk cId="3826846874" sldId="263"/>
            <ac:spMk id="3" creationId="{00000000-0000-0000-0000-000000000000}"/>
          </ac:spMkLst>
        </pc:spChg>
      </pc:sldChg>
      <pc:sldChg chg="del">
        <pc:chgData name="Johanna Kauppi" userId="S::kaupjo3@edu.hel.fi::a06e9650-41ae-48f5-a7be-82f3118d0567" providerId="AD" clId="Web-{3B2373B3-31FB-7463-6072-A30F999DB034}" dt="2020-01-08T08:48:28.716" v="108"/>
        <pc:sldMkLst>
          <pc:docMk/>
          <pc:sldMk cId="1679704033" sldId="264"/>
        </pc:sldMkLst>
      </pc:sldChg>
      <pc:sldChg chg="del">
        <pc:chgData name="Johanna Kauppi" userId="S::kaupjo3@edu.hel.fi::a06e9650-41ae-48f5-a7be-82f3118d0567" providerId="AD" clId="Web-{3B2373B3-31FB-7463-6072-A30F999DB034}" dt="2020-01-08T08:48:32.966" v="109"/>
        <pc:sldMkLst>
          <pc:docMk/>
          <pc:sldMk cId="1234184828" sldId="272"/>
        </pc:sldMkLst>
      </pc:sldChg>
      <pc:sldChg chg="ord">
        <pc:chgData name="Johanna Kauppi" userId="S::kaupjo3@edu.hel.fi::a06e9650-41ae-48f5-a7be-82f3118d0567" providerId="AD" clId="Web-{3B2373B3-31FB-7463-6072-A30F999DB034}" dt="2020-01-08T08:37:10.618" v="106"/>
        <pc:sldMkLst>
          <pc:docMk/>
          <pc:sldMk cId="291462200" sldId="276"/>
        </pc:sldMkLst>
      </pc:sldChg>
    </pc:docChg>
  </pc:docChgLst>
  <pc:docChgLst>
    <pc:chgData name="Pekka Onnela" userId="S::onnepek@edu.hel.fi::02b9952b-08fc-4d45-9853-cc452459110e" providerId="AD" clId="Web-{01F5EDF4-0709-4D7E-8132-A55DB6C7299E}"/>
    <pc:docChg chg="modSld">
      <pc:chgData name="Pekka Onnela" userId="S::onnepek@edu.hel.fi::02b9952b-08fc-4d45-9853-cc452459110e" providerId="AD" clId="Web-{01F5EDF4-0709-4D7E-8132-A55DB6C7299E}" dt="2020-01-07T10:17:59.104" v="480" actId="20577"/>
      <pc:docMkLst>
        <pc:docMk/>
      </pc:docMkLst>
      <pc:sldChg chg="modSp">
        <pc:chgData name="Pekka Onnela" userId="S::onnepek@edu.hel.fi::02b9952b-08fc-4d45-9853-cc452459110e" providerId="AD" clId="Web-{01F5EDF4-0709-4D7E-8132-A55DB6C7299E}" dt="2020-01-07T10:12:50.452" v="374" actId="20577"/>
        <pc:sldMkLst>
          <pc:docMk/>
          <pc:sldMk cId="2973609164" sldId="260"/>
        </pc:sldMkLst>
        <pc:spChg chg="mod">
          <ac:chgData name="Pekka Onnela" userId="S::onnepek@edu.hel.fi::02b9952b-08fc-4d45-9853-cc452459110e" providerId="AD" clId="Web-{01F5EDF4-0709-4D7E-8132-A55DB6C7299E}" dt="2020-01-07T10:12:50.452" v="374" actId="20577"/>
          <ac:spMkLst>
            <pc:docMk/>
            <pc:sldMk cId="2973609164" sldId="260"/>
            <ac:spMk id="3" creationId="{00000000-0000-0000-0000-000000000000}"/>
          </ac:spMkLst>
        </pc:spChg>
      </pc:sldChg>
      <pc:sldChg chg="modSp">
        <pc:chgData name="Pekka Onnela" userId="S::onnepek@edu.hel.fi::02b9952b-08fc-4d45-9853-cc452459110e" providerId="AD" clId="Web-{01F5EDF4-0709-4D7E-8132-A55DB6C7299E}" dt="2020-01-07T10:11:17.626" v="346" actId="20577"/>
        <pc:sldMkLst>
          <pc:docMk/>
          <pc:sldMk cId="645020991" sldId="261"/>
        </pc:sldMkLst>
        <pc:spChg chg="mod">
          <ac:chgData name="Pekka Onnela" userId="S::onnepek@edu.hel.fi::02b9952b-08fc-4d45-9853-cc452459110e" providerId="AD" clId="Web-{01F5EDF4-0709-4D7E-8132-A55DB6C7299E}" dt="2020-01-07T10:11:17.626" v="346" actId="20577"/>
          <ac:spMkLst>
            <pc:docMk/>
            <pc:sldMk cId="645020991" sldId="261"/>
            <ac:spMk id="3" creationId="{00000000-0000-0000-0000-000000000000}"/>
          </ac:spMkLst>
        </pc:spChg>
      </pc:sldChg>
      <pc:sldChg chg="modSp">
        <pc:chgData name="Pekka Onnela" userId="S::onnepek@edu.hel.fi::02b9952b-08fc-4d45-9853-cc452459110e" providerId="AD" clId="Web-{01F5EDF4-0709-4D7E-8132-A55DB6C7299E}" dt="2020-01-07T10:17:59.104" v="479" actId="20577"/>
        <pc:sldMkLst>
          <pc:docMk/>
          <pc:sldMk cId="3826846874" sldId="263"/>
        </pc:sldMkLst>
        <pc:spChg chg="mod">
          <ac:chgData name="Pekka Onnela" userId="S::onnepek@edu.hel.fi::02b9952b-08fc-4d45-9853-cc452459110e" providerId="AD" clId="Web-{01F5EDF4-0709-4D7E-8132-A55DB6C7299E}" dt="2020-01-07T10:17:59.104" v="479" actId="20577"/>
          <ac:spMkLst>
            <pc:docMk/>
            <pc:sldMk cId="3826846874" sldId="263"/>
            <ac:spMk id="3" creationId="{00000000-0000-0000-0000-000000000000}"/>
          </ac:spMkLst>
        </pc:spChg>
      </pc:sldChg>
      <pc:sldChg chg="modSp">
        <pc:chgData name="Pekka Onnela" userId="S::onnepek@edu.hel.fi::02b9952b-08fc-4d45-9853-cc452459110e" providerId="AD" clId="Web-{01F5EDF4-0709-4D7E-8132-A55DB6C7299E}" dt="2020-01-07T09:30:10.710" v="100" actId="20577"/>
        <pc:sldMkLst>
          <pc:docMk/>
          <pc:sldMk cId="135402533" sldId="270"/>
        </pc:sldMkLst>
        <pc:spChg chg="mod">
          <ac:chgData name="Pekka Onnela" userId="S::onnepek@edu.hel.fi::02b9952b-08fc-4d45-9853-cc452459110e" providerId="AD" clId="Web-{01F5EDF4-0709-4D7E-8132-A55DB6C7299E}" dt="2020-01-07T09:30:10.710" v="100" actId="20577"/>
          <ac:spMkLst>
            <pc:docMk/>
            <pc:sldMk cId="135402533" sldId="270"/>
            <ac:spMk id="3" creationId="{00000000-0000-0000-0000-000000000000}"/>
          </ac:spMkLst>
        </pc:spChg>
      </pc:sldChg>
      <pc:sldChg chg="modSp">
        <pc:chgData name="Pekka Onnela" userId="S::onnepek@edu.hel.fi::02b9952b-08fc-4d45-9853-cc452459110e" providerId="AD" clId="Web-{01F5EDF4-0709-4D7E-8132-A55DB6C7299E}" dt="2020-01-07T09:56:24.873" v="340" actId="20577"/>
        <pc:sldMkLst>
          <pc:docMk/>
          <pc:sldMk cId="3058957850" sldId="271"/>
        </pc:sldMkLst>
        <pc:spChg chg="mod">
          <ac:chgData name="Pekka Onnela" userId="S::onnepek@edu.hel.fi::02b9952b-08fc-4d45-9853-cc452459110e" providerId="AD" clId="Web-{01F5EDF4-0709-4D7E-8132-A55DB6C7299E}" dt="2020-01-07T09:56:24.873" v="340" actId="20577"/>
          <ac:spMkLst>
            <pc:docMk/>
            <pc:sldMk cId="3058957850" sldId="271"/>
            <ac:spMk id="3" creationId="{00000000-0000-0000-0000-000000000000}"/>
          </ac:spMkLst>
        </pc:spChg>
      </pc:sldChg>
    </pc:docChg>
  </pc:docChgLst>
  <pc:docChgLst>
    <pc:chgData name="Johanna Kauppi" userId="S::kaupjo3@edu.hel.fi::a06e9650-41ae-48f5-a7be-82f3118d0567" providerId="AD" clId="Web-{CF144CEB-3D1F-3D96-4C13-4485A2D3FD22}"/>
    <pc:docChg chg="addSld delSld modSld sldOrd">
      <pc:chgData name="Johanna Kauppi" userId="S::kaupjo3@edu.hel.fi::a06e9650-41ae-48f5-a7be-82f3118d0567" providerId="AD" clId="Web-{CF144CEB-3D1F-3D96-4C13-4485A2D3FD22}" dt="2019-12-26T12:49:11.375" v="506" actId="20577"/>
      <pc:docMkLst>
        <pc:docMk/>
      </pc:docMkLst>
      <pc:sldChg chg="modSp">
        <pc:chgData name="Johanna Kauppi" userId="S::kaupjo3@edu.hel.fi::a06e9650-41ae-48f5-a7be-82f3118d0567" providerId="AD" clId="Web-{CF144CEB-3D1F-3D96-4C13-4485A2D3FD22}" dt="2019-12-26T12:26:53.815" v="10" actId="20577"/>
        <pc:sldMkLst>
          <pc:docMk/>
          <pc:sldMk cId="3628208514" sldId="256"/>
        </pc:sldMkLst>
        <pc:spChg chg="mod">
          <ac:chgData name="Johanna Kauppi" userId="S::kaupjo3@edu.hel.fi::a06e9650-41ae-48f5-a7be-82f3118d0567" providerId="AD" clId="Web-{CF144CEB-3D1F-3D96-4C13-4485A2D3FD22}" dt="2019-12-26T12:26:53.815" v="10" actId="20577"/>
          <ac:spMkLst>
            <pc:docMk/>
            <pc:sldMk cId="3628208514" sldId="256"/>
            <ac:spMk id="3" creationId="{00000000-0000-0000-0000-000000000000}"/>
          </ac:spMkLst>
        </pc:spChg>
      </pc:sldChg>
      <pc:sldChg chg="modSp del">
        <pc:chgData name="Johanna Kauppi" userId="S::kaupjo3@edu.hel.fi::a06e9650-41ae-48f5-a7be-82f3118d0567" providerId="AD" clId="Web-{CF144CEB-3D1F-3D96-4C13-4485A2D3FD22}" dt="2019-12-26T12:29:01.424" v="83"/>
        <pc:sldMkLst>
          <pc:docMk/>
          <pc:sldMk cId="3043386055" sldId="259"/>
        </pc:sldMkLst>
        <pc:spChg chg="mod">
          <ac:chgData name="Johanna Kauppi" userId="S::kaupjo3@edu.hel.fi::a06e9650-41ae-48f5-a7be-82f3118d0567" providerId="AD" clId="Web-{CF144CEB-3D1F-3D96-4C13-4485A2D3FD22}" dt="2019-12-26T12:28:14.268" v="80" actId="20577"/>
          <ac:spMkLst>
            <pc:docMk/>
            <pc:sldMk cId="3043386055" sldId="259"/>
            <ac:spMk id="2" creationId="{00000000-0000-0000-0000-000000000000}"/>
          </ac:spMkLst>
        </pc:spChg>
        <pc:spChg chg="mod">
          <ac:chgData name="Johanna Kauppi" userId="S::kaupjo3@edu.hel.fi::a06e9650-41ae-48f5-a7be-82f3118d0567" providerId="AD" clId="Web-{CF144CEB-3D1F-3D96-4C13-4485A2D3FD22}" dt="2019-12-26T12:28:01.362" v="65" actId="20577"/>
          <ac:spMkLst>
            <pc:docMk/>
            <pc:sldMk cId="3043386055" sldId="259"/>
            <ac:spMk id="3" creationId="{00000000-0000-0000-0000-000000000000}"/>
          </ac:spMkLst>
        </pc:spChg>
      </pc:sldChg>
      <pc:sldChg chg="modSp ord">
        <pc:chgData name="Johanna Kauppi" userId="S::kaupjo3@edu.hel.fi::a06e9650-41ae-48f5-a7be-82f3118d0567" providerId="AD" clId="Web-{CF144CEB-3D1F-3D96-4C13-4485A2D3FD22}" dt="2019-12-26T12:49:11.375" v="505" actId="20577"/>
        <pc:sldMkLst>
          <pc:docMk/>
          <pc:sldMk cId="3826846874" sldId="263"/>
        </pc:sldMkLst>
        <pc:spChg chg="mod">
          <ac:chgData name="Johanna Kauppi" userId="S::kaupjo3@edu.hel.fi::a06e9650-41ae-48f5-a7be-82f3118d0567" providerId="AD" clId="Web-{CF144CEB-3D1F-3D96-4C13-4485A2D3FD22}" dt="2019-12-26T12:47:12.719" v="464" actId="20577"/>
          <ac:spMkLst>
            <pc:docMk/>
            <pc:sldMk cId="3826846874" sldId="263"/>
            <ac:spMk id="2" creationId="{00000000-0000-0000-0000-000000000000}"/>
          </ac:spMkLst>
        </pc:spChg>
        <pc:spChg chg="mod">
          <ac:chgData name="Johanna Kauppi" userId="S::kaupjo3@edu.hel.fi::a06e9650-41ae-48f5-a7be-82f3118d0567" providerId="AD" clId="Web-{CF144CEB-3D1F-3D96-4C13-4485A2D3FD22}" dt="2019-12-26T12:49:11.375" v="505" actId="20577"/>
          <ac:spMkLst>
            <pc:docMk/>
            <pc:sldMk cId="3826846874" sldId="263"/>
            <ac:spMk id="3" creationId="{00000000-0000-0000-0000-000000000000}"/>
          </ac:spMkLst>
        </pc:spChg>
      </pc:sldChg>
      <pc:sldChg chg="ord">
        <pc:chgData name="Johanna Kauppi" userId="S::kaupjo3@edu.hel.fi::a06e9650-41ae-48f5-a7be-82f3118d0567" providerId="AD" clId="Web-{CF144CEB-3D1F-3D96-4C13-4485A2D3FD22}" dt="2019-12-26T12:27:25.456" v="13"/>
        <pc:sldMkLst>
          <pc:docMk/>
          <pc:sldMk cId="674592344" sldId="268"/>
        </pc:sldMkLst>
      </pc:sldChg>
      <pc:sldChg chg="modSp new">
        <pc:chgData name="Johanna Kauppi" userId="S::kaupjo3@edu.hel.fi::a06e9650-41ae-48f5-a7be-82f3118d0567" providerId="AD" clId="Web-{CF144CEB-3D1F-3D96-4C13-4485A2D3FD22}" dt="2019-12-26T12:46:38.328" v="430" actId="20577"/>
        <pc:sldMkLst>
          <pc:docMk/>
          <pc:sldMk cId="3224187593" sldId="273"/>
        </pc:sldMkLst>
        <pc:spChg chg="mod">
          <ac:chgData name="Johanna Kauppi" userId="S::kaupjo3@edu.hel.fi::a06e9650-41ae-48f5-a7be-82f3118d0567" providerId="AD" clId="Web-{CF144CEB-3D1F-3D96-4C13-4485A2D3FD22}" dt="2019-12-26T12:29:27.315" v="128" actId="20577"/>
          <ac:spMkLst>
            <pc:docMk/>
            <pc:sldMk cId="3224187593" sldId="273"/>
            <ac:spMk id="2" creationId="{A2A58878-141A-42BF-B9AD-8B5C73AF7A2D}"/>
          </ac:spMkLst>
        </pc:spChg>
        <pc:spChg chg="mod">
          <ac:chgData name="Johanna Kauppi" userId="S::kaupjo3@edu.hel.fi::a06e9650-41ae-48f5-a7be-82f3118d0567" providerId="AD" clId="Web-{CF144CEB-3D1F-3D96-4C13-4485A2D3FD22}" dt="2019-12-26T12:46:38.328" v="430" actId="20577"/>
          <ac:spMkLst>
            <pc:docMk/>
            <pc:sldMk cId="3224187593" sldId="273"/>
            <ac:spMk id="3" creationId="{3A83A95D-0A57-4265-A38E-75D07582D8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680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76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2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4827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939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045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8822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9130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44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14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250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131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295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085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188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083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04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6DE7-F59F-4264-8DF3-4E75DC1C45CA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751B-7477-4CF1-BC3E-4A25A31350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56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hea.fi/opiskelu/perusaste/urheiluylakoulukokeilu-2017-2019/" TargetMode="External"/><Relationship Id="rId2" Type="http://schemas.openxmlformats.org/officeDocument/2006/relationships/hyperlink" Target="http://www.urhea.fi/opiskelu/perusast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oveltuvuuskoe.fi/" TargetMode="External"/><Relationship Id="rId4" Type="http://schemas.openxmlformats.org/officeDocument/2006/relationships/hyperlink" Target="http://www.urhea.fi/opiskelu/perusaste/soveltuvuuskoe-202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59854"/>
            <a:ext cx="6357870" cy="2750109"/>
          </a:xfrm>
        </p:spPr>
        <p:txBody>
          <a:bodyPr/>
          <a:lstStyle/>
          <a:p>
            <a:r>
              <a:rPr lang="fi-FI"/>
              <a:t>Tulevat seiskaluokkalaiset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3432"/>
            <a:ext cx="6357870" cy="13843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4800"/>
              <a:t>9.1.2020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854" y="1221458"/>
            <a:ext cx="3836831" cy="383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0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868C-94C2-4168-8D5D-549DA5ED8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Esimerkki</a:t>
            </a:r>
            <a:r>
              <a:rPr lang="en-US" dirty="0"/>
              <a:t> 3.jakson </a:t>
            </a:r>
            <a:r>
              <a:rPr lang="en-US" dirty="0" err="1"/>
              <a:t>työjärjestyksestä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AE3F28C-8896-4CA9-B53F-5CF24EF1B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" y="1991491"/>
            <a:ext cx="12187989" cy="487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66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F8A8-262E-4ABA-AA2A-B7C7FE325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Kohti peruskoulun loppusuoraa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99B9A-3B21-4EA4-81F4-FC3034FC2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40336"/>
            <a:ext cx="10808347" cy="435179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 err="1"/>
              <a:t>Opiskelun</a:t>
            </a:r>
            <a:r>
              <a:rPr lang="en-US" sz="2800" dirty="0"/>
              <a:t> ja </a:t>
            </a:r>
            <a:r>
              <a:rPr lang="en-US" sz="2800" dirty="0" err="1"/>
              <a:t>oppimisen</a:t>
            </a:r>
            <a:r>
              <a:rPr lang="en-US" sz="2800" dirty="0"/>
              <a:t> </a:t>
            </a:r>
            <a:r>
              <a:rPr lang="en-US" sz="2800" dirty="0" err="1"/>
              <a:t>perustaidot</a:t>
            </a:r>
            <a:r>
              <a:rPr lang="en-US" sz="2800" dirty="0"/>
              <a:t> </a:t>
            </a:r>
            <a:r>
              <a:rPr lang="en-US" sz="2800" dirty="0" err="1"/>
              <a:t>ovat</a:t>
            </a:r>
            <a:r>
              <a:rPr lang="en-US" sz="2800" dirty="0"/>
              <a:t> </a:t>
            </a:r>
            <a:r>
              <a:rPr lang="en-US" sz="2800" dirty="0" err="1"/>
              <a:t>edelleen</a:t>
            </a:r>
            <a:r>
              <a:rPr lang="en-US" sz="2800" dirty="0"/>
              <a:t> </a:t>
            </a:r>
            <a:r>
              <a:rPr lang="en-US" sz="2800" dirty="0" err="1"/>
              <a:t>tärkeitä</a:t>
            </a:r>
            <a:r>
              <a:rPr lang="en-US" sz="2800" dirty="0"/>
              <a:t>. </a:t>
            </a:r>
            <a:r>
              <a:rPr lang="en-US" sz="2800" dirty="0" err="1"/>
              <a:t>Vaikka</a:t>
            </a:r>
            <a:r>
              <a:rPr lang="en-US" sz="2800" dirty="0"/>
              <a:t> </a:t>
            </a:r>
            <a:r>
              <a:rPr lang="en-US" sz="2800" dirty="0" err="1"/>
              <a:t>muutoksia</a:t>
            </a:r>
            <a:r>
              <a:rPr lang="en-US" sz="2800" dirty="0"/>
              <a:t> </a:t>
            </a:r>
            <a:r>
              <a:rPr lang="en-US" sz="2800" dirty="0" err="1"/>
              <a:t>tulee</a:t>
            </a:r>
            <a:r>
              <a:rPr lang="en-US" sz="2800" dirty="0"/>
              <a:t>, </a:t>
            </a:r>
            <a:r>
              <a:rPr lang="en-US" sz="2800" dirty="0" err="1"/>
              <a:t>niin</a:t>
            </a:r>
            <a:r>
              <a:rPr lang="en-US" sz="2800" dirty="0"/>
              <a:t>...</a:t>
            </a:r>
          </a:p>
          <a:p>
            <a:pPr lvl="1"/>
            <a:r>
              <a:rPr lang="en-US" sz="2400" dirty="0" err="1"/>
              <a:t>Pääosa</a:t>
            </a:r>
            <a:r>
              <a:rPr lang="en-US" sz="2400" dirty="0"/>
              <a:t> </a:t>
            </a:r>
            <a:r>
              <a:rPr lang="en-US" sz="2400" dirty="0" err="1"/>
              <a:t>koululaisen</a:t>
            </a:r>
            <a:r>
              <a:rPr lang="en-US" sz="2400" dirty="0"/>
              <a:t> </a:t>
            </a:r>
            <a:r>
              <a:rPr lang="en-US" sz="2400" dirty="0" err="1"/>
              <a:t>työstä</a:t>
            </a:r>
            <a:r>
              <a:rPr lang="en-US" sz="2400" dirty="0"/>
              <a:t> </a:t>
            </a:r>
            <a:r>
              <a:rPr lang="en-US" sz="2400" dirty="0" err="1"/>
              <a:t>tehdään</a:t>
            </a:r>
            <a:r>
              <a:rPr lang="en-US" sz="2400" dirty="0"/>
              <a:t> </a:t>
            </a:r>
            <a:r>
              <a:rPr lang="en-US" sz="2400" dirty="0" err="1"/>
              <a:t>koulussa</a:t>
            </a:r>
            <a:r>
              <a:rPr lang="en-US" sz="2400" dirty="0"/>
              <a:t>. Sen </a:t>
            </a:r>
            <a:r>
              <a:rPr lang="en-US" sz="2400" dirty="0" err="1"/>
              <a:t>lisäksi</a:t>
            </a:r>
            <a:r>
              <a:rPr lang="en-US" sz="2400" dirty="0"/>
              <a:t> </a:t>
            </a:r>
            <a:r>
              <a:rPr lang="en-US" sz="2400" dirty="0" err="1"/>
              <a:t>läksyjen</a:t>
            </a:r>
            <a:r>
              <a:rPr lang="en-US" sz="2400" dirty="0"/>
              <a:t> </a:t>
            </a:r>
            <a:r>
              <a:rPr lang="en-US" sz="2400" dirty="0" err="1"/>
              <a:t>tekeminen</a:t>
            </a:r>
            <a:r>
              <a:rPr lang="en-US" sz="2400" dirty="0"/>
              <a:t> ja </a:t>
            </a:r>
            <a:r>
              <a:rPr lang="en-US" sz="2400" dirty="0" err="1"/>
              <a:t>kokeisiin</a:t>
            </a:r>
            <a:r>
              <a:rPr lang="en-US" sz="2400" dirty="0"/>
              <a:t> </a:t>
            </a:r>
            <a:r>
              <a:rPr lang="en-US" sz="2400" dirty="0" err="1"/>
              <a:t>valmistautuminen</a:t>
            </a:r>
            <a:r>
              <a:rPr lang="en-US" sz="2400" dirty="0"/>
              <a:t> </a:t>
            </a:r>
            <a:r>
              <a:rPr lang="en-US" sz="2400" dirty="0" err="1"/>
              <a:t>luovat</a:t>
            </a:r>
            <a:r>
              <a:rPr lang="en-US" sz="2400" dirty="0"/>
              <a:t> </a:t>
            </a:r>
            <a:r>
              <a:rPr lang="en-US" sz="2400" dirty="0" err="1"/>
              <a:t>pohjan</a:t>
            </a:r>
            <a:r>
              <a:rPr lang="en-US" sz="2400" dirty="0"/>
              <a:t> </a:t>
            </a:r>
            <a:r>
              <a:rPr lang="en-US" sz="2400" dirty="0" err="1"/>
              <a:t>onnistumiselle</a:t>
            </a:r>
            <a:r>
              <a:rPr lang="en-US" sz="2400" dirty="0"/>
              <a:t>.</a:t>
            </a:r>
          </a:p>
          <a:p>
            <a:r>
              <a:rPr lang="en-US" sz="2800" dirty="0" err="1"/>
              <a:t>Yksilön</a:t>
            </a:r>
            <a:r>
              <a:rPr lang="en-US" sz="2800" dirty="0"/>
              <a:t> </a:t>
            </a:r>
            <a:r>
              <a:rPr lang="en-US" sz="2800" dirty="0" err="1"/>
              <a:t>kehityksen</a:t>
            </a:r>
            <a:r>
              <a:rPr lang="en-US" sz="2800" dirty="0"/>
              <a:t> </a:t>
            </a:r>
            <a:r>
              <a:rPr lang="en-US" sz="2800" dirty="0" err="1"/>
              <a:t>näkökulmasta</a:t>
            </a:r>
            <a:r>
              <a:rPr lang="en-US" sz="2800" dirty="0"/>
              <a:t> </a:t>
            </a:r>
            <a:r>
              <a:rPr lang="en-US" sz="2800" dirty="0" err="1"/>
              <a:t>vuosiluokille</a:t>
            </a:r>
            <a:r>
              <a:rPr lang="en-US" sz="2800" dirty="0"/>
              <a:t> 7-9 </a:t>
            </a:r>
            <a:r>
              <a:rPr lang="en-US" sz="2800" dirty="0" err="1"/>
              <a:t>voi</a:t>
            </a:r>
            <a:r>
              <a:rPr lang="en-US" sz="2800" dirty="0"/>
              <a:t> </a:t>
            </a:r>
            <a:r>
              <a:rPr lang="en-US" sz="2800" dirty="0" err="1"/>
              <a:t>osua</a:t>
            </a:r>
            <a:r>
              <a:rPr lang="en-US" sz="2800" dirty="0"/>
              <a:t> </a:t>
            </a:r>
            <a:r>
              <a:rPr lang="en-US" sz="2800" dirty="0" err="1"/>
              <a:t>myös</a:t>
            </a:r>
            <a:r>
              <a:rPr lang="en-US" sz="2800" dirty="0"/>
              <a:t> </a:t>
            </a:r>
            <a:r>
              <a:rPr lang="en-US" sz="2800" dirty="0" err="1"/>
              <a:t>haastavampi</a:t>
            </a:r>
            <a:r>
              <a:rPr lang="en-US" sz="2800" dirty="0"/>
              <a:t> </a:t>
            </a:r>
            <a:r>
              <a:rPr lang="en-US" sz="2800" dirty="0" err="1"/>
              <a:t>jakso</a:t>
            </a:r>
            <a:r>
              <a:rPr lang="en-US" sz="2800" dirty="0"/>
              <a:t> ja </a:t>
            </a:r>
            <a:r>
              <a:rPr lang="en-US" sz="2800" dirty="0" err="1"/>
              <a:t>oppilaat</a:t>
            </a:r>
            <a:r>
              <a:rPr lang="en-US" sz="2800" dirty="0"/>
              <a:t> </a:t>
            </a:r>
            <a:r>
              <a:rPr lang="en-US" sz="2800" dirty="0" err="1"/>
              <a:t>tarvitsevat</a:t>
            </a:r>
            <a:r>
              <a:rPr lang="en-US" sz="2800" dirty="0"/>
              <a:t> </a:t>
            </a:r>
            <a:r>
              <a:rPr lang="en-US" sz="2800" dirty="0" err="1"/>
              <a:t>aikuisten</a:t>
            </a:r>
            <a:r>
              <a:rPr lang="en-US" sz="2800" dirty="0"/>
              <a:t> </a:t>
            </a:r>
            <a:r>
              <a:rPr lang="en-US" sz="2800" dirty="0" err="1"/>
              <a:t>tukea</a:t>
            </a:r>
            <a:r>
              <a:rPr lang="en-US" sz="2800" dirty="0"/>
              <a:t> </a:t>
            </a:r>
            <a:r>
              <a:rPr lang="en-US" sz="2800" dirty="0" err="1"/>
              <a:t>koulussa</a:t>
            </a:r>
            <a:r>
              <a:rPr lang="en-US" sz="2800" dirty="0"/>
              <a:t> </a:t>
            </a:r>
            <a:r>
              <a:rPr lang="en-US" sz="2800" dirty="0" err="1"/>
              <a:t>sekä</a:t>
            </a:r>
            <a:r>
              <a:rPr lang="en-US" sz="2800" dirty="0"/>
              <a:t> </a:t>
            </a:r>
            <a:r>
              <a:rPr lang="en-US" sz="2800" dirty="0" err="1"/>
              <a:t>kotona</a:t>
            </a:r>
            <a:r>
              <a:rPr lang="en-US" sz="2800" dirty="0"/>
              <a:t>. </a:t>
            </a:r>
          </a:p>
          <a:p>
            <a:r>
              <a:rPr lang="en-US" sz="2800" dirty="0" err="1"/>
              <a:t>Noin</a:t>
            </a:r>
            <a:r>
              <a:rPr lang="en-US" sz="2800" dirty="0"/>
              <a:t> </a:t>
            </a:r>
            <a:r>
              <a:rPr lang="en-US" sz="2800" dirty="0" err="1"/>
              <a:t>kahden</a:t>
            </a:r>
            <a:r>
              <a:rPr lang="en-US" sz="2800" dirty="0"/>
              <a:t> </a:t>
            </a:r>
            <a:r>
              <a:rPr lang="en-US" sz="2800" dirty="0" err="1"/>
              <a:t>vuoden</a:t>
            </a:r>
            <a:r>
              <a:rPr lang="en-US" sz="2800" dirty="0"/>
              <a:t> </a:t>
            </a:r>
            <a:r>
              <a:rPr lang="en-US" sz="2800" dirty="0" err="1"/>
              <a:t>kuluttua</a:t>
            </a:r>
            <a:r>
              <a:rPr lang="en-US" sz="2800" dirty="0"/>
              <a:t> </a:t>
            </a:r>
            <a:r>
              <a:rPr lang="en-US" sz="2800" dirty="0" err="1"/>
              <a:t>oppilailla</a:t>
            </a:r>
            <a:r>
              <a:rPr lang="en-US" sz="2800" dirty="0"/>
              <a:t> on </a:t>
            </a:r>
            <a:r>
              <a:rPr lang="en-US" sz="2800" dirty="0" err="1"/>
              <a:t>edessä</a:t>
            </a:r>
            <a:r>
              <a:rPr lang="en-US" sz="2800" dirty="0"/>
              <a:t> </a:t>
            </a:r>
            <a:r>
              <a:rPr lang="en-US" sz="2800" dirty="0" err="1"/>
              <a:t>ensimmäinen</a:t>
            </a:r>
            <a:r>
              <a:rPr lang="en-US" sz="2800" dirty="0"/>
              <a:t> </a:t>
            </a:r>
            <a:r>
              <a:rPr lang="en-US" sz="2800" dirty="0" err="1"/>
              <a:t>työhön</a:t>
            </a:r>
            <a:r>
              <a:rPr lang="en-US" sz="2800" dirty="0"/>
              <a:t> </a:t>
            </a:r>
            <a:r>
              <a:rPr lang="en-US" sz="2800" dirty="0" err="1"/>
              <a:t>tutustumisjakso</a:t>
            </a:r>
            <a:r>
              <a:rPr lang="en-US" sz="2800" dirty="0"/>
              <a:t> ja </a:t>
            </a:r>
            <a:r>
              <a:rPr lang="en-US" sz="2800" dirty="0" err="1"/>
              <a:t>samoihin</a:t>
            </a:r>
            <a:r>
              <a:rPr lang="en-US" sz="2800" dirty="0"/>
              <a:t> </a:t>
            </a:r>
            <a:r>
              <a:rPr lang="en-US" sz="2800" dirty="0" err="1"/>
              <a:t>aikoihin</a:t>
            </a:r>
            <a:r>
              <a:rPr lang="en-US" sz="2800" dirty="0"/>
              <a:t> </a:t>
            </a:r>
            <a:r>
              <a:rPr lang="en-US" sz="2800" dirty="0" err="1"/>
              <a:t>alkavat</a:t>
            </a:r>
            <a:r>
              <a:rPr lang="en-US" sz="2800" dirty="0"/>
              <a:t> </a:t>
            </a:r>
            <a:r>
              <a:rPr lang="en-US" sz="2800" dirty="0" err="1"/>
              <a:t>katseet</a:t>
            </a:r>
            <a:r>
              <a:rPr lang="en-US" sz="2800" dirty="0"/>
              <a:t> </a:t>
            </a:r>
            <a:r>
              <a:rPr lang="en-US" sz="2800" dirty="0" err="1"/>
              <a:t>suuntautua</a:t>
            </a:r>
            <a:r>
              <a:rPr lang="en-US" sz="2800" dirty="0"/>
              <a:t> </a:t>
            </a:r>
            <a:r>
              <a:rPr lang="en-US" sz="2800" dirty="0" err="1"/>
              <a:t>jatko-opintoihin</a:t>
            </a:r>
            <a:r>
              <a:rPr lang="en-US" sz="2800" dirty="0"/>
              <a:t> </a:t>
            </a:r>
            <a:r>
              <a:rPr lang="en-US" sz="2800" dirty="0" err="1"/>
              <a:t>toisella</a:t>
            </a:r>
            <a:r>
              <a:rPr lang="en-US" sz="2800" dirty="0"/>
              <a:t> </a:t>
            </a:r>
            <a:r>
              <a:rPr lang="en-US" sz="2800" dirty="0" err="1"/>
              <a:t>asteella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2887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MALU-painotus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4423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prstClr val="black"/>
              </a:buClr>
              <a:buFont typeface="Arial"/>
              <a:buChar char="•"/>
            </a:pPr>
            <a:r>
              <a:rPr lang="fi-FI" sz="2800" dirty="0"/>
              <a:t>Ilmiöpohjaista</a:t>
            </a:r>
            <a:endParaRPr lang="en-US" sz="2800" dirty="0">
              <a:ea typeface="+mn-lt"/>
              <a:cs typeface="+mn-lt"/>
            </a:endParaRPr>
          </a:p>
          <a:p>
            <a:pPr>
              <a:buClr>
                <a:prstClr val="black"/>
              </a:buClr>
            </a:pPr>
            <a:r>
              <a:rPr lang="fi-FI" sz="2800" dirty="0"/>
              <a:t>Toiminallista opiskelua ja tekemällä oppimista</a:t>
            </a:r>
            <a:endParaRPr lang="en-US" sz="2800" dirty="0">
              <a:ea typeface="+mn-lt"/>
              <a:cs typeface="+mn-lt"/>
            </a:endParaRPr>
          </a:p>
          <a:p>
            <a:pPr>
              <a:buClr>
                <a:prstClr val="black"/>
              </a:buClr>
              <a:buFont typeface="Arial"/>
              <a:buChar char="•"/>
            </a:pPr>
            <a:r>
              <a:rPr lang="fi-FI" sz="2800" dirty="0"/>
              <a:t>Omia tutkimuksia ja ryhmätöitä</a:t>
            </a:r>
            <a:endParaRPr lang="en-US" sz="2800" dirty="0">
              <a:ea typeface="+mn-lt"/>
              <a:cs typeface="+mn-lt"/>
            </a:endParaRPr>
          </a:p>
          <a:p>
            <a:pPr>
              <a:buClr>
                <a:prstClr val="black"/>
              </a:buClr>
              <a:buFont typeface="Arial"/>
              <a:buChar char="•"/>
            </a:pPr>
            <a:r>
              <a:rPr lang="fi-FI" sz="2800" dirty="0"/>
              <a:t>Retkiä, vierailijoita ja kilpailuja mahdollisuuksien mukaan</a:t>
            </a: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19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MALU-painotuksen sisällöt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800" dirty="0"/>
              <a:t>7 LK: vesi, tiede arjessa, valo, tilastotiede </a:t>
            </a:r>
            <a:endParaRPr lang="fi-FI" sz="2800"/>
          </a:p>
          <a:p>
            <a:r>
              <a:rPr lang="fi-FI" sz="2800" dirty="0"/>
              <a:t>8 LK: pelien matematiikka, retkeily, </a:t>
            </a:r>
            <a:r>
              <a:rPr lang="fi-FI" sz="2800" dirty="0" err="1"/>
              <a:t>survival</a:t>
            </a:r>
            <a:r>
              <a:rPr lang="fi-FI" sz="2800" dirty="0"/>
              <a:t>-taidot, energia, tiede arjessa </a:t>
            </a:r>
          </a:p>
          <a:p>
            <a:r>
              <a:rPr lang="fi-FI" sz="2800" dirty="0"/>
              <a:t>9 LK: todennäköisyyslaskenta, ajankohtaiset, ympäristöongelmat, teknologia, tiede arjessa, sähkö</a:t>
            </a:r>
          </a:p>
          <a:p>
            <a:endParaRPr lang="fi-FI" sz="2800" dirty="0"/>
          </a:p>
          <a:p>
            <a:endParaRPr lang="fi-FI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75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Vihreä lippu - kestävä taso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442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800" dirty="0"/>
              <a:t>Koulumme on Vihreä lippu – koulu. </a:t>
            </a:r>
            <a:endParaRPr lang="en-US" dirty="0"/>
          </a:p>
          <a:p>
            <a:r>
              <a:rPr lang="fi-FI" sz="2800" dirty="0"/>
              <a:t>Kestävä kehitys näkyy koulun arjessa:</a:t>
            </a:r>
            <a:endParaRPr lang="fi-FI" dirty="0"/>
          </a:p>
          <a:p>
            <a:pPr lvl="1">
              <a:buFont typeface="Arial" panose="02070309020205020404" pitchFamily="49" charset="0"/>
              <a:buChar char="•"/>
            </a:pPr>
            <a:r>
              <a:rPr lang="fi-FI" sz="2800" dirty="0"/>
              <a:t> Teemat: jätteiden lajittelu, energian säästäminen ja terve elämä</a:t>
            </a:r>
          </a:p>
          <a:p>
            <a:pPr lvl="1">
              <a:buFont typeface="Arial" panose="02070309020205020404" pitchFamily="49" charset="0"/>
              <a:buChar char="•"/>
            </a:pPr>
            <a:r>
              <a:rPr lang="fi-FI" sz="2800" dirty="0"/>
              <a:t> Keke -maskotti</a:t>
            </a:r>
          </a:p>
          <a:p>
            <a:pPr lvl="1">
              <a:buFont typeface="Arial" panose="02070309020205020404" pitchFamily="49" charset="0"/>
              <a:buChar char="•"/>
            </a:pPr>
            <a:r>
              <a:rPr lang="fi-FI" sz="2800" dirty="0"/>
              <a:t> Oppilaiden ympäristöryhmät </a:t>
            </a:r>
          </a:p>
          <a:p>
            <a:pPr lvl="1">
              <a:buFont typeface="Arial" panose="02070309020205020404" pitchFamily="49" charset="0"/>
              <a:buChar char="•"/>
            </a:pPr>
            <a:r>
              <a:rPr lang="fi-FI" sz="2800" dirty="0"/>
              <a:t> Yhteistyö esim. </a:t>
            </a:r>
            <a:r>
              <a:rPr lang="fi-FI" sz="2800" dirty="0" err="1"/>
              <a:t>HSY:n</a:t>
            </a:r>
            <a:r>
              <a:rPr lang="fi-FI" sz="2800" dirty="0"/>
              <a:t> ja WWF:n kanssa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23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Liikuntapainotus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fi-FI" sz="2800"/>
              <a:t>4h viikossa koululiikuntaa</a:t>
            </a:r>
          </a:p>
          <a:p>
            <a:pPr marL="342900" indent="-342900"/>
            <a:r>
              <a:rPr lang="fi-FI" sz="2800"/>
              <a:t>Aamuvalmennukseen voi hakea</a:t>
            </a:r>
          </a:p>
          <a:p>
            <a:pPr marL="342900" indent="-342900"/>
            <a:r>
              <a:rPr lang="fi-FI" sz="2800"/>
              <a:t>Valinnaiskurssit luokilla 8–9 </a:t>
            </a:r>
            <a:endParaRPr lang="fi-FI"/>
          </a:p>
          <a:p>
            <a:pPr marL="342900" indent="-342900"/>
            <a:r>
              <a:rPr lang="fi-FI" sz="2800"/>
              <a:t>Haetaan soveltuvuuskokeella</a:t>
            </a:r>
          </a:p>
          <a:p>
            <a:pPr marL="342900" indent="-342900"/>
            <a:r>
              <a:rPr lang="fi-FI" sz="2800"/>
              <a:t>Soveltuvuuskoe keskiviikkona 22.1.2020 (sairaustapausten varalta uusintakoe 10.2.)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20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Urhea-luokka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06929"/>
            <a:ext cx="10984457" cy="50945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fi-FI" sz="2800" dirty="0"/>
              <a:t>Olympiakomitean koordinoima</a:t>
            </a:r>
          </a:p>
          <a:p>
            <a:pPr marL="342900" indent="-342900"/>
            <a:r>
              <a:rPr lang="fi-FI" sz="2800" dirty="0"/>
              <a:t>4h viikossa koululiikuntaa</a:t>
            </a:r>
          </a:p>
          <a:p>
            <a:pPr marL="342900" indent="-342900"/>
            <a:r>
              <a:rPr lang="fi-FI" sz="2800" dirty="0"/>
              <a:t>Tiistain aamuvalmennus oman seuran, lajiliiton tai koulun järjestämänä (2019-2020:</a:t>
            </a:r>
            <a:r>
              <a:rPr lang="fi-FI" sz="2800" dirty="0">
                <a:ea typeface="+mn-lt"/>
                <a:cs typeface="+mn-lt"/>
              </a:rPr>
              <a:t> </a:t>
            </a:r>
            <a:r>
              <a:rPr lang="fi-FI" sz="2800" dirty="0"/>
              <a:t>jalkapallo, jääkiekko, yleisvalmennus)</a:t>
            </a:r>
          </a:p>
          <a:p>
            <a:pPr marL="342900" indent="-342900"/>
            <a:r>
              <a:rPr lang="fi-FI" sz="2800" dirty="0"/>
              <a:t>Opiskelun ja harjoittelun yhdistäminen lukujärjestyksessä (tarvittaessa henkilökohtainen muokattu lukujärjestys)</a:t>
            </a:r>
          </a:p>
          <a:p>
            <a:pPr marL="342900" indent="-342900"/>
            <a:r>
              <a:rPr lang="fi-FI" sz="2800" dirty="0"/>
              <a:t>Uusi oppiaine: Urheilijana kasvaminen 2h</a:t>
            </a:r>
          </a:p>
          <a:p>
            <a:pPr marL="342900" indent="-342900"/>
            <a:r>
              <a:rPr lang="fi-FI" sz="2800" dirty="0"/>
              <a:t>Henkilökohtainen kuormituksen seurannan harjoittelu</a:t>
            </a:r>
          </a:p>
          <a:p>
            <a:pPr marL="342900" indent="-342900"/>
            <a:r>
              <a:rPr lang="fi-FI" sz="2800" dirty="0"/>
              <a:t>Kodin, koulun ja valmentajan yhteistyö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229" y="5140502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09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Urheiluluokka 2/2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800" dirty="0"/>
              <a:t>Hakulomake toimitetaan Haagan peruskouluun 15.1.2020 mennessä</a:t>
            </a:r>
          </a:p>
          <a:p>
            <a:r>
              <a:rPr lang="fi-FI" sz="2800" dirty="0"/>
              <a:t>Haetaan soveltuvuuskokeilla keskiviikkona 22.1.2020 (varapäivä 10.2.) </a:t>
            </a:r>
            <a:r>
              <a:rPr lang="fi-FI" sz="2800" b="1" u="sng" dirty="0"/>
              <a:t>ja</a:t>
            </a:r>
            <a:r>
              <a:rPr lang="fi-FI" sz="2800" dirty="0"/>
              <a:t> lajiosuus perjantaina 24.1.2020 (varapäivä 12.2.)</a:t>
            </a:r>
          </a:p>
          <a:p>
            <a:r>
              <a:rPr lang="fi-FI" sz="2800" dirty="0"/>
              <a:t>Soveltuvuuskokeen koulukohtainen osio uinti (25 m vapaauinti) ja välineen käsittely (futsal + koripallo + salibandy)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57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Lisätietoa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7904"/>
            <a:ext cx="9613861" cy="437544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i-FI" sz="4000"/>
              <a:t>Perustiedot Urhea-verkoston yläkouluista</a:t>
            </a:r>
          </a:p>
          <a:p>
            <a:pPr marL="0" indent="0">
              <a:buNone/>
            </a:pPr>
            <a:r>
              <a:rPr lang="fi-FI" sz="4000">
                <a:hlinkClick r:id="rId2"/>
              </a:rPr>
              <a:t>http://www.urhea.fi/opiskelu/perusaste/</a:t>
            </a:r>
            <a:endParaRPr lang="fi-FI" sz="4000"/>
          </a:p>
          <a:p>
            <a:r>
              <a:rPr lang="fi-FI" sz="4000"/>
              <a:t> Yläkoulukokeilu</a:t>
            </a:r>
          </a:p>
          <a:p>
            <a:pPr marL="0" indent="0">
              <a:buNone/>
            </a:pPr>
            <a:r>
              <a:rPr lang="fi-FI" sz="4000">
                <a:hlinkClick r:id="rId3"/>
              </a:rPr>
              <a:t>http://www.urhea.fi/opiskelu/perusaste/urheiluylakoulukokeilu-2017-2019/</a:t>
            </a:r>
            <a:endParaRPr lang="fi-FI" sz="4000"/>
          </a:p>
          <a:p>
            <a:r>
              <a:rPr lang="fi-FI" sz="4000"/>
              <a:t> Soveltuvuuskokeen info</a:t>
            </a:r>
          </a:p>
          <a:p>
            <a:pPr marL="0" indent="0">
              <a:buNone/>
            </a:pPr>
            <a:r>
              <a:rPr lang="fi-FI" sz="4000">
                <a:ea typeface="+mn-lt"/>
                <a:cs typeface="+mn-lt"/>
                <a:hlinkClick r:id="rId4"/>
              </a:rPr>
              <a:t>http://www.urhea.fi/opiskelu/perusaste/soveltuvuuskoe-2020/</a:t>
            </a:r>
            <a:endParaRPr lang="fi-FI"/>
          </a:p>
          <a:p>
            <a:r>
              <a:rPr lang="fi-FI" sz="4000"/>
              <a:t>Suora linkki videomateriaaleihin</a:t>
            </a:r>
          </a:p>
          <a:p>
            <a:pPr marL="0" indent="0">
              <a:buNone/>
            </a:pPr>
            <a:r>
              <a:rPr lang="fi-FI" sz="4000">
                <a:hlinkClick r:id="rId5"/>
              </a:rPr>
              <a:t>https://www.soveltuvuuskoe.fi/</a:t>
            </a:r>
            <a:endParaRPr lang="fi-FI" sz="40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40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Haagan peruskoulun arvot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0321" y="2336872"/>
            <a:ext cx="10497195" cy="4282291"/>
          </a:xfrm>
        </p:spPr>
        <p:txBody>
          <a:bodyPr>
            <a:normAutofit/>
          </a:bodyPr>
          <a:lstStyle/>
          <a:p>
            <a:r>
              <a:rPr lang="fi-FI" sz="2800"/>
              <a:t>Yhteisöllinen peruskoulu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/>
              <a:t>Turvallinen oppilaan polku ykkösestä ysiin</a:t>
            </a:r>
          </a:p>
          <a:p>
            <a:r>
              <a:rPr lang="fi-FI" sz="2800"/>
              <a:t>Joustava ja oppilaskeskeinen opiskelu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/>
              <a:t>Vapaus ja vastuu yksilönä ja ryhmässä</a:t>
            </a:r>
          </a:p>
          <a:p>
            <a:r>
              <a:rPr lang="fi-FI" sz="2800"/>
              <a:t>Kannustava ja avoin kohtaaminen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/>
              <a:t>Hyvä ja reilu ilmapiiri, jokaista kunnioitetaan yksilönä</a:t>
            </a:r>
          </a:p>
          <a:p>
            <a:r>
              <a:rPr lang="fi-FI" sz="2800"/>
              <a:t>Kestävä tulevaisuus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/>
              <a:t>Liikunta, urheilu, terveet elämäntavat, ympäristön arvostus</a:t>
            </a:r>
          </a:p>
        </p:txBody>
      </p:sp>
    </p:spTree>
    <p:extLst>
      <p:ext uri="{BB962C8B-B14F-4D97-AF65-F5344CB8AC3E}">
        <p14:creationId xmlns:p14="http://schemas.microsoft.com/office/powerpoint/2010/main" val="67459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58878-141A-42BF-B9AD-8B5C73AF7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Haagan</a:t>
            </a:r>
            <a:r>
              <a:rPr lang="en-US"/>
              <a:t> </a:t>
            </a:r>
            <a:r>
              <a:rPr lang="en-US" err="1"/>
              <a:t>peruskoulu</a:t>
            </a:r>
            <a:r>
              <a:rPr lang="en-US"/>
              <a:t> lv. 2020-2021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A95D-0A57-4265-A38E-75D07582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48278"/>
            <a:ext cx="9613861" cy="44067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n. 750 </a:t>
            </a:r>
            <a:r>
              <a:rPr lang="en-US" sz="2800" dirty="0" err="1"/>
              <a:t>oppilasta</a:t>
            </a:r>
            <a:endParaRPr lang="en-US" sz="2800" dirty="0"/>
          </a:p>
          <a:p>
            <a:pPr lvl="1"/>
            <a:r>
              <a:rPr lang="en-US" dirty="0"/>
              <a:t>1-6 450 </a:t>
            </a:r>
            <a:r>
              <a:rPr lang="en-US" dirty="0" err="1"/>
              <a:t>oppilasta</a:t>
            </a:r>
            <a:endParaRPr lang="en-US" dirty="0"/>
          </a:p>
          <a:p>
            <a:pPr lvl="1"/>
            <a:r>
              <a:rPr lang="en-US" dirty="0"/>
              <a:t>7-9 300 </a:t>
            </a:r>
            <a:r>
              <a:rPr lang="en-US" dirty="0" err="1"/>
              <a:t>oppilasta</a:t>
            </a:r>
            <a:endParaRPr lang="en-US" dirty="0"/>
          </a:p>
          <a:p>
            <a:r>
              <a:rPr lang="en-US" sz="2800" dirty="0"/>
              <a:t>55-60 </a:t>
            </a:r>
            <a:r>
              <a:rPr lang="en-US" sz="2800" dirty="0" err="1"/>
              <a:t>opettajaa</a:t>
            </a:r>
            <a:endParaRPr lang="en-US" sz="2800" dirty="0"/>
          </a:p>
          <a:p>
            <a:r>
              <a:rPr lang="en-US" sz="2800" dirty="0"/>
              <a:t>4-5 </a:t>
            </a:r>
            <a:r>
              <a:rPr lang="en-US" sz="2800" dirty="0" err="1"/>
              <a:t>koulunkäyntiavustajaa</a:t>
            </a:r>
            <a:r>
              <a:rPr lang="en-US" sz="2800" dirty="0"/>
              <a:t>, </a:t>
            </a:r>
            <a:r>
              <a:rPr lang="en-US" sz="2800" dirty="0" err="1"/>
              <a:t>lähinnä</a:t>
            </a:r>
            <a:r>
              <a:rPr lang="en-US" sz="2800" dirty="0"/>
              <a:t> </a:t>
            </a:r>
            <a:r>
              <a:rPr lang="en-US" sz="2800" dirty="0" err="1"/>
              <a:t>alakoulussa</a:t>
            </a:r>
            <a:endParaRPr lang="en-US" sz="2800" dirty="0"/>
          </a:p>
          <a:p>
            <a:r>
              <a:rPr lang="en-US" sz="2800" dirty="0" err="1"/>
              <a:t>Oppilashuoltohenkilöstö</a:t>
            </a:r>
          </a:p>
          <a:p>
            <a:r>
              <a:rPr lang="en-US" sz="2800" dirty="0" err="1"/>
              <a:t>Kaksi</a:t>
            </a:r>
            <a:r>
              <a:rPr lang="en-US" sz="2800" dirty="0"/>
              <a:t> </a:t>
            </a:r>
            <a:r>
              <a:rPr lang="en-US" sz="2800" dirty="0" err="1"/>
              <a:t>toimipistettä</a:t>
            </a:r>
            <a:endParaRPr lang="en-US" sz="2800" dirty="0"/>
          </a:p>
          <a:p>
            <a:pPr lvl="1"/>
            <a:r>
              <a:rPr lang="en-US" sz="2400" dirty="0" err="1"/>
              <a:t>Luokat</a:t>
            </a:r>
            <a:r>
              <a:rPr lang="en-US" sz="2400" dirty="0"/>
              <a:t> 1-6 </a:t>
            </a:r>
            <a:r>
              <a:rPr lang="en-US" sz="2400" dirty="0" err="1"/>
              <a:t>Isonnevantie</a:t>
            </a:r>
            <a:r>
              <a:rPr lang="en-US" sz="2400" dirty="0"/>
              <a:t> 16C</a:t>
            </a:r>
          </a:p>
          <a:p>
            <a:pPr lvl="1"/>
            <a:r>
              <a:rPr lang="en-US" sz="2400" dirty="0" err="1"/>
              <a:t>Luokat</a:t>
            </a:r>
            <a:r>
              <a:rPr lang="en-US" sz="2400" dirty="0"/>
              <a:t> 7-9 </a:t>
            </a:r>
            <a:r>
              <a:rPr lang="en-US" sz="2400" dirty="0" err="1"/>
              <a:t>Vanha</a:t>
            </a:r>
            <a:r>
              <a:rPr lang="en-US" sz="2400" dirty="0"/>
              <a:t> </a:t>
            </a:r>
            <a:r>
              <a:rPr lang="en-US" sz="2400" dirty="0" err="1"/>
              <a:t>Viertotie</a:t>
            </a:r>
            <a:r>
              <a:rPr lang="en-US" sz="2400" dirty="0"/>
              <a:t> 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66D85B-72C0-4F41-83FA-0EA6296092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861" y="4574066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8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Haagan peruskoulu lv. 2020-2021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2800"/>
              <a:t>Urheapainotus, liikuntapainotus, Malu koulun oma painotus</a:t>
            </a:r>
            <a:endParaRPr lang="fi-FI" sz="2800" dirty="0"/>
          </a:p>
          <a:p>
            <a:endParaRPr lang="fi-FI" sz="2800" dirty="0"/>
          </a:p>
          <a:p>
            <a:r>
              <a:rPr lang="fi-FI" sz="2800"/>
              <a:t>A-kielet :  englanti, ruotsi, saksa ja espanja</a:t>
            </a:r>
            <a:endParaRPr lang="fi-FI"/>
          </a:p>
          <a:p>
            <a:r>
              <a:rPr lang="fi-FI" sz="2800" dirty="0"/>
              <a:t>B2-kielet : saksa, espanja ja venäjä</a:t>
            </a:r>
          </a:p>
          <a:p>
            <a:endParaRPr lang="fi-FI" sz="2800" dirty="0"/>
          </a:p>
          <a:p>
            <a:r>
              <a:rPr lang="fi-FI" sz="2800">
                <a:ea typeface="+mn-lt"/>
                <a:cs typeface="+mn-lt"/>
              </a:rPr>
              <a:t>Yläkoulussa oppilailla on omat tietokoneet</a:t>
            </a:r>
          </a:p>
          <a:p>
            <a:endParaRPr lang="fi-FI" sz="2800"/>
          </a:p>
          <a:p>
            <a:r>
              <a:rPr lang="fi-FI" sz="2800" dirty="0"/>
              <a:t>Harrasteaukko keskiviikkoisin (koulupäivä päättyy 14.00)</a:t>
            </a: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82" y="5048519"/>
            <a:ext cx="1559837" cy="15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846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405D5-F0DD-4CBD-92D4-5F432272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Oppilaaksiotto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DA9CF-9FB6-43B4-8DCE-7CA7EC3A3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9738"/>
            <a:ext cx="11324766" cy="469743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700" dirty="0" err="1"/>
              <a:t>Oppilastietolomake</a:t>
            </a:r>
            <a:r>
              <a:rPr lang="en-US" sz="2700" dirty="0"/>
              <a:t> </a:t>
            </a:r>
            <a:r>
              <a:rPr lang="en-US" sz="2700" dirty="0" err="1"/>
              <a:t>palautetaan</a:t>
            </a:r>
            <a:r>
              <a:rPr lang="en-US" sz="2700" dirty="0"/>
              <a:t> </a:t>
            </a:r>
            <a:r>
              <a:rPr lang="en-US" sz="2700" dirty="0" err="1"/>
              <a:t>luokanopettajalle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15.1.2020</a:t>
            </a:r>
          </a:p>
          <a:p>
            <a:r>
              <a:rPr lang="en-US" sz="2700" dirty="0" err="1"/>
              <a:t>Haagan</a:t>
            </a:r>
            <a:r>
              <a:rPr lang="en-US" sz="2700" dirty="0"/>
              <a:t> </a:t>
            </a:r>
            <a:r>
              <a:rPr lang="en-US" sz="2700" dirty="0" err="1"/>
              <a:t>peruskoulussa</a:t>
            </a:r>
            <a:r>
              <a:rPr lang="en-US" sz="2700" dirty="0"/>
              <a:t> </a:t>
            </a:r>
            <a:r>
              <a:rPr lang="en-US" sz="2700" dirty="0" err="1"/>
              <a:t>oleville</a:t>
            </a:r>
            <a:r>
              <a:rPr lang="en-US" sz="2700" dirty="0"/>
              <a:t> </a:t>
            </a:r>
            <a:r>
              <a:rPr lang="en-US" sz="2700" dirty="0" err="1"/>
              <a:t>oppilaille</a:t>
            </a:r>
            <a:r>
              <a:rPr lang="en-US" sz="2700" dirty="0"/>
              <a:t> </a:t>
            </a:r>
            <a:r>
              <a:rPr lang="en-US" sz="2700" dirty="0" err="1"/>
              <a:t>ei</a:t>
            </a:r>
            <a:r>
              <a:rPr lang="en-US" sz="2700" dirty="0"/>
              <a:t> </a:t>
            </a:r>
            <a:r>
              <a:rPr lang="en-US" sz="2700" dirty="0" err="1"/>
              <a:t>tehdä</a:t>
            </a:r>
            <a:r>
              <a:rPr lang="en-US" sz="2700" dirty="0"/>
              <a:t> </a:t>
            </a:r>
            <a:r>
              <a:rPr lang="en-US" sz="2700" dirty="0" err="1"/>
              <a:t>uutta</a:t>
            </a:r>
            <a:r>
              <a:rPr lang="en-US" sz="2700" dirty="0"/>
              <a:t> </a:t>
            </a:r>
            <a:r>
              <a:rPr lang="en-US" sz="2700" dirty="0" err="1"/>
              <a:t>oppilaaksiottopäätöstä</a:t>
            </a:r>
            <a:r>
              <a:rPr lang="en-US" sz="2700" dirty="0"/>
              <a:t>, </a:t>
            </a:r>
            <a:r>
              <a:rPr lang="en-US" sz="2700" dirty="0" err="1"/>
              <a:t>vaan</a:t>
            </a:r>
            <a:r>
              <a:rPr lang="en-US" sz="2700" dirty="0"/>
              <a:t> </a:t>
            </a:r>
            <a:r>
              <a:rPr lang="en-US" sz="2700" dirty="0" err="1"/>
              <a:t>heillä</a:t>
            </a:r>
            <a:r>
              <a:rPr lang="en-US" sz="2700" dirty="0"/>
              <a:t> on </a:t>
            </a:r>
            <a:r>
              <a:rPr lang="en-US" sz="2700" dirty="0" err="1"/>
              <a:t>paikka</a:t>
            </a:r>
            <a:r>
              <a:rPr lang="en-US" sz="2700" dirty="0"/>
              <a:t> 9.-luokan </a:t>
            </a:r>
            <a:r>
              <a:rPr lang="en-US" sz="2700" dirty="0" err="1"/>
              <a:t>loppuun</a:t>
            </a:r>
            <a:r>
              <a:rPr lang="en-US" sz="2700" dirty="0"/>
              <a:t> </a:t>
            </a:r>
            <a:r>
              <a:rPr lang="en-US" sz="2700" dirty="0" err="1"/>
              <a:t>saakka</a:t>
            </a:r>
            <a:endParaRPr lang="en-US" sz="2700" dirty="0"/>
          </a:p>
          <a:p>
            <a:pPr lvl="1"/>
            <a:r>
              <a:rPr lang="en-US" sz="2400" dirty="0" err="1"/>
              <a:t>Oppilas</a:t>
            </a:r>
            <a:r>
              <a:rPr lang="en-US" sz="2400" dirty="0"/>
              <a:t> </a:t>
            </a:r>
            <a:r>
              <a:rPr lang="en-US" sz="2400" dirty="0" err="1"/>
              <a:t>valitsee</a:t>
            </a:r>
            <a:r>
              <a:rPr lang="en-US" sz="2400" dirty="0"/>
              <a:t>, </a:t>
            </a:r>
            <a:r>
              <a:rPr lang="en-US" sz="2400" dirty="0" err="1"/>
              <a:t>jatkaako</a:t>
            </a:r>
            <a:r>
              <a:rPr lang="en-US" sz="2400" dirty="0"/>
              <a:t> </a:t>
            </a:r>
            <a:r>
              <a:rPr lang="en-US" sz="2400" dirty="0" err="1"/>
              <a:t>hän</a:t>
            </a:r>
            <a:r>
              <a:rPr lang="en-US" sz="2400" dirty="0"/>
              <a:t> </a:t>
            </a:r>
            <a:r>
              <a:rPr lang="en-US" sz="2400" dirty="0" err="1"/>
              <a:t>liikunta</a:t>
            </a:r>
            <a:r>
              <a:rPr lang="en-US" sz="2400" dirty="0"/>
              <a:t>- tai </a:t>
            </a:r>
            <a:r>
              <a:rPr lang="en-US" sz="2400" dirty="0" err="1"/>
              <a:t>malu-painotuksessa</a:t>
            </a:r>
            <a:r>
              <a:rPr lang="en-US" sz="2400" dirty="0"/>
              <a:t> (</a:t>
            </a:r>
            <a:r>
              <a:rPr lang="en-US" sz="2400" dirty="0" err="1"/>
              <a:t>kysely</a:t>
            </a:r>
            <a:r>
              <a:rPr lang="en-US" sz="2400" dirty="0"/>
              <a:t> </a:t>
            </a:r>
            <a:r>
              <a:rPr lang="en-US" sz="2400" dirty="0" err="1"/>
              <a:t>myöhemmin</a:t>
            </a:r>
            <a:r>
              <a:rPr lang="en-US" sz="2400" dirty="0"/>
              <a:t> </a:t>
            </a:r>
            <a:r>
              <a:rPr lang="en-US" sz="2400" dirty="0" err="1"/>
              <a:t>koulun</a:t>
            </a:r>
            <a:r>
              <a:rPr lang="en-US" sz="2400" dirty="0"/>
              <a:t> </a:t>
            </a:r>
            <a:r>
              <a:rPr lang="en-US" sz="2400" dirty="0" err="1"/>
              <a:t>nykyisille</a:t>
            </a:r>
            <a:r>
              <a:rPr lang="en-US" sz="2400" dirty="0"/>
              <a:t> </a:t>
            </a:r>
            <a:r>
              <a:rPr lang="en-US" sz="2400" dirty="0" err="1"/>
              <a:t>oppilaille</a:t>
            </a:r>
            <a:r>
              <a:rPr lang="en-US" sz="2400" dirty="0"/>
              <a:t>)</a:t>
            </a:r>
          </a:p>
          <a:p>
            <a:r>
              <a:rPr lang="en-US" sz="2700" err="1"/>
              <a:t>Hakeminen</a:t>
            </a:r>
            <a:r>
              <a:rPr lang="en-US" sz="2700" dirty="0"/>
              <a:t> </a:t>
            </a:r>
            <a:r>
              <a:rPr lang="en-US" sz="2700" err="1"/>
              <a:t>painotettuun</a:t>
            </a:r>
            <a:r>
              <a:rPr lang="en-US" sz="2700" dirty="0"/>
              <a:t> </a:t>
            </a:r>
            <a:r>
              <a:rPr lang="en-US" sz="2700" err="1"/>
              <a:t>opetukseen</a:t>
            </a:r>
            <a:r>
              <a:rPr lang="en-US" sz="2700" dirty="0"/>
              <a:t> </a:t>
            </a:r>
            <a:r>
              <a:rPr lang="en-US" sz="2700" err="1"/>
              <a:t>oppilastietolomakkeen</a:t>
            </a:r>
            <a:r>
              <a:rPr lang="en-US" sz="2700" dirty="0"/>
              <a:t> 2. </a:t>
            </a:r>
            <a:r>
              <a:rPr lang="en-US" sz="2700" err="1"/>
              <a:t>sivulla</a:t>
            </a:r>
            <a:endParaRPr lang="en-US" sz="2700" dirty="0"/>
          </a:p>
          <a:p>
            <a:r>
              <a:rPr lang="en-US" sz="2700" dirty="0" err="1"/>
              <a:t>Urhea</a:t>
            </a:r>
            <a:r>
              <a:rPr lang="en-US" sz="2700" dirty="0"/>
              <a:t>- ja </a:t>
            </a:r>
            <a:r>
              <a:rPr lang="en-US" sz="2700" dirty="0" err="1"/>
              <a:t>liikuntapainotuksen</a:t>
            </a:r>
            <a:r>
              <a:rPr lang="en-US" sz="2700" dirty="0"/>
              <a:t> </a:t>
            </a:r>
            <a:r>
              <a:rPr lang="en-US" sz="2700" dirty="0" err="1"/>
              <a:t>soveltuvuuskoe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22.1.2020</a:t>
            </a:r>
          </a:p>
          <a:p>
            <a:r>
              <a:rPr lang="en-US" sz="2700" dirty="0" err="1"/>
              <a:t>Päätökset</a:t>
            </a:r>
            <a:r>
              <a:rPr lang="en-US" sz="2700" dirty="0"/>
              <a:t> </a:t>
            </a:r>
            <a:r>
              <a:rPr lang="en-US" sz="2700" b="1" dirty="0" err="1"/>
              <a:t>postitetaan</a:t>
            </a:r>
            <a:r>
              <a:rPr lang="en-US" sz="2700" dirty="0"/>
              <a:t> </a:t>
            </a:r>
            <a:r>
              <a:rPr lang="en-US" sz="2700" dirty="0" err="1"/>
              <a:t>oppilaille</a:t>
            </a:r>
            <a:r>
              <a:rPr lang="en-US" sz="2700" dirty="0"/>
              <a:t> 18.3.2020</a:t>
            </a:r>
          </a:p>
          <a:p>
            <a:r>
              <a:rPr lang="en-US" sz="2700" dirty="0" err="1"/>
              <a:t>Huoltajan</a:t>
            </a:r>
            <a:r>
              <a:rPr lang="en-US" sz="2700" dirty="0"/>
              <a:t> </a:t>
            </a:r>
            <a:r>
              <a:rPr lang="en-US" sz="2700" dirty="0" err="1"/>
              <a:t>tulee</a:t>
            </a:r>
            <a:r>
              <a:rPr lang="en-US" sz="2700" dirty="0"/>
              <a:t> </a:t>
            </a:r>
            <a:r>
              <a:rPr lang="en-US" sz="2700" dirty="0" err="1"/>
              <a:t>ilmoittaa</a:t>
            </a:r>
            <a:r>
              <a:rPr lang="en-US" sz="2700" dirty="0"/>
              <a:t> 1.4.2020 </a:t>
            </a:r>
            <a:r>
              <a:rPr lang="en-US" sz="2700" dirty="0" err="1"/>
              <a:t>mennessä</a:t>
            </a:r>
            <a:r>
              <a:rPr lang="en-US" sz="2700" dirty="0"/>
              <a:t> </a:t>
            </a:r>
            <a:r>
              <a:rPr lang="en-US" sz="2700" dirty="0" err="1"/>
              <a:t>jos</a:t>
            </a:r>
            <a:r>
              <a:rPr lang="en-US" sz="2700" dirty="0"/>
              <a:t> </a:t>
            </a:r>
            <a:r>
              <a:rPr lang="en-US" sz="2700" dirty="0" err="1"/>
              <a:t>hakija</a:t>
            </a:r>
            <a:r>
              <a:rPr lang="en-US" sz="2700" dirty="0"/>
              <a:t> EI </a:t>
            </a:r>
            <a:r>
              <a:rPr lang="en-US" sz="2700" dirty="0" err="1"/>
              <a:t>ota</a:t>
            </a:r>
            <a:r>
              <a:rPr lang="en-US" sz="2700" dirty="0"/>
              <a:t> </a:t>
            </a:r>
            <a:r>
              <a:rPr lang="en-US" sz="2700" dirty="0" err="1"/>
              <a:t>paikkaa</a:t>
            </a:r>
            <a:r>
              <a:rPr lang="en-US" sz="2700" dirty="0"/>
              <a:t> </a:t>
            </a:r>
            <a:r>
              <a:rPr lang="en-US" sz="2700" dirty="0" err="1"/>
              <a:t>vastaan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67450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FD203-BDCE-4BA4-87B3-5E05B4F2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Oppilaaksiotto</a:t>
            </a:r>
            <a:r>
              <a:rPr lang="en-US"/>
              <a:t>, </a:t>
            </a:r>
            <a:r>
              <a:rPr lang="en-US" err="1"/>
              <a:t>tarkennuksia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A859F-51D9-4CBE-A2CB-AD29728CC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01" y="2172116"/>
            <a:ext cx="11583558" cy="484179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 err="1">
                <a:ea typeface="+mn-lt"/>
                <a:cs typeface="+mn-lt"/>
              </a:rPr>
              <a:t>Helsingissä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asuvat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oppilaat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voivat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jatkaa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Haagan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peruskoulussa</a:t>
            </a:r>
            <a:r>
              <a:rPr lang="en-US" sz="2800" dirty="0">
                <a:ea typeface="+mn-lt"/>
                <a:cs typeface="+mn-lt"/>
              </a:rPr>
              <a:t> 9. </a:t>
            </a:r>
            <a:r>
              <a:rPr lang="en-US" sz="2800" dirty="0" err="1">
                <a:ea typeface="+mn-lt"/>
                <a:cs typeface="+mn-lt"/>
              </a:rPr>
              <a:t>luokan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loppuun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saakka</a:t>
            </a:r>
            <a:r>
              <a:rPr lang="en-US" sz="2800" dirty="0">
                <a:ea typeface="+mn-lt"/>
                <a:cs typeface="+mn-lt"/>
              </a:rPr>
              <a:t>, </a:t>
            </a:r>
            <a:r>
              <a:rPr lang="en-US" sz="2800" dirty="0" err="1">
                <a:ea typeface="+mn-lt"/>
                <a:cs typeface="+mn-lt"/>
              </a:rPr>
              <a:t>vaikka</a:t>
            </a:r>
            <a:r>
              <a:rPr lang="en-US" sz="2800" dirty="0">
                <a:ea typeface="+mn-lt"/>
                <a:cs typeface="+mn-lt"/>
              </a:rPr>
              <a:t> he </a:t>
            </a:r>
            <a:r>
              <a:rPr lang="en-US" sz="2800" dirty="0" err="1">
                <a:ea typeface="+mn-lt"/>
                <a:cs typeface="+mn-lt"/>
              </a:rPr>
              <a:t>eivät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enää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asuisi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Haagan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peruskoulun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oppilaaksiottoalueella</a:t>
            </a:r>
            <a:endParaRPr lang="en-US" sz="2800" dirty="0" err="1"/>
          </a:p>
          <a:p>
            <a:r>
              <a:rPr lang="en-US" sz="2800" err="1">
                <a:ea typeface="+mn-lt"/>
                <a:cs typeface="+mn-lt"/>
              </a:rPr>
              <a:t>Ulkopaikkakuntalaiset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voivat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jatkaa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Haagan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peruskoulussa</a:t>
            </a:r>
            <a:r>
              <a:rPr lang="en-US" sz="2800" dirty="0">
                <a:ea typeface="+mn-lt"/>
                <a:cs typeface="+mn-lt"/>
              </a:rPr>
              <a:t>, </a:t>
            </a:r>
            <a:r>
              <a:rPr lang="en-US" sz="2800" err="1">
                <a:ea typeface="+mn-lt"/>
                <a:cs typeface="+mn-lt"/>
              </a:rPr>
              <a:t>mikäli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koulussa</a:t>
            </a:r>
            <a:r>
              <a:rPr lang="en-US" sz="2800" dirty="0">
                <a:ea typeface="+mn-lt"/>
                <a:cs typeface="+mn-lt"/>
              </a:rPr>
              <a:t> on </a:t>
            </a:r>
            <a:r>
              <a:rPr lang="en-US" sz="2800" err="1">
                <a:ea typeface="+mn-lt"/>
                <a:cs typeface="+mn-lt"/>
              </a:rPr>
              <a:t>tilaa</a:t>
            </a:r>
            <a:r>
              <a:rPr lang="en-US" sz="2800" dirty="0">
                <a:ea typeface="+mn-lt"/>
                <a:cs typeface="+mn-lt"/>
              </a:rPr>
              <a:t>. </a:t>
            </a:r>
            <a:r>
              <a:rPr lang="en-US" sz="2800" err="1">
                <a:ea typeface="+mn-lt"/>
                <a:cs typeface="+mn-lt"/>
              </a:rPr>
              <a:t>Tämä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selviää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kevään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aikana</a:t>
            </a:r>
            <a:r>
              <a:rPr lang="en-US" sz="2800" dirty="0">
                <a:ea typeface="+mn-lt"/>
                <a:cs typeface="+mn-lt"/>
              </a:rPr>
              <a:t>, </a:t>
            </a:r>
            <a:r>
              <a:rPr lang="en-US" sz="2800" err="1">
                <a:ea typeface="+mn-lt"/>
                <a:cs typeface="+mn-lt"/>
              </a:rPr>
              <a:t>kun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oppilaaksiotto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käynnistyy</a:t>
            </a:r>
            <a:r>
              <a:rPr lang="en-US" sz="2800" dirty="0">
                <a:ea typeface="+mn-lt"/>
                <a:cs typeface="+mn-lt"/>
              </a:rPr>
              <a:t> ja </a:t>
            </a:r>
            <a:r>
              <a:rPr lang="en-US" sz="2800" err="1">
                <a:ea typeface="+mn-lt"/>
                <a:cs typeface="+mn-lt"/>
              </a:rPr>
              <a:t>hakijoiden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määrä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selviää</a:t>
            </a:r>
            <a:r>
              <a:rPr lang="en-US" sz="2800" dirty="0">
                <a:ea typeface="+mn-lt"/>
                <a:cs typeface="+mn-lt"/>
              </a:rPr>
              <a:t>.</a:t>
            </a:r>
            <a:endParaRPr lang="en-US" sz="2800" dirty="0"/>
          </a:p>
          <a:p>
            <a:r>
              <a:rPr lang="en-US" sz="2800" err="1">
                <a:ea typeface="+mn-lt"/>
                <a:cs typeface="+mn-lt"/>
              </a:rPr>
              <a:t>Urhea-luokan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paikat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ovat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ensisijaisesti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helsinkiläisille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oppilaille</a:t>
            </a:r>
            <a:r>
              <a:rPr lang="en-US" sz="2800" dirty="0">
                <a:ea typeface="+mn-lt"/>
                <a:cs typeface="+mn-lt"/>
              </a:rPr>
              <a:t>. </a:t>
            </a:r>
            <a:r>
              <a:rPr lang="en-US" sz="2800" err="1">
                <a:ea typeface="+mn-lt"/>
                <a:cs typeface="+mn-lt"/>
              </a:rPr>
              <a:t>Ulkopaikkakuntalaiset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voivat</a:t>
            </a:r>
            <a:r>
              <a:rPr lang="en-US" sz="2800" dirty="0">
                <a:ea typeface="+mn-lt"/>
                <a:cs typeface="+mn-lt"/>
              </a:rPr>
              <a:t> hakea </a:t>
            </a:r>
            <a:r>
              <a:rPr lang="en-US" sz="2800" err="1">
                <a:ea typeface="+mn-lt"/>
                <a:cs typeface="+mn-lt"/>
              </a:rPr>
              <a:t>Urhea-luokalle</a:t>
            </a:r>
            <a:r>
              <a:rPr lang="en-US" sz="2800" dirty="0">
                <a:ea typeface="+mn-lt"/>
                <a:cs typeface="+mn-lt"/>
              </a:rPr>
              <a:t>, </a:t>
            </a:r>
            <a:r>
              <a:rPr lang="en-US" sz="2800" err="1">
                <a:ea typeface="+mn-lt"/>
                <a:cs typeface="+mn-lt"/>
              </a:rPr>
              <a:t>mutta</a:t>
            </a:r>
            <a:r>
              <a:rPr lang="en-US" sz="2800" dirty="0">
                <a:ea typeface="+mn-lt"/>
                <a:cs typeface="+mn-lt"/>
              </a:rPr>
              <a:t> he </a:t>
            </a:r>
            <a:r>
              <a:rPr lang="en-US" sz="2800" err="1">
                <a:ea typeface="+mn-lt"/>
                <a:cs typeface="+mn-lt"/>
              </a:rPr>
              <a:t>voivat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tulla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valituiksi</a:t>
            </a:r>
            <a:r>
              <a:rPr lang="en-US" sz="2800" dirty="0">
                <a:ea typeface="+mn-lt"/>
                <a:cs typeface="+mn-lt"/>
              </a:rPr>
              <a:t> vain, </a:t>
            </a:r>
            <a:r>
              <a:rPr lang="en-US" sz="2800" err="1">
                <a:ea typeface="+mn-lt"/>
                <a:cs typeface="+mn-lt"/>
              </a:rPr>
              <a:t>mikäli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paikat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eivät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täyty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helsinkiläisistä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hakijoista</a:t>
            </a:r>
            <a:r>
              <a:rPr lang="en-US" sz="2800" dirty="0">
                <a:ea typeface="+mn-lt"/>
                <a:cs typeface="+mn-lt"/>
              </a:rPr>
              <a:t> ja he </a:t>
            </a:r>
            <a:r>
              <a:rPr lang="en-US" sz="2800" err="1">
                <a:ea typeface="+mn-lt"/>
                <a:cs typeface="+mn-lt"/>
              </a:rPr>
              <a:t>ovat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saaneet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soveltuvuuskokeesta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hyväksytyn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pistemäärän</a:t>
            </a:r>
            <a:r>
              <a:rPr lang="en-US" sz="2800" dirty="0">
                <a:ea typeface="+mn-lt"/>
                <a:cs typeface="+mn-lt"/>
              </a:rPr>
              <a:t>.</a:t>
            </a:r>
            <a:endParaRPr lang="en-US" sz="2800" dirty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3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Tuntijako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5659AEF2-8126-490D-88FB-61E0C014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147" y="2099397"/>
            <a:ext cx="8427500" cy="467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02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F74D2-1801-474C-BCE3-562109F0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Valinnaisaineet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4440C-E2F2-4451-A0F3-3B16E4A9A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7.-luokalla </a:t>
            </a:r>
            <a:r>
              <a:rPr lang="en-US" dirty="0" err="1"/>
              <a:t>liikunta</a:t>
            </a:r>
            <a:r>
              <a:rPr lang="en-US" dirty="0"/>
              <a:t> (</a:t>
            </a:r>
            <a:r>
              <a:rPr lang="en-US" dirty="0" err="1"/>
              <a:t>Urhea</a:t>
            </a:r>
            <a:r>
              <a:rPr lang="en-US" dirty="0"/>
              <a:t>- ja </a:t>
            </a:r>
            <a:r>
              <a:rPr lang="en-US" dirty="0" err="1"/>
              <a:t>liikuntapainotus</a:t>
            </a:r>
            <a:r>
              <a:rPr lang="en-US" dirty="0"/>
              <a:t>), </a:t>
            </a:r>
            <a:r>
              <a:rPr lang="en-US" dirty="0" err="1"/>
              <a:t>Malu</a:t>
            </a:r>
            <a:r>
              <a:rPr lang="en-US" dirty="0"/>
              <a:t>, </a:t>
            </a:r>
            <a:r>
              <a:rPr lang="en-US" dirty="0" err="1"/>
              <a:t>yleislinja</a:t>
            </a:r>
            <a:r>
              <a:rPr lang="en-US" dirty="0"/>
              <a:t> (</a:t>
            </a:r>
            <a:r>
              <a:rPr lang="en-US" dirty="0" err="1"/>
              <a:t>taito</a:t>
            </a:r>
            <a:r>
              <a:rPr lang="en-US" dirty="0"/>
              <a:t>- ja </a:t>
            </a:r>
            <a:r>
              <a:rPr lang="en-US" dirty="0" err="1"/>
              <a:t>taideaine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22D34D-DADF-4FEB-A6CF-C80B4ECAF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014282"/>
              </p:ext>
            </p:extLst>
          </p:nvPr>
        </p:nvGraphicFramePr>
        <p:xfrm>
          <a:off x="721848" y="3546969"/>
          <a:ext cx="10522526" cy="276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>
                  <a:extLst>
                    <a:ext uri="{9D8B030D-6E8A-4147-A177-3AD203B41FA5}">
                      <a16:colId xmlns:a16="http://schemas.microsoft.com/office/drawing/2014/main" val="3672653719"/>
                    </a:ext>
                  </a:extLst>
                </a:gridCol>
                <a:gridCol w="2046542">
                  <a:extLst>
                    <a:ext uri="{9D8B030D-6E8A-4147-A177-3AD203B41FA5}">
                      <a16:colId xmlns:a16="http://schemas.microsoft.com/office/drawing/2014/main" val="1906051661"/>
                    </a:ext>
                  </a:extLst>
                </a:gridCol>
                <a:gridCol w="2099034">
                  <a:extLst>
                    <a:ext uri="{9D8B030D-6E8A-4147-A177-3AD203B41FA5}">
                      <a16:colId xmlns:a16="http://schemas.microsoft.com/office/drawing/2014/main" val="4177896379"/>
                    </a:ext>
                  </a:extLst>
                </a:gridCol>
                <a:gridCol w="2112150">
                  <a:extLst>
                    <a:ext uri="{9D8B030D-6E8A-4147-A177-3AD203B41FA5}">
                      <a16:colId xmlns:a16="http://schemas.microsoft.com/office/drawing/2014/main" val="3791168971"/>
                    </a:ext>
                  </a:extLst>
                </a:gridCol>
                <a:gridCol w="2112150">
                  <a:extLst>
                    <a:ext uri="{9D8B030D-6E8A-4147-A177-3AD203B41FA5}">
                      <a16:colId xmlns:a16="http://schemas.microsoft.com/office/drawing/2014/main" val="240863369"/>
                    </a:ext>
                  </a:extLst>
                </a:gridCol>
              </a:tblGrid>
              <a:tr h="559270">
                <a:tc>
                  <a:txBody>
                    <a:bodyPr/>
                    <a:lstStyle/>
                    <a:p>
                      <a:pPr fontAlgn="auto"/>
                      <a:r>
                        <a:rPr lang="en-US" dirty="0">
                          <a:effectLst/>
                        </a:rPr>
                        <a:t>​8.-9. </a:t>
                      </a:r>
                      <a:r>
                        <a:rPr lang="en-US" dirty="0" err="1">
                          <a:effectLst/>
                        </a:rPr>
                        <a:t>luokat</a:t>
                      </a:r>
                      <a:endParaRPr lang="en-US" b="1" dirty="0" err="1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 err="1">
                          <a:effectLst/>
                        </a:rPr>
                        <a:t>Urhea</a:t>
                      </a:r>
                      <a:r>
                        <a:rPr lang="en-US" dirty="0">
                          <a:effectLst/>
                        </a:rPr>
                        <a:t>​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 err="1">
                          <a:effectLst/>
                        </a:rPr>
                        <a:t>Liikuntapainotus</a:t>
                      </a:r>
                      <a:r>
                        <a:rPr lang="en-US" dirty="0">
                          <a:effectLst/>
                        </a:rPr>
                        <a:t>​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 err="1">
                          <a:effectLst/>
                        </a:rPr>
                        <a:t>Malu-painotus</a:t>
                      </a:r>
                      <a:r>
                        <a:rPr lang="en-US" dirty="0">
                          <a:effectLst/>
                        </a:rPr>
                        <a:t>​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 err="1">
                          <a:effectLst/>
                        </a:rPr>
                        <a:t>Yleislinja</a:t>
                      </a:r>
                      <a:r>
                        <a:rPr lang="en-US" dirty="0">
                          <a:effectLst/>
                        </a:rPr>
                        <a:t>​</a:t>
                      </a:r>
                      <a:endParaRPr lang="en-US" b="1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8855740"/>
                  </a:ext>
                </a:extLst>
              </a:tr>
              <a:tr h="932117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Taito- ja </a:t>
                      </a:r>
                      <a:r>
                        <a:rPr lang="en-US" dirty="0" err="1">
                          <a:effectLst/>
                        </a:rPr>
                        <a:t>taideainevalinnaiset</a:t>
                      </a:r>
                      <a:r>
                        <a:rPr lang="en-US" dirty="0">
                          <a:effectLst/>
                        </a:rPr>
                        <a:t>​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i-FI" dirty="0">
                          <a:effectLst/>
                        </a:rPr>
                        <a:t>Pakollinen valinta -&gt; liikunta​</a:t>
                      </a:r>
                      <a:endParaRPr lang="fi-FI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i-FI" dirty="0">
                          <a:effectLst/>
                        </a:rPr>
                        <a:t>Oppilaan oma valinta​</a:t>
                      </a:r>
                    </a:p>
                    <a:p>
                      <a:pPr algn="ctr" fontAlgn="base"/>
                      <a:r>
                        <a:rPr lang="fi-FI" dirty="0">
                          <a:effectLst/>
                        </a:rPr>
                        <a:t>li, </a:t>
                      </a:r>
                      <a:r>
                        <a:rPr lang="fi-FI" dirty="0" err="1">
                          <a:effectLst/>
                        </a:rPr>
                        <a:t>ku</a:t>
                      </a:r>
                      <a:r>
                        <a:rPr lang="fi-FI" dirty="0">
                          <a:effectLst/>
                        </a:rPr>
                        <a:t>, mu, </a:t>
                      </a:r>
                      <a:r>
                        <a:rPr lang="fi-FI" dirty="0" err="1">
                          <a:effectLst/>
                        </a:rPr>
                        <a:t>ko</a:t>
                      </a:r>
                      <a:r>
                        <a:rPr lang="fi-FI" dirty="0">
                          <a:effectLst/>
                        </a:rPr>
                        <a:t>, </a:t>
                      </a:r>
                      <a:r>
                        <a:rPr lang="fi-FI" dirty="0" err="1">
                          <a:effectLst/>
                        </a:rPr>
                        <a:t>ku</a:t>
                      </a:r>
                      <a:r>
                        <a:rPr lang="fi-FI" dirty="0">
                          <a:effectLst/>
                        </a:rPr>
                        <a:t>​</a:t>
                      </a:r>
                      <a:endParaRPr lang="fi-FI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i-FI" dirty="0">
                          <a:effectLst/>
                        </a:rPr>
                        <a:t>Oppilaan oma valinta​</a:t>
                      </a:r>
                    </a:p>
                    <a:p>
                      <a:pPr algn="ctr" fontAlgn="base"/>
                      <a:r>
                        <a:rPr lang="fi-FI" dirty="0">
                          <a:effectLst/>
                        </a:rPr>
                        <a:t>li, </a:t>
                      </a:r>
                      <a:r>
                        <a:rPr lang="fi-FI" dirty="0" err="1">
                          <a:effectLst/>
                        </a:rPr>
                        <a:t>ku</a:t>
                      </a:r>
                      <a:r>
                        <a:rPr lang="fi-FI" dirty="0">
                          <a:effectLst/>
                        </a:rPr>
                        <a:t>, mu, </a:t>
                      </a:r>
                      <a:r>
                        <a:rPr lang="fi-FI" dirty="0" err="1">
                          <a:effectLst/>
                        </a:rPr>
                        <a:t>ko</a:t>
                      </a:r>
                      <a:r>
                        <a:rPr lang="fi-FI" dirty="0">
                          <a:effectLst/>
                        </a:rPr>
                        <a:t>, </a:t>
                      </a:r>
                      <a:r>
                        <a:rPr lang="fi-FI" dirty="0" err="1">
                          <a:effectLst/>
                        </a:rPr>
                        <a:t>ku</a:t>
                      </a:r>
                      <a:r>
                        <a:rPr lang="fi-FI" dirty="0">
                          <a:effectLst/>
                        </a:rPr>
                        <a:t>​</a:t>
                      </a:r>
                      <a:endParaRPr lang="fi-FI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i-FI" dirty="0">
                          <a:effectLst/>
                        </a:rPr>
                        <a:t>Oppilaan oma valinta​</a:t>
                      </a:r>
                    </a:p>
                    <a:p>
                      <a:pPr algn="ctr" fontAlgn="base"/>
                      <a:r>
                        <a:rPr lang="fi-FI" dirty="0">
                          <a:effectLst/>
                        </a:rPr>
                        <a:t>li, </a:t>
                      </a:r>
                      <a:r>
                        <a:rPr lang="fi-FI" dirty="0" err="1">
                          <a:effectLst/>
                        </a:rPr>
                        <a:t>ku</a:t>
                      </a:r>
                      <a:r>
                        <a:rPr lang="fi-FI" dirty="0">
                          <a:effectLst/>
                        </a:rPr>
                        <a:t>, mu, </a:t>
                      </a:r>
                      <a:r>
                        <a:rPr lang="fi-FI" dirty="0" err="1">
                          <a:effectLst/>
                        </a:rPr>
                        <a:t>ko</a:t>
                      </a:r>
                      <a:r>
                        <a:rPr lang="fi-FI" dirty="0">
                          <a:effectLst/>
                        </a:rPr>
                        <a:t>, </a:t>
                      </a:r>
                      <a:r>
                        <a:rPr lang="fi-FI" dirty="0" err="1">
                          <a:effectLst/>
                        </a:rPr>
                        <a:t>ku</a:t>
                      </a:r>
                      <a:r>
                        <a:rPr lang="fi-FI" dirty="0">
                          <a:effectLst/>
                        </a:rPr>
                        <a:t>​</a:t>
                      </a:r>
                      <a:endParaRPr lang="fi-FI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6287387"/>
                  </a:ext>
                </a:extLst>
              </a:tr>
              <a:tr h="1278341">
                <a:tc>
                  <a:txBody>
                    <a:bodyPr/>
                    <a:lstStyle/>
                    <a:p>
                      <a:pPr fontAlgn="base"/>
                      <a:r>
                        <a:rPr lang="en-US" dirty="0" err="1">
                          <a:effectLst/>
                        </a:rPr>
                        <a:t>Muut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  <a:r>
                        <a:rPr lang="en-US" dirty="0" err="1">
                          <a:effectLst/>
                        </a:rPr>
                        <a:t>valinnaisaineet</a:t>
                      </a:r>
                      <a:r>
                        <a:rPr lang="en-US" dirty="0">
                          <a:effectLst/>
                        </a:rPr>
                        <a:t> ​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i-FI" dirty="0">
                          <a:effectLst/>
                        </a:rPr>
                        <a:t>Pakollinen valinta -&gt; kasva urheilijaksi ​</a:t>
                      </a:r>
                      <a:endParaRPr lang="fi-FI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i-FI" dirty="0">
                          <a:effectLst/>
                        </a:rPr>
                        <a:t>Oppilaan oma valinta​</a:t>
                      </a:r>
                    </a:p>
                    <a:p>
                      <a:pPr algn="ctr" fontAlgn="base"/>
                      <a:r>
                        <a:rPr lang="fi-FI" dirty="0">
                          <a:effectLst/>
                        </a:rPr>
                        <a:t>B2-kieli, muut valinnaiset​</a:t>
                      </a:r>
                      <a:endParaRPr lang="fi-FI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i-FI" dirty="0" err="1">
                          <a:effectLst/>
                        </a:rPr>
                        <a:t>Malu</a:t>
                      </a:r>
                      <a:r>
                        <a:rPr lang="fi-FI" dirty="0">
                          <a:effectLst/>
                        </a:rPr>
                        <a:t>-painotus ​</a:t>
                      </a:r>
                      <a:endParaRPr lang="fi-FI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i-FI" dirty="0">
                          <a:effectLst/>
                        </a:rPr>
                        <a:t>Oppilaan oma valinta​</a:t>
                      </a:r>
                    </a:p>
                    <a:p>
                      <a:pPr algn="ctr" fontAlgn="base"/>
                      <a:r>
                        <a:rPr lang="fi-FI" dirty="0">
                          <a:effectLst/>
                        </a:rPr>
                        <a:t>B2-kieli, muut valinnaiset​</a:t>
                      </a:r>
                      <a:endParaRPr lang="fi-FI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2023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68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Mikä muuttuu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0321" y="2336873"/>
            <a:ext cx="10783798" cy="425499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800" dirty="0"/>
              <a:t>Usein päivän aikana oppilasta opettaa useampi eri aineopettaja.</a:t>
            </a:r>
            <a:endParaRPr lang="en-US"/>
          </a:p>
          <a:p>
            <a:r>
              <a:rPr lang="fi-FI" sz="2800" dirty="0">
                <a:ea typeface="+mn-lt"/>
                <a:cs typeface="+mn-lt"/>
              </a:rPr>
              <a:t>Samassa opetusryhmässä oppilaita myös toiselta luokalta</a:t>
            </a:r>
          </a:p>
          <a:p>
            <a:r>
              <a:rPr lang="fi-FI" sz="2800" dirty="0"/>
              <a:t> Opetustila (luokka) vaihtuu noin 3-5 kertaa päivässä.</a:t>
            </a:r>
            <a:endParaRPr lang="fi-FI"/>
          </a:p>
          <a:p>
            <a:pPr lvl="1"/>
            <a:r>
              <a:rPr lang="fi-FI" sz="2400" dirty="0"/>
              <a:t>Oppilaat ja opettajat tulevat tutuiksi nopeasti. "Lukkariin" ja viikon työskentelyrytmiin siirtyminen sujuu huomaamatta. </a:t>
            </a:r>
          </a:p>
          <a:p>
            <a:r>
              <a:rPr lang="fi-FI" sz="2800" dirty="0"/>
              <a:t>Oppitunnit kestävät joko 45 tai 90 minuuttia.</a:t>
            </a:r>
          </a:p>
          <a:p>
            <a:r>
              <a:rPr lang="fi-FI" sz="2800" dirty="0"/>
              <a:t>Luokan yleisistä asioista huolehtii luokanohjaaja (LV). </a:t>
            </a:r>
          </a:p>
          <a:p>
            <a:r>
              <a:rPr lang="fi-FI" sz="2800" dirty="0"/>
              <a:t>Itsenäinen liikkuminen opetuspaikoille, esim. liikunta</a:t>
            </a:r>
          </a:p>
          <a:p>
            <a:r>
              <a:rPr lang="fi-FI" sz="2800" dirty="0"/>
              <a:t>Oppilaalle omat Wilma -tunnukset, virallinen tiedotuskanava</a:t>
            </a:r>
          </a:p>
        </p:txBody>
      </p:sp>
    </p:spTree>
    <p:extLst>
      <p:ext uri="{BB962C8B-B14F-4D97-AF65-F5344CB8AC3E}">
        <p14:creationId xmlns:p14="http://schemas.microsoft.com/office/powerpoint/2010/main" val="412597785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Mukautettu 2">
      <a:dk1>
        <a:srgbClr val="FF0000"/>
      </a:dk1>
      <a:lt1>
        <a:sysClr val="window" lastClr="FFFFFF"/>
      </a:lt1>
      <a:dk2>
        <a:srgbClr val="3333FF"/>
      </a:dk2>
      <a:lt2>
        <a:srgbClr val="CDD0D1"/>
      </a:lt2>
      <a:accent1>
        <a:srgbClr val="FFC000"/>
      </a:accent1>
      <a:accent2>
        <a:srgbClr val="00B0F0"/>
      </a:accent2>
      <a:accent3>
        <a:srgbClr val="FFFF00"/>
      </a:accent3>
      <a:accent4>
        <a:srgbClr val="FF0000"/>
      </a:accent4>
      <a:accent5>
        <a:srgbClr val="4FA9C1"/>
      </a:accent5>
      <a:accent6>
        <a:srgbClr val="9390AF"/>
      </a:accent6>
      <a:hlink>
        <a:srgbClr val="3333FF"/>
      </a:hlink>
      <a:folHlink>
        <a:srgbClr val="F0935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C269FBD8967E34698F6A859718C27FB" ma:contentTypeVersion="7" ma:contentTypeDescription="Luo uusi asiakirja." ma:contentTypeScope="" ma:versionID="4f50ebfe769dbadffa7706124316794e">
  <xsd:schema xmlns:xsd="http://www.w3.org/2001/XMLSchema" xmlns:xs="http://www.w3.org/2001/XMLSchema" xmlns:p="http://schemas.microsoft.com/office/2006/metadata/properties" xmlns:ns2="5e8b1c8b-567c-429c-85e8-23561b755f12" targetNamespace="http://schemas.microsoft.com/office/2006/metadata/properties" ma:root="true" ma:fieldsID="52adcd827c4c221112c02574e831515a" ns2:_="">
    <xsd:import namespace="5e8b1c8b-567c-429c-85e8-23561b755f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b1c8b-567c-429c-85e8-23561b755f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EFDE09-175B-4DCA-ACE9-F04CDDC93A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4E0845-E2FC-4CBA-B253-83BB60CEDAA7}">
  <ds:schemaRefs>
    <ds:schemaRef ds:uri="5e8b1c8b-567c-429c-85e8-23561b755f1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2D24F9-0DF5-4BE8-AD97-6DE68A3BF3B0}">
  <ds:schemaRefs>
    <ds:schemaRef ds:uri="5e8b1c8b-567c-429c-85e8-23561b755f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428</Words>
  <Application>Microsoft Office PowerPoint</Application>
  <PresentationFormat>Laajakuva</PresentationFormat>
  <Paragraphs>127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</vt:lpstr>
      <vt:lpstr>Berlin</vt:lpstr>
      <vt:lpstr>Tulevat seiskaluokkalaiset</vt:lpstr>
      <vt:lpstr>Haagan peruskoulun arvot</vt:lpstr>
      <vt:lpstr>Haagan peruskoulu lv. 2020-2021</vt:lpstr>
      <vt:lpstr>Haagan peruskoulu lv. 2020-2021</vt:lpstr>
      <vt:lpstr>Oppilaaksiotto</vt:lpstr>
      <vt:lpstr>Oppilaaksiotto, tarkennuksia</vt:lpstr>
      <vt:lpstr>Tuntijako</vt:lpstr>
      <vt:lpstr>Valinnaisaineet </vt:lpstr>
      <vt:lpstr>Mikä muuttuu</vt:lpstr>
      <vt:lpstr>Esimerkki 3.jakson työjärjestyksestä</vt:lpstr>
      <vt:lpstr>Kohti peruskoulun loppusuoraa</vt:lpstr>
      <vt:lpstr>MALU-painotus</vt:lpstr>
      <vt:lpstr>MALU-painotuksen sisällöt</vt:lpstr>
      <vt:lpstr>Vihreä lippu - kestävä taso</vt:lpstr>
      <vt:lpstr>Liikuntapainotus</vt:lpstr>
      <vt:lpstr>Urhea-luokka 1/2</vt:lpstr>
      <vt:lpstr>Urheiluluokka 2/2</vt:lpstr>
      <vt:lpstr>Lisätietoa</vt:lpstr>
    </vt:vector>
  </TitlesOfParts>
  <Company>Opetusvirasto ,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localuser</dc:creator>
  <cp:lastModifiedBy>Johanna Kauppi</cp:lastModifiedBy>
  <cp:revision>388</cp:revision>
  <dcterms:created xsi:type="dcterms:W3CDTF">2016-09-01T18:17:33Z</dcterms:created>
  <dcterms:modified xsi:type="dcterms:W3CDTF">2020-01-09T05:18:25Z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0x010100DC269FBD8967E34698F6A859718C27FB</vt:lpwstr>
  </property>
</Properties>
</file>