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22" r:id="rId4"/>
    <p:sldMasterId id="2147483696" r:id="rId5"/>
    <p:sldMasterId id="2147484097" r:id="rId6"/>
    <p:sldMasterId id="2147484089" r:id="rId7"/>
    <p:sldMasterId id="2147484105" r:id="rId8"/>
    <p:sldMasterId id="2147483648" r:id="rId9"/>
    <p:sldMasterId id="2147484114" r:id="rId10"/>
    <p:sldMasterId id="2147484116" r:id="rId11"/>
    <p:sldMasterId id="2147484118" r:id="rId12"/>
    <p:sldMasterId id="2147484120" r:id="rId13"/>
  </p:sldMasterIdLst>
  <p:notesMasterIdLst>
    <p:notesMasterId r:id="rId19"/>
  </p:notesMasterIdLst>
  <p:handoutMasterIdLst>
    <p:handoutMasterId r:id="rId20"/>
  </p:handoutMasterIdLst>
  <p:sldIdLst>
    <p:sldId id="288" r:id="rId14"/>
    <p:sldId id="313" r:id="rId15"/>
    <p:sldId id="322" r:id="rId16"/>
    <p:sldId id="320" r:id="rId17"/>
    <p:sldId id="314" r:id="rId18"/>
  </p:sldIdLst>
  <p:sldSz cx="12192000" cy="6858000"/>
  <p:notesSz cx="6858000" cy="9144000"/>
  <p:defaultTextStyle>
    <a:defPPr rtl="0">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Business Canvas (kansi)" id="{9623DBE2-5F14-EC4A-A26D-934715EBBF24}">
          <p14:sldIdLst>
            <p14:sldId id="288"/>
          </p14:sldIdLst>
        </p14:section>
        <p14:section name="Business Canvas -ohje" id="{99EED09B-ED45-A043-9A85-FEE3E8986851}">
          <p14:sldIdLst>
            <p14:sldId id="313"/>
            <p14:sldId id="322"/>
          </p14:sldIdLst>
        </p14:section>
        <p14:section name="Business Canvas –pohja" id="{516B27DE-9CC5-9940-A769-E460C30C4965}">
          <p14:sldIdLst>
            <p14:sldId id="320"/>
            <p14:sldId id="31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A251"/>
    <a:srgbClr val="0000BF"/>
    <a:srgbClr val="00D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3557" autoAdjust="0"/>
  </p:normalViewPr>
  <p:slideViewPr>
    <p:cSldViewPr snapToGrid="0">
      <p:cViewPr varScale="1">
        <p:scale>
          <a:sx n="60" d="100"/>
          <a:sy n="60" d="100"/>
        </p:scale>
        <p:origin x="1008" y="48"/>
      </p:cViewPr>
      <p:guideLst>
        <p:guide orient="horz" pos="2160"/>
        <p:guide pos="3840"/>
      </p:guideLst>
    </p:cSldViewPr>
  </p:slideViewPr>
  <p:outlineViewPr>
    <p:cViewPr>
      <p:scale>
        <a:sx n="33" d="100"/>
        <a:sy n="33" d="100"/>
      </p:scale>
      <p:origin x="0" y="-120"/>
    </p:cViewPr>
  </p:outlineViewPr>
  <p:notesTextViewPr>
    <p:cViewPr>
      <p:scale>
        <a:sx n="1" d="1"/>
        <a:sy n="1" d="1"/>
      </p:scale>
      <p:origin x="0" y="0"/>
    </p:cViewPr>
  </p:notesTextViewPr>
  <p:sorterViewPr>
    <p:cViewPr>
      <p:scale>
        <a:sx n="100" d="100"/>
        <a:sy n="100" d="100"/>
      </p:scale>
      <p:origin x="0" y="-1956"/>
    </p:cViewPr>
  </p:sorterViewPr>
  <p:notesViewPr>
    <p:cSldViewPr snapToGrid="0">
      <p:cViewPr varScale="1">
        <p:scale>
          <a:sx n="146" d="100"/>
          <a:sy n="146" d="100"/>
        </p:scale>
        <p:origin x="471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EEAE7-2345-6BBF-A878-E443D43066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dirty="0"/>
          </a:p>
        </p:txBody>
      </p:sp>
      <p:sp>
        <p:nvSpPr>
          <p:cNvPr id="3" name="Date Placeholder 2">
            <a:extLst>
              <a:ext uri="{FF2B5EF4-FFF2-40B4-BE49-F238E27FC236}">
                <a16:creationId xmlns:a16="http://schemas.microsoft.com/office/drawing/2014/main" id="{8D34D7B1-C476-4AA7-B7C3-020DA5A849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D4674CF-E4B2-2C4B-BC1C-4C61545D98EA}" type="datetimeFigureOut">
              <a:rPr lang="fi-FI" smtClean="0"/>
              <a:t>8.5.2025</a:t>
            </a:fld>
            <a:endParaRPr lang="fi-FI" dirty="0"/>
          </a:p>
        </p:txBody>
      </p:sp>
      <p:sp>
        <p:nvSpPr>
          <p:cNvPr id="4" name="Footer Placeholder 3">
            <a:extLst>
              <a:ext uri="{FF2B5EF4-FFF2-40B4-BE49-F238E27FC236}">
                <a16:creationId xmlns:a16="http://schemas.microsoft.com/office/drawing/2014/main" id="{0048C9F0-CF34-EFC7-5E99-EBA90FF8F1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dirty="0"/>
          </a:p>
        </p:txBody>
      </p:sp>
      <p:sp>
        <p:nvSpPr>
          <p:cNvPr id="5" name="Slide Number Placeholder 4">
            <a:extLst>
              <a:ext uri="{FF2B5EF4-FFF2-40B4-BE49-F238E27FC236}">
                <a16:creationId xmlns:a16="http://schemas.microsoft.com/office/drawing/2014/main" id="{9567E6FA-CFF3-AE4E-7E45-488F6CF9E3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128FB37-35F4-204C-9472-0835280E06AE}" type="slidenum">
              <a:rPr lang="fi-FI" smtClean="0"/>
              <a:t>‹#›</a:t>
            </a:fld>
            <a:endParaRPr lang="fi-FI" dirty="0"/>
          </a:p>
        </p:txBody>
      </p:sp>
    </p:spTree>
    <p:extLst>
      <p:ext uri="{BB962C8B-B14F-4D97-AF65-F5344CB8AC3E}">
        <p14:creationId xmlns:p14="http://schemas.microsoft.com/office/powerpoint/2010/main" val="2004784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AB130969-3E7C-4248-8B4E-2F413E0A98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rtl="0">
              <a:defRPr/>
            </a:pPr>
            <a:endParaRPr lang="fi-FI" dirty="0"/>
          </a:p>
        </p:txBody>
      </p:sp>
      <p:sp>
        <p:nvSpPr>
          <p:cNvPr id="3" name="Päivämäärän paikkamerkki 2">
            <a:extLst>
              <a:ext uri="{FF2B5EF4-FFF2-40B4-BE49-F238E27FC236}">
                <a16:creationId xmlns:a16="http://schemas.microsoft.com/office/drawing/2014/main" id="{56294022-FA1B-1C46-851D-A5D69EF8CD7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rtl="0">
              <a:defRPr/>
            </a:pPr>
            <a:fld id="{452245C5-0034-C449-BA71-D9B3BF12512C}" type="datetimeFigureOut">
              <a:rPr lang="fi-FI"/>
              <a:pPr rtl="0">
                <a:defRPr/>
              </a:pPr>
              <a:t>8.5.2025</a:t>
            </a:fld>
            <a:endParaRPr lang="fi-FI" dirty="0"/>
          </a:p>
        </p:txBody>
      </p:sp>
      <p:sp>
        <p:nvSpPr>
          <p:cNvPr id="4" name="Dian kuvan paikkamerkki 3">
            <a:extLst>
              <a:ext uri="{FF2B5EF4-FFF2-40B4-BE49-F238E27FC236}">
                <a16:creationId xmlns:a16="http://schemas.microsoft.com/office/drawing/2014/main" id="{411B62B4-A576-0842-A136-19449754333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rtl="0"/>
            <a:endParaRPr lang="fi-FI" noProof="0" dirty="0"/>
          </a:p>
        </p:txBody>
      </p:sp>
      <p:sp>
        <p:nvSpPr>
          <p:cNvPr id="5" name="Huomautusten paikkamerkki 4">
            <a:extLst>
              <a:ext uri="{FF2B5EF4-FFF2-40B4-BE49-F238E27FC236}">
                <a16:creationId xmlns:a16="http://schemas.microsoft.com/office/drawing/2014/main" id="{83288488-6FC3-1B47-9123-8C63FF2A038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Muokkaa tekstin perustyylejä napsauttamalla</a:t>
            </a:r>
          </a:p>
          <a:p>
            <a:pPr lvl="1" rtl="0"/>
            <a:r>
              <a:rPr lang="en-gb" noProof="0"/>
              <a:t>toinen taso</a:t>
            </a:r>
          </a:p>
          <a:p>
            <a:pPr lvl="2" rtl="0"/>
            <a:r>
              <a:rPr lang="en-gb" noProof="0"/>
              <a:t>kolmas taso</a:t>
            </a:r>
          </a:p>
          <a:p>
            <a:pPr lvl="3" rtl="0"/>
            <a:r>
              <a:rPr lang="en-gb" noProof="0"/>
              <a:t>neljäs taso</a:t>
            </a:r>
          </a:p>
          <a:p>
            <a:pPr lvl="4" rtl="0"/>
            <a:r>
              <a:rPr lang="en-gb" noProof="0"/>
              <a:t>viides taso</a:t>
            </a:r>
          </a:p>
        </p:txBody>
      </p:sp>
      <p:sp>
        <p:nvSpPr>
          <p:cNvPr id="6" name="Alatunnisteen paikkamerkki 5">
            <a:extLst>
              <a:ext uri="{FF2B5EF4-FFF2-40B4-BE49-F238E27FC236}">
                <a16:creationId xmlns:a16="http://schemas.microsoft.com/office/drawing/2014/main" id="{D40D31CA-D7E1-3342-9572-16C915A6EB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rtl="0">
              <a:defRPr/>
            </a:pPr>
            <a:endParaRPr lang="fi-FI" dirty="0"/>
          </a:p>
        </p:txBody>
      </p:sp>
      <p:sp>
        <p:nvSpPr>
          <p:cNvPr id="7" name="Dian numeron paikkamerkki 6">
            <a:extLst>
              <a:ext uri="{FF2B5EF4-FFF2-40B4-BE49-F238E27FC236}">
                <a16:creationId xmlns:a16="http://schemas.microsoft.com/office/drawing/2014/main" id="{3A404B0F-8B7F-294A-BCB1-B45C1B5A12E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rtlCol="0" anchor="b" anchorCtr="0" compatLnSpc="1">
            <a:prstTxWarp prst="textNoShape">
              <a:avLst/>
            </a:prstTxWarp>
          </a:bodyPr>
          <a:lstStyle>
            <a:lvl1pPr algn="r" eaLnBrk="1" hangingPunct="1">
              <a:defRPr sz="1200">
                <a:latin typeface="Calibri" panose="020F0502020204030204" pitchFamily="34" charset="0"/>
              </a:defRPr>
            </a:lvl1pPr>
          </a:lstStyle>
          <a:p>
            <a:pPr rtl="0"/>
            <a:fld id="{B81CB8C0-CFFD-7049-B3A0-DA0C391F51D7}" type="slidenum">
              <a:rPr lang="fi-FI" altLang="en-FI"/>
              <a:pPr/>
              <a:t>‹#›</a:t>
            </a:fld>
            <a:endParaRPr lang="fi-FI" altLang="en-FI"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fi-FI" dirty="0"/>
          </a:p>
        </p:txBody>
      </p:sp>
      <p:sp>
        <p:nvSpPr>
          <p:cNvPr id="4" name="Slide Number Placeholder 3"/>
          <p:cNvSpPr>
            <a:spLocks noGrp="1"/>
          </p:cNvSpPr>
          <p:nvPr>
            <p:ph type="sldNum" sz="quarter" idx="5"/>
          </p:nvPr>
        </p:nvSpPr>
        <p:spPr/>
        <p:txBody>
          <a:bodyPr rtlCol="0"/>
          <a:lstStyle/>
          <a:p>
            <a:pPr rtl="0"/>
            <a:fld id="{B81CB8C0-CFFD-7049-B3A0-DA0C391F51D7}" type="slidenum">
              <a:rPr lang="fi-FI" altLang="en-FI" smtClean="0"/>
              <a:pPr/>
              <a:t>1</a:t>
            </a:fld>
            <a:endParaRPr lang="fi-FI" altLang="en-FI" dirty="0"/>
          </a:p>
        </p:txBody>
      </p:sp>
    </p:spTree>
    <p:extLst>
      <p:ext uri="{BB962C8B-B14F-4D97-AF65-F5344CB8AC3E}">
        <p14:creationId xmlns:p14="http://schemas.microsoft.com/office/powerpoint/2010/main" val="417078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fi-FI" dirty="0"/>
          </a:p>
        </p:txBody>
      </p:sp>
      <p:sp>
        <p:nvSpPr>
          <p:cNvPr id="4" name="Slide Number Placeholder 3"/>
          <p:cNvSpPr>
            <a:spLocks noGrp="1"/>
          </p:cNvSpPr>
          <p:nvPr>
            <p:ph type="sldNum" sz="quarter" idx="5"/>
          </p:nvPr>
        </p:nvSpPr>
        <p:spPr/>
        <p:txBody>
          <a:bodyPr rtlCol="0"/>
          <a:lstStyle/>
          <a:p>
            <a:pPr rtl="0"/>
            <a:fld id="{B81CB8C0-CFFD-7049-B3A0-DA0C391F51D7}" type="slidenum">
              <a:rPr lang="fi-FI" altLang="en-FI" smtClean="0"/>
              <a:pPr/>
              <a:t>2</a:t>
            </a:fld>
            <a:endParaRPr lang="fi-FI" altLang="en-FI" dirty="0"/>
          </a:p>
        </p:txBody>
      </p:sp>
    </p:spTree>
    <p:extLst>
      <p:ext uri="{BB962C8B-B14F-4D97-AF65-F5344CB8AC3E}">
        <p14:creationId xmlns:p14="http://schemas.microsoft.com/office/powerpoint/2010/main" val="224485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Business Canvas is based on the Business Model Canvas template. </a:t>
            </a:r>
            <a:r>
              <a:rPr lang="en-gb" sz="1200"/>
              <a:t>More information: Strategyzer.com</a:t>
            </a:r>
          </a:p>
          <a:p>
            <a:endParaRPr lang="fi-FI"/>
          </a:p>
        </p:txBody>
      </p:sp>
      <p:sp>
        <p:nvSpPr>
          <p:cNvPr id="4" name="Slide Number Placeholder 3"/>
          <p:cNvSpPr>
            <a:spLocks noGrp="1"/>
          </p:cNvSpPr>
          <p:nvPr>
            <p:ph type="sldNum" sz="quarter" idx="5"/>
          </p:nvPr>
        </p:nvSpPr>
        <p:spPr/>
        <p:txBody>
          <a:bodyPr/>
          <a:lstStyle/>
          <a:p>
            <a:pPr rtl="0"/>
            <a:fld id="{B81CB8C0-CFFD-7049-B3A0-DA0C391F51D7}" type="slidenum">
              <a:rPr lang="fi-FI" altLang="en-FI" smtClean="0"/>
              <a:pPr rtl="0"/>
              <a:t>4</a:t>
            </a:fld>
            <a:endParaRPr lang="fi-FI" altLang="en-FI" dirty="0"/>
          </a:p>
        </p:txBody>
      </p:sp>
    </p:spTree>
    <p:extLst>
      <p:ext uri="{BB962C8B-B14F-4D97-AF65-F5344CB8AC3E}">
        <p14:creationId xmlns:p14="http://schemas.microsoft.com/office/powerpoint/2010/main" val="217203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fi-FI" dirty="0"/>
          </a:p>
        </p:txBody>
      </p:sp>
      <p:sp>
        <p:nvSpPr>
          <p:cNvPr id="4" name="Slide Number Placeholder 3"/>
          <p:cNvSpPr>
            <a:spLocks noGrp="1"/>
          </p:cNvSpPr>
          <p:nvPr>
            <p:ph type="sldNum" sz="quarter" idx="5"/>
          </p:nvPr>
        </p:nvSpPr>
        <p:spPr/>
        <p:txBody>
          <a:bodyPr rtlCol="0"/>
          <a:lstStyle/>
          <a:p>
            <a:pPr rtl="0"/>
            <a:fld id="{B81CB8C0-CFFD-7049-B3A0-DA0C391F51D7}" type="slidenum">
              <a:rPr lang="fi-FI" altLang="en-FI" smtClean="0"/>
              <a:pPr/>
              <a:t>5</a:t>
            </a:fld>
            <a:endParaRPr lang="fi-FI" altLang="en-FI" dirty="0"/>
          </a:p>
        </p:txBody>
      </p:sp>
    </p:spTree>
    <p:extLst>
      <p:ext uri="{BB962C8B-B14F-4D97-AF65-F5344CB8AC3E}">
        <p14:creationId xmlns:p14="http://schemas.microsoft.com/office/powerpoint/2010/main" val="87693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8E53-5441-A8C2-80FD-752DBC312B0B}"/>
              </a:ext>
            </a:extLst>
          </p:cNvPr>
          <p:cNvSpPr>
            <a:spLocks noGrp="1"/>
          </p:cNvSpPr>
          <p:nvPr>
            <p:ph type="title" hasCustomPrompt="1"/>
          </p:nvPr>
        </p:nvSpPr>
        <p:spPr>
          <a:xfrm>
            <a:off x="2620537" y="326924"/>
            <a:ext cx="6668430" cy="567758"/>
          </a:xfrm>
          <a:prstGeom prst="rect">
            <a:avLst/>
          </a:prstGeom>
        </p:spPr>
        <p:txBody>
          <a:bodyPr rtlCol="0"/>
          <a:lstStyle/>
          <a:p>
            <a:pPr rtl="0"/>
            <a:r>
              <a:rPr lang="en-gb"/>
              <a:t>Business Canvas</a:t>
            </a:r>
            <a:endParaRPr lang="fi-FI" dirty="0"/>
          </a:p>
        </p:txBody>
      </p:sp>
      <p:sp>
        <p:nvSpPr>
          <p:cNvPr id="3" name="Slide Number Placeholder 2">
            <a:extLst>
              <a:ext uri="{FF2B5EF4-FFF2-40B4-BE49-F238E27FC236}">
                <a16:creationId xmlns:a16="http://schemas.microsoft.com/office/drawing/2014/main" id="{6EC81D2F-A5EF-2F5B-F128-2523FE2411DB}"/>
              </a:ext>
            </a:extLst>
          </p:cNvPr>
          <p:cNvSpPr>
            <a:spLocks noGrp="1"/>
          </p:cNvSpPr>
          <p:nvPr>
            <p:ph type="sldNum" sz="quarter" idx="10"/>
          </p:nvPr>
        </p:nvSpPr>
        <p:spPr/>
        <p:txBody>
          <a:bodyPr rtlCol="0"/>
          <a:lstStyle/>
          <a:p>
            <a:pPr rtl="0"/>
            <a:fld id="{CC570664-92F3-C447-BAF6-4BFF8947FC1B}" type="slidenum">
              <a:rPr lang="fi-FI" altLang="en-FI" smtClean="0"/>
              <a:pPr/>
              <a:t>‹#›</a:t>
            </a:fld>
            <a:endParaRPr lang="fi-FI" altLang="en-FI" dirty="0"/>
          </a:p>
        </p:txBody>
      </p:sp>
    </p:spTree>
    <p:extLst>
      <p:ext uri="{BB962C8B-B14F-4D97-AF65-F5344CB8AC3E}">
        <p14:creationId xmlns:p14="http://schemas.microsoft.com/office/powerpoint/2010/main" val="254471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rtl="0"/>
            <a:r>
              <a:rPr lang="en-gb" noProof="0"/>
              <a:t>Lisää kuva napsauttamalla kuvaketta</a:t>
            </a:r>
          </a:p>
        </p:txBody>
      </p:sp>
      <p:sp>
        <p:nvSpPr>
          <p:cNvPr id="7" name="Freeform 9">
            <a:extLst>
              <a:ext uri="{FF2B5EF4-FFF2-40B4-BE49-F238E27FC236}">
                <a16:creationId xmlns:a16="http://schemas.microsoft.com/office/drawing/2014/main" id="{11D22323-6BA4-A7EE-ED14-FF10E60518FD}"/>
              </a:ext>
            </a:extLst>
          </p:cNvPr>
          <p:cNvSpPr>
            <a:spLocks noChangeAspect="1"/>
          </p:cNvSpPr>
          <p:nvPr userDrawn="1"/>
        </p:nvSpPr>
        <p:spPr bwMode="auto">
          <a:xfrm rot="10800000">
            <a:off x="6088317" y="0"/>
            <a:ext cx="1189037" cy="6858000"/>
          </a:xfrm>
          <a:custGeom>
            <a:avLst/>
            <a:gdLst>
              <a:gd name="T0" fmla="*/ 51852164 w 2460"/>
              <a:gd name="T1" fmla="*/ 0 h 14300"/>
              <a:gd name="T2" fmla="*/ 0 w 2460"/>
              <a:gd name="T3" fmla="*/ 163068373 h 14300"/>
              <a:gd name="T4" fmla="*/ 55822870 w 2460"/>
              <a:gd name="T5" fmla="*/ 370065833 h 14300"/>
              <a:gd name="T6" fmla="*/ 0 w 2460"/>
              <a:gd name="T7" fmla="*/ 577063293 h 14300"/>
              <a:gd name="T8" fmla="*/ 55822870 w 2460"/>
              <a:gd name="T9" fmla="*/ 784061232 h 14300"/>
              <a:gd name="T10" fmla="*/ 0 w 2460"/>
              <a:gd name="T11" fmla="*/ 990828493 h 14300"/>
              <a:gd name="T12" fmla="*/ 55822870 w 2460"/>
              <a:gd name="T13" fmla="*/ 1197826433 h 14300"/>
              <a:gd name="T14" fmla="*/ 55822870 w 2460"/>
              <a:gd name="T15" fmla="*/ 1208406457 h 14300"/>
              <a:gd name="T16" fmla="*/ 0 w 2460"/>
              <a:gd name="T17" fmla="*/ 1415403916 h 14300"/>
              <a:gd name="T18" fmla="*/ 55822870 w 2460"/>
              <a:gd name="T19" fmla="*/ 1622171657 h 14300"/>
              <a:gd name="T20" fmla="*/ 0 w 2460"/>
              <a:gd name="T21" fmla="*/ 1829169117 h 14300"/>
              <a:gd name="T22" fmla="*/ 55822870 w 2460"/>
              <a:gd name="T23" fmla="*/ 2036166577 h 14300"/>
              <a:gd name="T24" fmla="*/ 0 w 2460"/>
              <a:gd name="T25" fmla="*/ 2147483646 h 14300"/>
              <a:gd name="T26" fmla="*/ 55822870 w 2460"/>
              <a:gd name="T27" fmla="*/ 2147483646 h 14300"/>
              <a:gd name="T28" fmla="*/ 0 w 2460"/>
              <a:gd name="T29" fmla="*/ 2147483646 h 14300"/>
              <a:gd name="T30" fmla="*/ 55822870 w 2460"/>
              <a:gd name="T31" fmla="*/ 2147483646 h 14300"/>
              <a:gd name="T32" fmla="*/ 0 w 2460"/>
              <a:gd name="T33" fmla="*/ 2147483646 h 14300"/>
              <a:gd name="T34" fmla="*/ 55822870 w 2460"/>
              <a:gd name="T35" fmla="*/ 2147483646 h 14300"/>
              <a:gd name="T36" fmla="*/ 55589413 w 2460"/>
              <a:gd name="T37" fmla="*/ 2147483646 h 14300"/>
              <a:gd name="T38" fmla="*/ 574579896 w 2460"/>
              <a:gd name="T39" fmla="*/ 2147483646 h 14300"/>
              <a:gd name="T40" fmla="*/ 574579896 w 2460"/>
              <a:gd name="T41" fmla="*/ 0 h 14300"/>
              <a:gd name="T42" fmla="*/ 51852164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chemeClr val="bg1"/>
          </a:solidFill>
          <a:ln>
            <a:noFill/>
          </a:ln>
        </p:spPr>
        <p:txBody>
          <a:bodyPr rtlCol="0"/>
          <a:lstStyle/>
          <a:p>
            <a:pPr rtl="0"/>
            <a:endParaRPr lang="en-FI"/>
          </a:p>
        </p:txBody>
      </p:sp>
      <p:sp>
        <p:nvSpPr>
          <p:cNvPr id="2" name="Otsikko 1"/>
          <p:cNvSpPr>
            <a:spLocks noGrp="1"/>
          </p:cNvSpPr>
          <p:nvPr>
            <p:ph type="title"/>
          </p:nvPr>
        </p:nvSpPr>
        <p:spPr>
          <a:xfrm>
            <a:off x="457200" y="408562"/>
            <a:ext cx="6371618" cy="787615"/>
          </a:xfrm>
        </p:spPr>
        <p:txBody>
          <a:bodyPr rtlCol="0"/>
          <a:lstStyle/>
          <a:p>
            <a:pPr rtl="0"/>
            <a:r>
              <a:rPr lang="en-gb"/>
              <a:t>Muokkaa ots. perustyyl. napsautt.</a:t>
            </a:r>
          </a:p>
        </p:txBody>
      </p:sp>
      <p:sp>
        <p:nvSpPr>
          <p:cNvPr id="3" name="Sisällön paikkamerkki 2"/>
          <p:cNvSpPr>
            <a:spLocks noGrp="1"/>
          </p:cNvSpPr>
          <p:nvPr>
            <p:ph sz="half" idx="1"/>
          </p:nvPr>
        </p:nvSpPr>
        <p:spPr>
          <a:xfrm>
            <a:off x="457200" y="1195200"/>
            <a:ext cx="6371618" cy="498240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BD99F2B9-872E-3568-7506-E3DE53F3EE45}"/>
              </a:ext>
            </a:extLst>
          </p:cNvPr>
          <p:cNvSpPr>
            <a:spLocks noGrp="1"/>
          </p:cNvSpPr>
          <p:nvPr>
            <p:ph type="dt" sz="half" idx="14"/>
          </p:nvPr>
        </p:nvSpPr>
        <p:spPr/>
        <p:txBody>
          <a:bodyPr rtlCol="0"/>
          <a:lstStyle>
            <a:lvl1pPr>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20FB2BAB-1DA0-A20A-EE44-BE8FE855476E}"/>
              </a:ext>
            </a:extLst>
          </p:cNvPr>
          <p:cNvSpPr>
            <a:spLocks noGrp="1"/>
          </p:cNvSpPr>
          <p:nvPr>
            <p:ph type="ftr" sz="quarter" idx="15"/>
          </p:nvPr>
        </p:nvSpPr>
        <p:spPr/>
        <p:txBody>
          <a:bodyPr rtlCol="0"/>
          <a:lstStyle>
            <a:lvl1pPr>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2E98552D-5F3F-D98D-E00C-BAD0409ACAF8}"/>
              </a:ext>
            </a:extLst>
          </p:cNvPr>
          <p:cNvSpPr>
            <a:spLocks noGrp="1"/>
          </p:cNvSpPr>
          <p:nvPr>
            <p:ph type="sldNum" sz="quarter" idx="16"/>
          </p:nvPr>
        </p:nvSpPr>
        <p:spPr/>
        <p:txBody>
          <a:bodyPr rtlCol="0"/>
          <a:lstStyle>
            <a:lvl1pPr>
              <a:defRPr/>
            </a:lvl1pPr>
          </a:lstStyle>
          <a:p>
            <a:pPr rtl="0"/>
            <a:fld id="{9D2A4C26-39B2-E648-8A03-85B5BF0A8C15}" type="slidenum">
              <a:rPr lang="fi-FI" altLang="en-FI"/>
              <a:pPr/>
              <a:t>‹#›</a:t>
            </a:fld>
            <a:endParaRPr lang="fi-FI" altLang="en-FI" dirty="0"/>
          </a:p>
        </p:txBody>
      </p:sp>
    </p:spTree>
    <p:extLst>
      <p:ext uri="{BB962C8B-B14F-4D97-AF65-F5344CB8AC3E}">
        <p14:creationId xmlns:p14="http://schemas.microsoft.com/office/powerpoint/2010/main" val="1017339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en-gb"/>
              <a:t>Muokkaa ots. perustyyl. napsautt.</a:t>
            </a:r>
          </a:p>
        </p:txBody>
      </p:sp>
      <p:sp>
        <p:nvSpPr>
          <p:cNvPr id="3" name="Päivämäärän paikkamerkki 3">
            <a:extLst>
              <a:ext uri="{FF2B5EF4-FFF2-40B4-BE49-F238E27FC236}">
                <a16:creationId xmlns:a16="http://schemas.microsoft.com/office/drawing/2014/main" id="{03C1F53F-60EA-6B96-F658-F070805C67A9}"/>
              </a:ext>
            </a:extLst>
          </p:cNvPr>
          <p:cNvSpPr>
            <a:spLocks noGrp="1"/>
          </p:cNvSpPr>
          <p:nvPr>
            <p:ph type="dt" sz="half" idx="10"/>
          </p:nvPr>
        </p:nvSpPr>
        <p:spPr/>
        <p:txBody>
          <a:bodyPr rtlCol="0"/>
          <a:lstStyle>
            <a:lvl1pPr>
              <a:defRPr/>
            </a:lvl1pPr>
          </a:lstStyle>
          <a:p>
            <a:pPr rtl="0">
              <a:defRPr/>
            </a:pPr>
            <a:r>
              <a:rPr lang="fi-FI"/>
              <a:t>16.10.2024</a:t>
            </a:r>
            <a:endParaRPr lang="fi-FI" dirty="0"/>
          </a:p>
        </p:txBody>
      </p:sp>
      <p:sp>
        <p:nvSpPr>
          <p:cNvPr id="4" name="Alatunnisteen paikkamerkki 4">
            <a:extLst>
              <a:ext uri="{FF2B5EF4-FFF2-40B4-BE49-F238E27FC236}">
                <a16:creationId xmlns:a16="http://schemas.microsoft.com/office/drawing/2014/main" id="{6C25DFE8-4E0F-A783-79CF-4608C98348F7}"/>
              </a:ext>
            </a:extLst>
          </p:cNvPr>
          <p:cNvSpPr>
            <a:spLocks noGrp="1"/>
          </p:cNvSpPr>
          <p:nvPr>
            <p:ph type="ftr" sz="quarter" idx="11"/>
          </p:nvPr>
        </p:nvSpPr>
        <p:spPr/>
        <p:txBody>
          <a:bodyPr rtlCol="0"/>
          <a:lstStyle>
            <a:lvl1pPr>
              <a:defRPr/>
            </a:lvl1pPr>
          </a:lstStyle>
          <a:p>
            <a:pPr rtl="0">
              <a:defRPr/>
            </a:pPr>
            <a:r>
              <a:rPr lang="en-gb"/>
              <a:t>Etunimi Sukunimi</a:t>
            </a:r>
          </a:p>
        </p:txBody>
      </p:sp>
      <p:sp>
        <p:nvSpPr>
          <p:cNvPr id="5" name="Dian numeron paikkamerkki 5">
            <a:extLst>
              <a:ext uri="{FF2B5EF4-FFF2-40B4-BE49-F238E27FC236}">
                <a16:creationId xmlns:a16="http://schemas.microsoft.com/office/drawing/2014/main" id="{E1DAC5AA-B002-FC2C-B56E-78684C4B63C6}"/>
              </a:ext>
            </a:extLst>
          </p:cNvPr>
          <p:cNvSpPr>
            <a:spLocks noGrp="1"/>
          </p:cNvSpPr>
          <p:nvPr>
            <p:ph type="sldNum" sz="quarter" idx="12"/>
          </p:nvPr>
        </p:nvSpPr>
        <p:spPr/>
        <p:txBody>
          <a:bodyPr rtlCol="0"/>
          <a:lstStyle>
            <a:lvl1pPr>
              <a:defRPr/>
            </a:lvl1pPr>
          </a:lstStyle>
          <a:p>
            <a:pPr rtl="0"/>
            <a:fld id="{976A0211-E295-5644-B62C-D95604603DA1}" type="slidenum">
              <a:rPr lang="fi-FI" altLang="en-FI"/>
              <a:pPr/>
              <a:t>‹#›</a:t>
            </a:fld>
            <a:endParaRPr lang="fi-FI" altLang="en-FI" dirty="0"/>
          </a:p>
        </p:txBody>
      </p:sp>
    </p:spTree>
    <p:extLst>
      <p:ext uri="{BB962C8B-B14F-4D97-AF65-F5344CB8AC3E}">
        <p14:creationId xmlns:p14="http://schemas.microsoft.com/office/powerpoint/2010/main" val="361880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C8E4EB25-AD41-FCB6-0901-10C7601982AB}"/>
              </a:ext>
            </a:extLst>
          </p:cNvPr>
          <p:cNvSpPr>
            <a:spLocks noGrp="1"/>
          </p:cNvSpPr>
          <p:nvPr>
            <p:ph type="dt" sz="half" idx="10"/>
          </p:nvPr>
        </p:nvSpPr>
        <p:spPr/>
        <p:txBody>
          <a:bodyPr rtlCol="0"/>
          <a:lstStyle>
            <a:lvl1pPr>
              <a:defRPr/>
            </a:lvl1pPr>
          </a:lstStyle>
          <a:p>
            <a:pPr rtl="0">
              <a:defRPr/>
            </a:pPr>
            <a:r>
              <a:rPr lang="fi-FI"/>
              <a:t>16.10.2024</a:t>
            </a:r>
            <a:endParaRPr lang="fi-FI" dirty="0"/>
          </a:p>
        </p:txBody>
      </p:sp>
      <p:sp>
        <p:nvSpPr>
          <p:cNvPr id="3" name="Alatunnisteen paikkamerkki 4">
            <a:extLst>
              <a:ext uri="{FF2B5EF4-FFF2-40B4-BE49-F238E27FC236}">
                <a16:creationId xmlns:a16="http://schemas.microsoft.com/office/drawing/2014/main" id="{2A52785F-E2B7-26CF-F09B-88290D83D500}"/>
              </a:ext>
            </a:extLst>
          </p:cNvPr>
          <p:cNvSpPr>
            <a:spLocks noGrp="1"/>
          </p:cNvSpPr>
          <p:nvPr>
            <p:ph type="ftr" sz="quarter" idx="11"/>
          </p:nvPr>
        </p:nvSpPr>
        <p:spPr/>
        <p:txBody>
          <a:bodyPr rtlCol="0"/>
          <a:lstStyle>
            <a:lvl1pPr>
              <a:defRPr/>
            </a:lvl1pPr>
          </a:lstStyle>
          <a:p>
            <a:pPr rtl="0">
              <a:defRPr/>
            </a:pPr>
            <a:r>
              <a:rPr lang="en-gb"/>
              <a:t>Etunimi Sukunimi</a:t>
            </a:r>
          </a:p>
        </p:txBody>
      </p:sp>
      <p:sp>
        <p:nvSpPr>
          <p:cNvPr id="4" name="Dian numeron paikkamerkki 5">
            <a:extLst>
              <a:ext uri="{FF2B5EF4-FFF2-40B4-BE49-F238E27FC236}">
                <a16:creationId xmlns:a16="http://schemas.microsoft.com/office/drawing/2014/main" id="{E26769BA-E9F7-9BC1-B0BA-925CBD049801}"/>
              </a:ext>
            </a:extLst>
          </p:cNvPr>
          <p:cNvSpPr>
            <a:spLocks noGrp="1"/>
          </p:cNvSpPr>
          <p:nvPr>
            <p:ph type="sldNum" sz="quarter" idx="12"/>
          </p:nvPr>
        </p:nvSpPr>
        <p:spPr/>
        <p:txBody>
          <a:bodyPr rtlCol="0"/>
          <a:lstStyle>
            <a:lvl1pPr>
              <a:defRPr/>
            </a:lvl1pPr>
          </a:lstStyle>
          <a:p>
            <a:pPr rtl="0"/>
            <a:fld id="{A2A6A94A-FBE7-E140-804E-F8D83317EFA4}" type="slidenum">
              <a:rPr lang="fi-FI" altLang="en-FI"/>
              <a:pPr/>
              <a:t>‹#›</a:t>
            </a:fld>
            <a:endParaRPr lang="fi-FI" altLang="en-FI" dirty="0"/>
          </a:p>
        </p:txBody>
      </p:sp>
    </p:spTree>
    <p:extLst>
      <p:ext uri="{BB962C8B-B14F-4D97-AF65-F5344CB8AC3E}">
        <p14:creationId xmlns:p14="http://schemas.microsoft.com/office/powerpoint/2010/main" val="222945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15C7A41-34DF-89EB-456E-AC97AF5E93FF}"/>
              </a:ext>
            </a:extLst>
          </p:cNvPr>
          <p:cNvSpPr>
            <a:spLocks noGrp="1"/>
          </p:cNvSpPr>
          <p:nvPr>
            <p:ph type="dt" sz="half" idx="10"/>
          </p:nvPr>
        </p:nvSpPr>
        <p:spPr/>
        <p:txBody>
          <a:bodyPr rtlCol="0"/>
          <a:lstStyle/>
          <a:p>
            <a:pPr rtl="0">
              <a:defRPr/>
            </a:pPr>
            <a:r>
              <a:rPr lang="fi-FI"/>
              <a:t>16.10.2024</a:t>
            </a:r>
            <a:endParaRPr lang="fi-FI" dirty="0"/>
          </a:p>
        </p:txBody>
      </p:sp>
      <p:sp>
        <p:nvSpPr>
          <p:cNvPr id="9" name="Footer Placeholder 8">
            <a:extLst>
              <a:ext uri="{FF2B5EF4-FFF2-40B4-BE49-F238E27FC236}">
                <a16:creationId xmlns:a16="http://schemas.microsoft.com/office/drawing/2014/main" id="{B48BFC15-2CE7-0855-6D2C-20B47D6DEACA}"/>
              </a:ext>
            </a:extLst>
          </p:cNvPr>
          <p:cNvSpPr>
            <a:spLocks noGrp="1"/>
          </p:cNvSpPr>
          <p:nvPr>
            <p:ph type="ftr" sz="quarter" idx="11"/>
          </p:nvPr>
        </p:nvSpPr>
        <p:spPr/>
        <p:txBody>
          <a:bodyPr rtlCol="0"/>
          <a:lstStyle/>
          <a:p>
            <a:pPr rtl="0">
              <a:defRPr/>
            </a:pPr>
            <a:r>
              <a:rPr lang="en-gb"/>
              <a:t>Etunimi Sukunimi</a:t>
            </a:r>
          </a:p>
        </p:txBody>
      </p:sp>
      <p:sp>
        <p:nvSpPr>
          <p:cNvPr id="10" name="Slide Number Placeholder 9">
            <a:extLst>
              <a:ext uri="{FF2B5EF4-FFF2-40B4-BE49-F238E27FC236}">
                <a16:creationId xmlns:a16="http://schemas.microsoft.com/office/drawing/2014/main" id="{B9AAB9BA-CCBD-0D4E-9253-E1ABE674E5AE}"/>
              </a:ext>
            </a:extLst>
          </p:cNvPr>
          <p:cNvSpPr>
            <a:spLocks noGrp="1"/>
          </p:cNvSpPr>
          <p:nvPr>
            <p:ph type="sldNum" sz="quarter" idx="12"/>
          </p:nvPr>
        </p:nvSpPr>
        <p:spPr/>
        <p:txBody>
          <a:bodyPr rtlCol="0"/>
          <a:lstStyle/>
          <a:p>
            <a:pPr rtl="0"/>
            <a:fld id="{CC570664-92F3-C447-BAF6-4BFF8947FC1B}" type="slidenum">
              <a:rPr lang="fi-FI" altLang="en-FI" smtClean="0"/>
              <a:pPr/>
              <a:t>‹#›</a:t>
            </a:fld>
            <a:endParaRPr lang="fi-FI" altLang="en-FI" dirty="0"/>
          </a:p>
        </p:txBody>
      </p:sp>
    </p:spTree>
    <p:extLst>
      <p:ext uri="{BB962C8B-B14F-4D97-AF65-F5344CB8AC3E}">
        <p14:creationId xmlns:p14="http://schemas.microsoft.com/office/powerpoint/2010/main" val="418253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9FC9EB"/>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3DAEFB9-E540-483D-5BDB-F1855E152657}"/>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C2A251"/>
          </a:solidFill>
          <a:ln>
            <a:noFill/>
          </a:ln>
        </p:spPr>
        <p:txBody>
          <a:bodyPr rtlCol="0"/>
          <a:lstStyle/>
          <a:p>
            <a:pPr rtl="0"/>
            <a:endParaRPr lang="en-FI"/>
          </a:p>
        </p:txBody>
      </p:sp>
      <p:sp>
        <p:nvSpPr>
          <p:cNvPr id="2" name="Otsikko 1"/>
          <p:cNvSpPr>
            <a:spLocks noGrp="1"/>
          </p:cNvSpPr>
          <p:nvPr>
            <p:ph type="ctrTitle"/>
          </p:nvPr>
        </p:nvSpPr>
        <p:spPr>
          <a:xfrm>
            <a:off x="408563" y="457200"/>
            <a:ext cx="10739336" cy="2071991"/>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2" name="Tekstin paikkamerkki 11"/>
          <p:cNvSpPr>
            <a:spLocks noGrp="1"/>
          </p:cNvSpPr>
          <p:nvPr>
            <p:ph type="body" sz="quarter" idx="13"/>
          </p:nvPr>
        </p:nvSpPr>
        <p:spPr>
          <a:xfrm>
            <a:off x="447472" y="2665378"/>
            <a:ext cx="10709478" cy="972000"/>
          </a:xfrm>
        </p:spPr>
        <p:txBody>
          <a:bodyPr rtlCol="0"/>
          <a:lstStyle>
            <a:lvl1pPr marL="0" indent="0">
              <a:buNone/>
              <a:defRPr b="1">
                <a:solidFill>
                  <a:srgbClr val="FFFFFF"/>
                </a:solidFill>
                <a:latin typeface="+mj-lt"/>
              </a:defRPr>
            </a:lvl1pPr>
          </a:lstStyle>
          <a:p>
            <a:pPr lvl="0" rtl="0"/>
            <a:r>
              <a:rPr lang="en-gb"/>
              <a:t>Muokkaa tekstin perustyylejä napsauttamalla</a:t>
            </a:r>
          </a:p>
        </p:txBody>
      </p:sp>
      <p:pic>
        <p:nvPicPr>
          <p:cNvPr id="17" name="Picture 16">
            <a:extLst>
              <a:ext uri="{FF2B5EF4-FFF2-40B4-BE49-F238E27FC236}">
                <a16:creationId xmlns:a16="http://schemas.microsoft.com/office/drawing/2014/main" id="{288BF118-2BB3-0A3D-8D3B-A4E35FCAA17B}"/>
              </a:ext>
            </a:extLst>
          </p:cNvPr>
          <p:cNvPicPr>
            <a:picLocks noChangeAspect="1"/>
          </p:cNvPicPr>
          <p:nvPr userDrawn="1"/>
        </p:nvPicPr>
        <p:blipFill>
          <a:blip r:embed="rId2"/>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424419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9FC9EB"/>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2BADD49-781D-6E97-3EA7-01FDD0C1831D}"/>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C2A251"/>
          </a:solidFill>
          <a:ln>
            <a:noFill/>
          </a:ln>
        </p:spPr>
        <p:txBody>
          <a:bodyPr rtlCol="0"/>
          <a:lstStyle/>
          <a:p>
            <a:pPr rtl="0"/>
            <a:endParaRPr lang="en-FI"/>
          </a:p>
        </p:txBody>
      </p:sp>
      <p:sp>
        <p:nvSpPr>
          <p:cNvPr id="2" name="Otsikko 1"/>
          <p:cNvSpPr>
            <a:spLocks noGrp="1"/>
          </p:cNvSpPr>
          <p:nvPr>
            <p:ph type="ctrTitle"/>
          </p:nvPr>
        </p:nvSpPr>
        <p:spPr>
          <a:xfrm>
            <a:off x="408563" y="457200"/>
            <a:ext cx="10739336" cy="2071991"/>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2" name="Tekstin paikkamerkki 11"/>
          <p:cNvSpPr>
            <a:spLocks noGrp="1"/>
          </p:cNvSpPr>
          <p:nvPr>
            <p:ph type="body" sz="quarter" idx="13"/>
          </p:nvPr>
        </p:nvSpPr>
        <p:spPr>
          <a:xfrm>
            <a:off x="447472" y="2665378"/>
            <a:ext cx="10709478" cy="972000"/>
          </a:xfrm>
        </p:spPr>
        <p:txBody>
          <a:bodyPr rtlCol="0"/>
          <a:lstStyle>
            <a:lvl1pPr marL="0" indent="0">
              <a:buNone/>
              <a:defRPr b="1">
                <a:solidFill>
                  <a:srgbClr val="FFFFFF"/>
                </a:solidFill>
                <a:latin typeface="+mj-lt"/>
              </a:defRPr>
            </a:lvl1pPr>
          </a:lstStyle>
          <a:p>
            <a:pPr lvl="0" rtl="0"/>
            <a:r>
              <a:rPr lang="en-gb"/>
              <a:t>Muokkaa tekstin perustyylejä napsauttamalla</a:t>
            </a:r>
          </a:p>
        </p:txBody>
      </p:sp>
      <p:pic>
        <p:nvPicPr>
          <p:cNvPr id="17" name="Picture 16">
            <a:extLst>
              <a:ext uri="{FF2B5EF4-FFF2-40B4-BE49-F238E27FC236}">
                <a16:creationId xmlns:a16="http://schemas.microsoft.com/office/drawing/2014/main" id="{0AF57A07-A54D-F7CA-AF4B-A42BF0576018}"/>
              </a:ext>
            </a:extLst>
          </p:cNvPr>
          <p:cNvPicPr>
            <a:picLocks noChangeAspect="1"/>
          </p:cNvPicPr>
          <p:nvPr userDrawn="1"/>
        </p:nvPicPr>
        <p:blipFill>
          <a:blip r:embed="rId2"/>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363861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C48FF56-EFC1-053D-1B13-40EA5DF5DE8A}"/>
              </a:ext>
            </a:extLst>
          </p:cNvPr>
          <p:cNvPicPr>
            <a:picLocks noChangeAspect="1"/>
          </p:cNvPicPr>
          <p:nvPr userDrawn="1"/>
        </p:nvPicPr>
        <p:blipFill>
          <a:blip r:embed="rId2"/>
          <a:stretch>
            <a:fillRect/>
          </a:stretch>
        </p:blipFill>
        <p:spPr>
          <a:xfrm>
            <a:off x="0" y="3147"/>
            <a:ext cx="12192000" cy="3783247"/>
          </a:xfrm>
          <a:prstGeom prst="rect">
            <a:avLst/>
          </a:prstGeom>
        </p:spPr>
      </p:pic>
      <p:sp>
        <p:nvSpPr>
          <p:cNvPr id="2" name="Otsikko 1"/>
          <p:cNvSpPr>
            <a:spLocks noGrp="1"/>
          </p:cNvSpPr>
          <p:nvPr>
            <p:ph type="ctrTitle"/>
          </p:nvPr>
        </p:nvSpPr>
        <p:spPr>
          <a:xfrm>
            <a:off x="408563" y="457200"/>
            <a:ext cx="10739336" cy="2071991"/>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2" name="Tekstin paikkamerkki 11"/>
          <p:cNvSpPr>
            <a:spLocks noGrp="1"/>
          </p:cNvSpPr>
          <p:nvPr>
            <p:ph type="body" sz="quarter" idx="13"/>
          </p:nvPr>
        </p:nvSpPr>
        <p:spPr>
          <a:xfrm>
            <a:off x="447472" y="2665378"/>
            <a:ext cx="10709478" cy="972000"/>
          </a:xfrm>
        </p:spPr>
        <p:txBody>
          <a:bodyPr rtlCol="0"/>
          <a:lstStyle>
            <a:lvl1pPr marL="0" indent="0">
              <a:buNone/>
              <a:defRPr b="1">
                <a:solidFill>
                  <a:srgbClr val="FFFFFF"/>
                </a:solidFill>
                <a:latin typeface="+mj-lt"/>
              </a:defRPr>
            </a:lvl1pPr>
          </a:lstStyle>
          <a:p>
            <a:pPr lvl="0" rtl="0"/>
            <a:r>
              <a:rPr lang="en-gb"/>
              <a:t>Muokkaa tekstin perustyylejä napsauttamalla</a:t>
            </a:r>
          </a:p>
        </p:txBody>
      </p:sp>
      <p:pic>
        <p:nvPicPr>
          <p:cNvPr id="3" name="Picture 2">
            <a:extLst>
              <a:ext uri="{FF2B5EF4-FFF2-40B4-BE49-F238E27FC236}">
                <a16:creationId xmlns:a16="http://schemas.microsoft.com/office/drawing/2014/main" id="{85DA0151-E053-E6E5-AC27-186AFB2E674A}"/>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650635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8B11C8F-6B58-E14C-4FE5-20FC515CC745}"/>
              </a:ext>
            </a:extLst>
          </p:cNvPr>
          <p:cNvPicPr>
            <a:picLocks noChangeAspect="1"/>
          </p:cNvPicPr>
          <p:nvPr userDrawn="1"/>
        </p:nvPicPr>
        <p:blipFill>
          <a:blip r:embed="rId2"/>
          <a:stretch>
            <a:fillRect/>
          </a:stretch>
        </p:blipFill>
        <p:spPr>
          <a:xfrm>
            <a:off x="-3060" y="-15241"/>
            <a:ext cx="12193588" cy="5552888"/>
          </a:xfrm>
          <a:prstGeom prst="rect">
            <a:avLst/>
          </a:prstGeom>
        </p:spPr>
      </p:pic>
      <p:sp>
        <p:nvSpPr>
          <p:cNvPr id="2" name="Otsikko 1"/>
          <p:cNvSpPr>
            <a:spLocks noGrp="1"/>
          </p:cNvSpPr>
          <p:nvPr>
            <p:ph type="ctrTitle"/>
          </p:nvPr>
        </p:nvSpPr>
        <p:spPr>
          <a:xfrm>
            <a:off x="408563" y="457200"/>
            <a:ext cx="10739336" cy="2071991"/>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2" name="Tekstin paikkamerkki 11"/>
          <p:cNvSpPr>
            <a:spLocks noGrp="1"/>
          </p:cNvSpPr>
          <p:nvPr>
            <p:ph type="body" sz="quarter" idx="13"/>
          </p:nvPr>
        </p:nvSpPr>
        <p:spPr>
          <a:xfrm>
            <a:off x="447472" y="2665378"/>
            <a:ext cx="10709478" cy="972000"/>
          </a:xfrm>
        </p:spPr>
        <p:txBody>
          <a:bodyPr rtlCol="0"/>
          <a:lstStyle>
            <a:lvl1pPr marL="0" indent="0">
              <a:buNone/>
              <a:defRPr b="1">
                <a:solidFill>
                  <a:srgbClr val="FFFFFF"/>
                </a:solidFill>
                <a:latin typeface="+mj-lt"/>
              </a:defRPr>
            </a:lvl1pPr>
          </a:lstStyle>
          <a:p>
            <a:pPr lvl="0" rtl="0"/>
            <a:r>
              <a:rPr lang="en-gb"/>
              <a:t>Muokkaa tekstin perustyylejä napsauttamalla</a:t>
            </a:r>
          </a:p>
        </p:txBody>
      </p:sp>
      <p:pic>
        <p:nvPicPr>
          <p:cNvPr id="3" name="Picture 2">
            <a:extLst>
              <a:ext uri="{FF2B5EF4-FFF2-40B4-BE49-F238E27FC236}">
                <a16:creationId xmlns:a16="http://schemas.microsoft.com/office/drawing/2014/main" id="{AA7B30BC-78B5-B7FC-9C0E-3A2FD727FEB2}"/>
              </a:ext>
            </a:extLst>
          </p:cNvPr>
          <p:cNvPicPr>
            <a:picLocks noChangeAspect="1"/>
          </p:cNvPicPr>
          <p:nvPr userDrawn="1"/>
        </p:nvPicPr>
        <p:blipFill>
          <a:blip r:embed="rId3"/>
          <a:stretch>
            <a:fillRect/>
          </a:stretch>
        </p:blipFill>
        <p:spPr>
          <a:xfrm>
            <a:off x="465667" y="5819819"/>
            <a:ext cx="3369870" cy="595089"/>
          </a:xfrm>
          <a:prstGeom prst="rect">
            <a:avLst/>
          </a:prstGeom>
        </p:spPr>
      </p:pic>
    </p:spTree>
    <p:extLst>
      <p:ext uri="{BB962C8B-B14F-4D97-AF65-F5344CB8AC3E}">
        <p14:creationId xmlns:p14="http://schemas.microsoft.com/office/powerpoint/2010/main" val="89289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9FC9EB"/>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7DF82D-9248-4AB0-934F-575312BBC024}"/>
              </a:ext>
            </a:extLst>
          </p:cNvPr>
          <p:cNvPicPr>
            <a:picLocks noChangeAspect="1"/>
          </p:cNvPicPr>
          <p:nvPr userDrawn="1"/>
        </p:nvPicPr>
        <p:blipFill>
          <a:blip r:embed="rId2"/>
          <a:stretch>
            <a:fillRect/>
          </a:stretch>
        </p:blipFill>
        <p:spPr>
          <a:xfrm>
            <a:off x="0" y="0"/>
            <a:ext cx="7315200" cy="6858000"/>
          </a:xfrm>
          <a:prstGeom prst="rect">
            <a:avLst/>
          </a:prstGeom>
        </p:spPr>
      </p:pic>
      <p:sp>
        <p:nvSpPr>
          <p:cNvPr id="2" name="Otsikko 1"/>
          <p:cNvSpPr>
            <a:spLocks noGrp="1"/>
          </p:cNvSpPr>
          <p:nvPr>
            <p:ph type="ctrTitle"/>
          </p:nvPr>
        </p:nvSpPr>
        <p:spPr>
          <a:xfrm>
            <a:off x="408563" y="457200"/>
            <a:ext cx="10739336" cy="2071991"/>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2" name="Tekstin paikkamerkki 11"/>
          <p:cNvSpPr>
            <a:spLocks noGrp="1"/>
          </p:cNvSpPr>
          <p:nvPr>
            <p:ph type="body" sz="quarter" idx="13"/>
          </p:nvPr>
        </p:nvSpPr>
        <p:spPr>
          <a:xfrm>
            <a:off x="447472" y="2665378"/>
            <a:ext cx="10709478" cy="972000"/>
          </a:xfrm>
        </p:spPr>
        <p:txBody>
          <a:bodyPr rtlCol="0"/>
          <a:lstStyle>
            <a:lvl1pPr marL="0" indent="0">
              <a:buNone/>
              <a:defRPr b="1">
                <a:solidFill>
                  <a:srgbClr val="FFFFFF"/>
                </a:solidFill>
                <a:latin typeface="+mj-lt"/>
              </a:defRPr>
            </a:lvl1pPr>
          </a:lstStyle>
          <a:p>
            <a:pPr lvl="0" rtl="0"/>
            <a:r>
              <a:rPr lang="en-gb"/>
              <a:t>Muokkaa tekstin perustyylejä napsauttamalla</a:t>
            </a:r>
          </a:p>
        </p:txBody>
      </p:sp>
      <p:pic>
        <p:nvPicPr>
          <p:cNvPr id="3" name="Picture 2">
            <a:extLst>
              <a:ext uri="{FF2B5EF4-FFF2-40B4-BE49-F238E27FC236}">
                <a16:creationId xmlns:a16="http://schemas.microsoft.com/office/drawing/2014/main" id="{F19ADD48-9E17-8F1A-65C9-733635CD0811}"/>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1577409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9FC9EB"/>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086050-E65A-1669-9EAF-B9FEB9917F62}"/>
              </a:ext>
            </a:extLst>
          </p:cNvPr>
          <p:cNvPicPr>
            <a:picLocks noChangeAspect="1"/>
          </p:cNvPicPr>
          <p:nvPr userDrawn="1"/>
        </p:nvPicPr>
        <p:blipFill>
          <a:blip r:embed="rId2"/>
          <a:stretch>
            <a:fillRect/>
          </a:stretch>
        </p:blipFill>
        <p:spPr>
          <a:xfrm>
            <a:off x="0" y="-1"/>
            <a:ext cx="9678988" cy="6859125"/>
          </a:xfrm>
          <a:prstGeom prst="rect">
            <a:avLst/>
          </a:prstGeom>
        </p:spPr>
      </p:pic>
      <p:sp>
        <p:nvSpPr>
          <p:cNvPr id="2" name="Otsikko 1"/>
          <p:cNvSpPr>
            <a:spLocks noGrp="1"/>
          </p:cNvSpPr>
          <p:nvPr>
            <p:ph type="ctrTitle"/>
          </p:nvPr>
        </p:nvSpPr>
        <p:spPr>
          <a:xfrm>
            <a:off x="408563" y="457200"/>
            <a:ext cx="10739336" cy="2071991"/>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2" name="Tekstin paikkamerkki 11"/>
          <p:cNvSpPr>
            <a:spLocks noGrp="1"/>
          </p:cNvSpPr>
          <p:nvPr>
            <p:ph type="body" sz="quarter" idx="13"/>
          </p:nvPr>
        </p:nvSpPr>
        <p:spPr>
          <a:xfrm>
            <a:off x="447472" y="2665378"/>
            <a:ext cx="10709478" cy="972000"/>
          </a:xfrm>
        </p:spPr>
        <p:txBody>
          <a:bodyPr rtlCol="0"/>
          <a:lstStyle>
            <a:lvl1pPr marL="0" indent="0">
              <a:buNone/>
              <a:defRPr b="1">
                <a:solidFill>
                  <a:srgbClr val="FFFFFF"/>
                </a:solidFill>
                <a:latin typeface="+mj-lt"/>
              </a:defRPr>
            </a:lvl1pPr>
          </a:lstStyle>
          <a:p>
            <a:pPr lvl="0" rtl="0"/>
            <a:r>
              <a:rPr lang="en-gb"/>
              <a:t>Muokkaa tekstin perustyylejä napsauttamalla</a:t>
            </a:r>
          </a:p>
        </p:txBody>
      </p:sp>
      <p:pic>
        <p:nvPicPr>
          <p:cNvPr id="3" name="Picture 2">
            <a:extLst>
              <a:ext uri="{FF2B5EF4-FFF2-40B4-BE49-F238E27FC236}">
                <a16:creationId xmlns:a16="http://schemas.microsoft.com/office/drawing/2014/main" id="{068624F6-B3CA-B936-54E5-6B3D041BCB67}"/>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19721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siness Canvas -ohje">
    <p:spTree>
      <p:nvGrpSpPr>
        <p:cNvPr id="1" name=""/>
        <p:cNvGrpSpPr/>
        <p:nvPr/>
      </p:nvGrpSpPr>
      <p:grpSpPr>
        <a:xfrm>
          <a:off x="0" y="0"/>
          <a:ext cx="0" cy="0"/>
          <a:chOff x="0" y="0"/>
          <a:chExt cx="0" cy="0"/>
        </a:xfrm>
      </p:grpSpPr>
      <p:sp>
        <p:nvSpPr>
          <p:cNvPr id="32" name="Lähde">
            <a:extLst>
              <a:ext uri="{FF2B5EF4-FFF2-40B4-BE49-F238E27FC236}">
                <a16:creationId xmlns:a16="http://schemas.microsoft.com/office/drawing/2014/main" id="{277D2E05-5725-0CAA-493F-AE4E45192D21}"/>
              </a:ext>
            </a:extLst>
          </p:cNvPr>
          <p:cNvSpPr txBox="1">
            <a:spLocks/>
          </p:cNvSpPr>
          <p:nvPr userDrawn="1"/>
        </p:nvSpPr>
        <p:spPr>
          <a:xfrm>
            <a:off x="3035257" y="6427661"/>
            <a:ext cx="6123992" cy="275524"/>
          </a:xfrm>
          <a:prstGeom prst="rect">
            <a:avLst/>
          </a:prstGeom>
        </p:spPr>
        <p:txBody>
          <a:bodyPr vert="horz" lIns="0" tIns="0" rIns="0" bIns="0" rtlCol="0" anchor="ctr">
            <a:noAutofit/>
          </a:bodyPr>
          <a:lstStyle>
            <a:defPPr>
              <a:defRPr lang="fi-FI"/>
            </a:defPPr>
            <a:lvl1pPr algn="ctr" rtl="0" eaLnBrk="1" fontAlgn="auto" hangingPunct="1">
              <a:spcBef>
                <a:spcPts val="0"/>
              </a:spcBef>
              <a:spcAft>
                <a:spcPts val="0"/>
              </a:spcAft>
              <a:defRPr sz="800" b="0" kern="1200">
                <a:solidFill>
                  <a:schemeClr val="tx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1100"/>
              <a:t>Business Canvas perustuu Business Model Canvas –malliin. Lisätietoa: Strategyzer.com</a:t>
            </a:r>
          </a:p>
        </p:txBody>
      </p:sp>
      <p:sp>
        <p:nvSpPr>
          <p:cNvPr id="31" name="Copyright">
            <a:extLst>
              <a:ext uri="{FF2B5EF4-FFF2-40B4-BE49-F238E27FC236}">
                <a16:creationId xmlns:a16="http://schemas.microsoft.com/office/drawing/2014/main" id="{1575FE46-3623-4B26-EF26-9FD8C13BDC96}"/>
              </a:ext>
            </a:extLst>
          </p:cNvPr>
          <p:cNvSpPr txBox="1">
            <a:spLocks/>
          </p:cNvSpPr>
          <p:nvPr userDrawn="1"/>
        </p:nvSpPr>
        <p:spPr>
          <a:xfrm>
            <a:off x="304801" y="6427661"/>
            <a:ext cx="2188474" cy="275524"/>
          </a:xfrm>
          <a:prstGeom prst="rect">
            <a:avLst/>
          </a:prstGeom>
        </p:spPr>
        <p:txBody>
          <a:bodyPr vert="horz" lIns="0" tIns="0" rIns="0" bIns="0" rtlCol="0" anchor="ctr">
            <a:noAutofit/>
          </a:bodyPr>
          <a:lstStyle>
            <a:defPPr>
              <a:defRPr lang="fi-FI"/>
            </a:defPPr>
            <a:lvl1pPr algn="ctr" rtl="0" eaLnBrk="1" fontAlgn="auto" hangingPunct="1">
              <a:spcBef>
                <a:spcPts val="0"/>
              </a:spcBef>
              <a:spcAft>
                <a:spcPts val="0"/>
              </a:spcAft>
              <a:defRPr sz="800" b="0" kern="1200">
                <a:solidFill>
                  <a:schemeClr val="tx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1000"/>
              <a:t>© Copyright Business Helsinki</a:t>
            </a:r>
          </a:p>
        </p:txBody>
      </p:sp>
      <p:sp>
        <p:nvSpPr>
          <p:cNvPr id="5" name="Kulurakenne">
            <a:extLst>
              <a:ext uri="{FF2B5EF4-FFF2-40B4-BE49-F238E27FC236}">
                <a16:creationId xmlns:a16="http://schemas.microsoft.com/office/drawing/2014/main" id="{BB9A59A6-796B-D18A-1511-2B2A12B3C043}"/>
              </a:ext>
            </a:extLst>
          </p:cNvPr>
          <p:cNvSpPr>
            <a:spLocks/>
          </p:cNvSpPr>
          <p:nvPr userDrawn="1"/>
        </p:nvSpPr>
        <p:spPr>
          <a:xfrm>
            <a:off x="6171816" y="5767665"/>
            <a:ext cx="5580000" cy="648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Kulurakenne</a:t>
            </a:r>
            <a:r>
              <a:rPr lang="en-gb" sz="1100">
                <a:solidFill>
                  <a:schemeClr val="tx1"/>
                </a:solidFill>
              </a:rPr>
              <a:t>: Mitkä ovat suurimmat kulut? Mitkä resurssit ja toiminnot maksavat eniten?</a:t>
            </a:r>
          </a:p>
          <a:p>
            <a:pPr rtl="0"/>
            <a:endParaRPr lang="fi-FI" sz="1100" dirty="0">
              <a:solidFill>
                <a:schemeClr val="tx1"/>
              </a:solidFill>
            </a:endParaRPr>
          </a:p>
        </p:txBody>
      </p:sp>
      <p:sp>
        <p:nvSpPr>
          <p:cNvPr id="6" name="Jakeluanavat">
            <a:extLst>
              <a:ext uri="{FF2B5EF4-FFF2-40B4-BE49-F238E27FC236}">
                <a16:creationId xmlns:a16="http://schemas.microsoft.com/office/drawing/2014/main" id="{D6CE5C3B-5F87-13F0-C40E-4734DA769494}"/>
              </a:ext>
            </a:extLst>
          </p:cNvPr>
          <p:cNvSpPr>
            <a:spLocks/>
          </p:cNvSpPr>
          <p:nvPr userDrawn="1"/>
        </p:nvSpPr>
        <p:spPr>
          <a:xfrm>
            <a:off x="389452" y="5769898"/>
            <a:ext cx="5580000" cy="648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Jakelukanavat: </a:t>
            </a:r>
            <a:r>
              <a:rPr lang="en-gb" sz="1100">
                <a:solidFill>
                  <a:schemeClr val="tx1"/>
                </a:solidFill>
              </a:rPr>
              <a:t>Mistä ja miten käyttäjät tavoitetaan?</a:t>
            </a:r>
          </a:p>
          <a:p>
            <a:pPr rtl="0"/>
            <a:endParaRPr lang="fi-FI" sz="1100" dirty="0">
              <a:solidFill>
                <a:schemeClr val="tx1"/>
              </a:solidFill>
            </a:endParaRPr>
          </a:p>
        </p:txBody>
      </p:sp>
      <p:sp>
        <p:nvSpPr>
          <p:cNvPr id="7" name="Käyttäjät">
            <a:extLst>
              <a:ext uri="{FF2B5EF4-FFF2-40B4-BE49-F238E27FC236}">
                <a16:creationId xmlns:a16="http://schemas.microsoft.com/office/drawing/2014/main" id="{DE931522-2296-E744-C7D5-A88FF9ADFD66}"/>
              </a:ext>
            </a:extLst>
          </p:cNvPr>
          <p:cNvSpPr>
            <a:spLocks/>
          </p:cNvSpPr>
          <p:nvPr userDrawn="1"/>
        </p:nvSpPr>
        <p:spPr>
          <a:xfrm>
            <a:off x="9723353" y="1826352"/>
            <a:ext cx="2052000" cy="3780000"/>
          </a:xfrm>
          <a:prstGeom prst="roundRect">
            <a:avLst>
              <a:gd name="adj" fmla="val 784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Käyttäjät: </a:t>
            </a:r>
            <a:r>
              <a:rPr lang="en-gb" sz="1100">
                <a:solidFill>
                  <a:schemeClr val="tx1"/>
                </a:solidFill>
              </a:rPr>
              <a:t>mitkä ovat tärkeimmät käyttäjäryhmät? Kenelle arvoa tuotetaan?</a:t>
            </a:r>
          </a:p>
          <a:p>
            <a:pPr rtl="0"/>
            <a:endParaRPr lang="fi-FI" sz="1100" dirty="0">
              <a:solidFill>
                <a:schemeClr val="tx1"/>
              </a:solidFill>
            </a:endParaRPr>
          </a:p>
        </p:txBody>
      </p:sp>
      <p:sp>
        <p:nvSpPr>
          <p:cNvPr id="8" name="Tulon kertyminen">
            <a:extLst>
              <a:ext uri="{FF2B5EF4-FFF2-40B4-BE49-F238E27FC236}">
                <a16:creationId xmlns:a16="http://schemas.microsoft.com/office/drawing/2014/main" id="{1B4E0E1E-5385-46F4-70B2-A6A2AF26E7AA}"/>
              </a:ext>
            </a:extLst>
          </p:cNvPr>
          <p:cNvSpPr>
            <a:spLocks/>
          </p:cNvSpPr>
          <p:nvPr userDrawn="1"/>
        </p:nvSpPr>
        <p:spPr>
          <a:xfrm>
            <a:off x="7260686" y="3796304"/>
            <a:ext cx="2304000" cy="1800000"/>
          </a:xfrm>
          <a:prstGeom prst="roundRect">
            <a:avLst>
              <a:gd name="adj" fmla="val 12269"/>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Tulon kertyminen: </a:t>
            </a:r>
            <a:r>
              <a:rPr lang="en-gb" sz="1100">
                <a:solidFill>
                  <a:schemeClr val="tx1"/>
                </a:solidFill>
              </a:rPr>
              <a:t>mistä käyttäjät ovat valmiita maksamaan? Mistä he tällä hetkellä maksavat? Miten he haluaisivat maksaa?</a:t>
            </a:r>
          </a:p>
          <a:p>
            <a:pPr rtl="0"/>
            <a:endParaRPr lang="fi-FI" sz="1100" dirty="0">
              <a:solidFill>
                <a:schemeClr val="tx1"/>
              </a:solidFill>
            </a:endParaRPr>
          </a:p>
        </p:txBody>
      </p:sp>
      <p:sp>
        <p:nvSpPr>
          <p:cNvPr id="9" name="Asiakassuhde">
            <a:extLst>
              <a:ext uri="{FF2B5EF4-FFF2-40B4-BE49-F238E27FC236}">
                <a16:creationId xmlns:a16="http://schemas.microsoft.com/office/drawing/2014/main" id="{7DD21E0E-18AF-A20E-1977-C45912EB28C9}"/>
              </a:ext>
            </a:extLst>
          </p:cNvPr>
          <p:cNvSpPr>
            <a:spLocks/>
          </p:cNvSpPr>
          <p:nvPr userDrawn="1"/>
        </p:nvSpPr>
        <p:spPr>
          <a:xfrm>
            <a:off x="7250638" y="1826352"/>
            <a:ext cx="2304000" cy="1800000"/>
          </a:xfrm>
          <a:prstGeom prst="roundRect">
            <a:avLst>
              <a:gd name="adj" fmla="val 10657"/>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Asiakassuhde: </a:t>
            </a:r>
            <a:r>
              <a:rPr lang="en-gb" sz="1100">
                <a:solidFill>
                  <a:schemeClr val="tx1"/>
                </a:solidFill>
              </a:rPr>
              <a:t>millainen on asiakassuhteenne käyttäjiin? Onko asiakassuhde jo olemassa?</a:t>
            </a:r>
          </a:p>
          <a:p>
            <a:pPr rtl="0"/>
            <a:endParaRPr lang="fi-FI" sz="1100" dirty="0">
              <a:solidFill>
                <a:schemeClr val="tx1"/>
              </a:solidFill>
            </a:endParaRPr>
          </a:p>
          <a:p>
            <a:pPr rtl="0"/>
            <a:endParaRPr lang="fi-FI" sz="1100" dirty="0">
              <a:solidFill>
                <a:schemeClr val="tx1"/>
              </a:solidFill>
            </a:endParaRPr>
          </a:p>
        </p:txBody>
      </p:sp>
      <p:sp>
        <p:nvSpPr>
          <p:cNvPr id="10" name="Arvolupaukset">
            <a:extLst>
              <a:ext uri="{FF2B5EF4-FFF2-40B4-BE49-F238E27FC236}">
                <a16:creationId xmlns:a16="http://schemas.microsoft.com/office/drawing/2014/main" id="{7A378D5C-5A5D-E9A5-C362-B87358D46A0E}"/>
              </a:ext>
            </a:extLst>
          </p:cNvPr>
          <p:cNvSpPr>
            <a:spLocks/>
          </p:cNvSpPr>
          <p:nvPr userDrawn="1"/>
        </p:nvSpPr>
        <p:spPr>
          <a:xfrm>
            <a:off x="5050018" y="1816304"/>
            <a:ext cx="2052000" cy="3780000"/>
          </a:xfrm>
          <a:prstGeom prst="roundRect">
            <a:avLst>
              <a:gd name="adj" fmla="val 9449"/>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Arvolupaukset: </a:t>
            </a:r>
          </a:p>
          <a:p>
            <a:pPr algn="l" rtl="0"/>
            <a:r>
              <a:rPr lang="en-gb" sz="1100">
                <a:solidFill>
                  <a:schemeClr val="tx1"/>
                </a:solidFill>
              </a:rPr>
              <a:t>mitä arvoa käyttäjille tuotetaan?</a:t>
            </a:r>
          </a:p>
          <a:p>
            <a:pPr algn="l" rtl="0"/>
            <a:r>
              <a:rPr lang="en-gb" sz="1100">
                <a:solidFill>
                  <a:schemeClr val="tx1"/>
                </a:solidFill>
              </a:rPr>
              <a:t>Mikä käyttäjän ongelma ratkaistaan?</a:t>
            </a:r>
          </a:p>
          <a:p>
            <a:pPr algn="l" rtl="0"/>
            <a:r>
              <a:rPr lang="en-gb" sz="1100">
                <a:solidFill>
                  <a:schemeClr val="tx1"/>
                </a:solidFill>
              </a:rPr>
              <a:t>Mitä käyttäjän tarpeita tyydytetään?</a:t>
            </a:r>
          </a:p>
          <a:p>
            <a:pPr rtl="0"/>
            <a:endParaRPr lang="fi-FI" sz="1100" dirty="0">
              <a:solidFill>
                <a:schemeClr val="tx1"/>
              </a:solidFill>
            </a:endParaRPr>
          </a:p>
        </p:txBody>
      </p:sp>
      <p:sp>
        <p:nvSpPr>
          <p:cNvPr id="11" name="Resurssit">
            <a:extLst>
              <a:ext uri="{FF2B5EF4-FFF2-40B4-BE49-F238E27FC236}">
                <a16:creationId xmlns:a16="http://schemas.microsoft.com/office/drawing/2014/main" id="{9E3178C8-455B-9F00-A95E-2693EFAFE804}"/>
              </a:ext>
            </a:extLst>
          </p:cNvPr>
          <p:cNvSpPr>
            <a:spLocks/>
          </p:cNvSpPr>
          <p:nvPr userDrawn="1"/>
        </p:nvSpPr>
        <p:spPr>
          <a:xfrm>
            <a:off x="2614993" y="3785651"/>
            <a:ext cx="2304000" cy="1800000"/>
          </a:xfrm>
          <a:prstGeom prst="roundRect">
            <a:avLst>
              <a:gd name="adj" fmla="val 1219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Resurssit: </a:t>
            </a:r>
            <a:r>
              <a:rPr lang="en-gb" sz="1100">
                <a:solidFill>
                  <a:schemeClr val="tx1"/>
                </a:solidFill>
              </a:rPr>
              <a:t>mitä resursseja arvolupausten täyttäminen edellyttää?</a:t>
            </a:r>
          </a:p>
          <a:p>
            <a:pPr rtl="0"/>
            <a:endParaRPr lang="fi-FI" sz="1100" dirty="0">
              <a:solidFill>
                <a:schemeClr val="tx1"/>
              </a:solidFill>
            </a:endParaRPr>
          </a:p>
        </p:txBody>
      </p:sp>
      <p:sp>
        <p:nvSpPr>
          <p:cNvPr id="12" name="Toiminnot">
            <a:extLst>
              <a:ext uri="{FF2B5EF4-FFF2-40B4-BE49-F238E27FC236}">
                <a16:creationId xmlns:a16="http://schemas.microsoft.com/office/drawing/2014/main" id="{DDA1053F-E912-6692-4143-81276698F582}"/>
              </a:ext>
            </a:extLst>
          </p:cNvPr>
          <p:cNvSpPr>
            <a:spLocks/>
          </p:cNvSpPr>
          <p:nvPr userDrawn="1"/>
        </p:nvSpPr>
        <p:spPr>
          <a:xfrm>
            <a:off x="2607446" y="1816304"/>
            <a:ext cx="2304000" cy="1800000"/>
          </a:xfrm>
          <a:prstGeom prst="roundRect">
            <a:avLst>
              <a:gd name="adj" fmla="val 1117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Toiminnot: </a:t>
            </a:r>
            <a:r>
              <a:rPr lang="en-gb" sz="1100">
                <a:solidFill>
                  <a:schemeClr val="tx1"/>
                </a:solidFill>
              </a:rPr>
              <a:t>mitä toimintoja arvolupausten täyttäminen edellyttää?</a:t>
            </a:r>
          </a:p>
          <a:p>
            <a:pPr rtl="0"/>
            <a:endParaRPr lang="fi-FI" sz="1100" dirty="0">
              <a:solidFill>
                <a:schemeClr val="tx1"/>
              </a:solidFill>
            </a:endParaRPr>
          </a:p>
        </p:txBody>
      </p:sp>
      <p:sp>
        <p:nvSpPr>
          <p:cNvPr id="13" name="Kumppanit">
            <a:extLst>
              <a:ext uri="{FF2B5EF4-FFF2-40B4-BE49-F238E27FC236}">
                <a16:creationId xmlns:a16="http://schemas.microsoft.com/office/drawing/2014/main" id="{F7BADB5F-C166-E343-B534-327A2BEF908E}"/>
              </a:ext>
            </a:extLst>
          </p:cNvPr>
          <p:cNvSpPr>
            <a:spLocks/>
          </p:cNvSpPr>
          <p:nvPr userDrawn="1"/>
        </p:nvSpPr>
        <p:spPr>
          <a:xfrm>
            <a:off x="366634" y="1826352"/>
            <a:ext cx="2052000" cy="3780000"/>
          </a:xfrm>
          <a:prstGeom prst="roundRect">
            <a:avLst>
              <a:gd name="adj" fmla="val 784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Kumppanit: </a:t>
            </a:r>
            <a:r>
              <a:rPr lang="en-gb" sz="1100">
                <a:solidFill>
                  <a:schemeClr val="tx1"/>
                </a:solidFill>
              </a:rPr>
              <a:t>ketkä ovat avainkumppaneita? Mitä resursseja heiltä saadaan? Mitä toimintoja he hoitavat?</a:t>
            </a:r>
          </a:p>
          <a:p>
            <a:pPr rtl="0"/>
            <a:endParaRPr lang="fi-FI" sz="1100" dirty="0">
              <a:solidFill>
                <a:schemeClr val="tx1"/>
              </a:solidFill>
            </a:endParaRPr>
          </a:p>
        </p:txBody>
      </p:sp>
      <p:sp>
        <p:nvSpPr>
          <p:cNvPr id="14" name="Projektiryhmä">
            <a:extLst>
              <a:ext uri="{FF2B5EF4-FFF2-40B4-BE49-F238E27FC236}">
                <a16:creationId xmlns:a16="http://schemas.microsoft.com/office/drawing/2014/main" id="{553034F0-F1D1-F4B1-C119-9BE5BA27E363}"/>
              </a:ext>
            </a:extLst>
          </p:cNvPr>
          <p:cNvSpPr>
            <a:spLocks/>
          </p:cNvSpPr>
          <p:nvPr userDrawn="1"/>
        </p:nvSpPr>
        <p:spPr>
          <a:xfrm>
            <a:off x="6170142" y="1024044"/>
            <a:ext cx="5613188" cy="612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Projektiryhmä: </a:t>
            </a:r>
            <a:r>
              <a:rPr lang="en-gb" sz="1100">
                <a:solidFill>
                  <a:schemeClr val="tx1"/>
                </a:solidFill>
              </a:rPr>
              <a:t>ketkä kaikki ovat mukana projektiryhmässä?</a:t>
            </a:r>
          </a:p>
          <a:p>
            <a:pPr rtl="0"/>
            <a:endParaRPr lang="fi-FI" sz="1100" dirty="0">
              <a:solidFill>
                <a:schemeClr val="tx1"/>
              </a:solidFill>
            </a:endParaRPr>
          </a:p>
        </p:txBody>
      </p:sp>
      <p:sp>
        <p:nvSpPr>
          <p:cNvPr id="15" name="Kehityskohde">
            <a:extLst>
              <a:ext uri="{FF2B5EF4-FFF2-40B4-BE49-F238E27FC236}">
                <a16:creationId xmlns:a16="http://schemas.microsoft.com/office/drawing/2014/main" id="{2AD73E77-A219-38DE-9A47-F61B8CC75A0C}"/>
              </a:ext>
            </a:extLst>
          </p:cNvPr>
          <p:cNvSpPr>
            <a:spLocks/>
          </p:cNvSpPr>
          <p:nvPr userDrawn="1"/>
        </p:nvSpPr>
        <p:spPr>
          <a:xfrm>
            <a:off x="382461" y="1010009"/>
            <a:ext cx="5616000" cy="612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a:solidFill>
                  <a:schemeClr val="tx1"/>
                </a:solidFill>
              </a:rPr>
              <a:t>Kehityskohde: </a:t>
            </a:r>
            <a:r>
              <a:rPr lang="en-gb" sz="1100">
                <a:solidFill>
                  <a:schemeClr val="tx1"/>
                </a:solidFill>
              </a:rPr>
              <a:t>mikä on kehityskohteen nimi? Miten kuvailisit lyhyesti kehityskohdetta?</a:t>
            </a:r>
          </a:p>
          <a:p>
            <a:pPr rtl="0"/>
            <a:endParaRPr lang="fi-FI" sz="1100" dirty="0">
              <a:solidFill>
                <a:schemeClr val="tx1"/>
              </a:solidFill>
            </a:endParaRPr>
          </a:p>
        </p:txBody>
      </p:sp>
      <p:sp>
        <p:nvSpPr>
          <p:cNvPr id="3" name="Slide Number Placeholder 2">
            <a:extLst>
              <a:ext uri="{FF2B5EF4-FFF2-40B4-BE49-F238E27FC236}">
                <a16:creationId xmlns:a16="http://schemas.microsoft.com/office/drawing/2014/main" id="{1CC339D9-0CA5-2294-4491-BA31B7E8F9A5}"/>
              </a:ext>
            </a:extLst>
          </p:cNvPr>
          <p:cNvSpPr>
            <a:spLocks noGrp="1"/>
          </p:cNvSpPr>
          <p:nvPr>
            <p:ph type="sldNum" sz="quarter" idx="10"/>
          </p:nvPr>
        </p:nvSpPr>
        <p:spPr/>
        <p:txBody>
          <a:bodyPr rtlCol="0"/>
          <a:lstStyle/>
          <a:p>
            <a:pPr rtl="0"/>
            <a:fld id="{CC570664-92F3-C447-BAF6-4BFF8947FC1B}" type="slidenum">
              <a:rPr lang="fi-FI" altLang="en-FI" smtClean="0"/>
              <a:pPr/>
              <a:t>‹#›</a:t>
            </a:fld>
            <a:endParaRPr lang="fi-FI" altLang="en-FI" dirty="0"/>
          </a:p>
        </p:txBody>
      </p:sp>
      <p:sp>
        <p:nvSpPr>
          <p:cNvPr id="2" name="Title 1">
            <a:extLst>
              <a:ext uri="{FF2B5EF4-FFF2-40B4-BE49-F238E27FC236}">
                <a16:creationId xmlns:a16="http://schemas.microsoft.com/office/drawing/2014/main" id="{52FC3D17-E6B0-D0FC-3048-265E29CEDC9E}"/>
              </a:ext>
            </a:extLst>
          </p:cNvPr>
          <p:cNvSpPr>
            <a:spLocks noGrp="1"/>
          </p:cNvSpPr>
          <p:nvPr>
            <p:ph type="title" hasCustomPrompt="1"/>
          </p:nvPr>
        </p:nvSpPr>
        <p:spPr>
          <a:xfrm>
            <a:off x="2813538" y="326924"/>
            <a:ext cx="6611816" cy="567758"/>
          </a:xfrm>
          <a:prstGeom prst="rect">
            <a:avLst/>
          </a:prstGeom>
        </p:spPr>
        <p:txBody>
          <a:bodyPr rtlCol="0"/>
          <a:lstStyle/>
          <a:p>
            <a:pPr rtl="0"/>
            <a:r>
              <a:rPr lang="en-gb"/>
              <a:t>Business Canvas –ohje</a:t>
            </a:r>
            <a:endParaRPr lang="fi-FI" dirty="0"/>
          </a:p>
        </p:txBody>
      </p:sp>
    </p:spTree>
    <p:extLst>
      <p:ext uri="{BB962C8B-B14F-4D97-AF65-F5344CB8AC3E}">
        <p14:creationId xmlns:p14="http://schemas.microsoft.com/office/powerpoint/2010/main" val="234352011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678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1996751" y="380772"/>
            <a:ext cx="9873884"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995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Kuvan paikkamerkki 9">
            <a:extLst>
              <a:ext uri="{FF2B5EF4-FFF2-40B4-BE49-F238E27FC236}">
                <a16:creationId xmlns:a16="http://schemas.microsoft.com/office/drawing/2014/main" id="{DBF0E8BA-4122-7CD1-0174-8C70E71A1FC3}"/>
              </a:ext>
            </a:extLst>
          </p:cNvPr>
          <p:cNvSpPr>
            <a:spLocks noGrp="1"/>
          </p:cNvSpPr>
          <p:nvPr>
            <p:ph type="pic" sz="quarter" idx="13"/>
          </p:nvPr>
        </p:nvSpPr>
        <p:spPr>
          <a:xfrm>
            <a:off x="6096000" y="0"/>
            <a:ext cx="6096000" cy="6858000"/>
          </a:xfrm>
          <a:prstGeom prst="rect">
            <a:avLst/>
          </a:prstGeom>
          <a:solidFill>
            <a:schemeClr val="bg1">
              <a:lumMod val="85000"/>
            </a:schemeClr>
          </a:solidFill>
        </p:spPr>
        <p:txBody>
          <a:bodyPr rtlCol="0">
            <a:noAutofit/>
          </a:bodyPr>
          <a:lstStyle>
            <a:lvl1pPr marL="0" indent="0" algn="r">
              <a:buNone/>
              <a:defRPr/>
            </a:lvl1pPr>
          </a:lstStyle>
          <a:p>
            <a:pPr lvl="0" rtl="0"/>
            <a:r>
              <a:rPr lang="en-gb" noProof="0"/>
              <a:t>Drag picture to placeholder or click icon to add</a:t>
            </a:r>
            <a:endParaRPr lang="fi-FI" noProof="0" dirty="0"/>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1996751" y="380772"/>
            <a:ext cx="3773854"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4210162"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770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C2A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320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9FC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832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C2A2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sp>
        <p:nvSpPr>
          <p:cNvPr id="18" name="Freeform 5">
            <a:extLst>
              <a:ext uri="{FF2B5EF4-FFF2-40B4-BE49-F238E27FC236}">
                <a16:creationId xmlns:a16="http://schemas.microsoft.com/office/drawing/2014/main" id="{69493B03-F051-5E8F-4657-5859B449AA51}"/>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9FC9EB"/>
          </a:solidFill>
          <a:ln>
            <a:noFill/>
          </a:ln>
        </p:spPr>
        <p:txBody>
          <a:bodyPr rtlCol="0"/>
          <a:lstStyle/>
          <a:p>
            <a:pPr rtl="0"/>
            <a:endParaRPr lang="fi-FI" dirty="0"/>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050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9FC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sp>
        <p:nvSpPr>
          <p:cNvPr id="19" name="Freeform 5">
            <a:extLst>
              <a:ext uri="{FF2B5EF4-FFF2-40B4-BE49-F238E27FC236}">
                <a16:creationId xmlns:a16="http://schemas.microsoft.com/office/drawing/2014/main" id="{19740F63-7E04-F4C9-334F-FBF50776740F}"/>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C2A251"/>
          </a:solidFill>
          <a:ln>
            <a:noFill/>
          </a:ln>
        </p:spPr>
        <p:txBody>
          <a:bodyPr rtlCol="0"/>
          <a:lstStyle/>
          <a:p>
            <a:pPr rtl="0"/>
            <a:endParaRPr lang="fi-FI" dirty="0"/>
          </a:p>
        </p:txBody>
      </p: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465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583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1996751" y="380772"/>
            <a:ext cx="9873884"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704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Kuvan paikkamerkki 9">
            <a:extLst>
              <a:ext uri="{FF2B5EF4-FFF2-40B4-BE49-F238E27FC236}">
                <a16:creationId xmlns:a16="http://schemas.microsoft.com/office/drawing/2014/main" id="{DBF0E8BA-4122-7CD1-0174-8C70E71A1FC3}"/>
              </a:ext>
            </a:extLst>
          </p:cNvPr>
          <p:cNvSpPr>
            <a:spLocks noGrp="1"/>
          </p:cNvSpPr>
          <p:nvPr>
            <p:ph type="pic" sz="quarter" idx="13"/>
          </p:nvPr>
        </p:nvSpPr>
        <p:spPr>
          <a:xfrm>
            <a:off x="6096000" y="0"/>
            <a:ext cx="6096000" cy="6858000"/>
          </a:xfrm>
          <a:prstGeom prst="rect">
            <a:avLst/>
          </a:prstGeom>
          <a:solidFill>
            <a:schemeClr val="bg1">
              <a:lumMod val="85000"/>
            </a:schemeClr>
          </a:solidFill>
        </p:spPr>
        <p:txBody>
          <a:bodyPr rtlCol="0">
            <a:noAutofit/>
          </a:bodyPr>
          <a:lstStyle>
            <a:lvl1pPr marL="0" indent="0" algn="r">
              <a:buNone/>
              <a:defRPr/>
            </a:lvl1pPr>
          </a:lstStyle>
          <a:p>
            <a:pPr lvl="0" rtl="0"/>
            <a:r>
              <a:rPr lang="en-gb" noProof="0"/>
              <a:t>Drag picture to placeholder or click icon to add</a:t>
            </a:r>
            <a:endParaRPr lang="fi-FI" noProof="0" dirty="0"/>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1996751" y="380772"/>
            <a:ext cx="3773854"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4210162"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0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siness Canvas -pohja">
    <p:spTree>
      <p:nvGrpSpPr>
        <p:cNvPr id="1" name=""/>
        <p:cNvGrpSpPr/>
        <p:nvPr/>
      </p:nvGrpSpPr>
      <p:grpSpPr>
        <a:xfrm>
          <a:off x="0" y="0"/>
          <a:ext cx="0" cy="0"/>
          <a:chOff x="0" y="0"/>
          <a:chExt cx="0" cy="0"/>
        </a:xfrm>
      </p:grpSpPr>
      <p:sp>
        <p:nvSpPr>
          <p:cNvPr id="67" name="Lähde">
            <a:extLst>
              <a:ext uri="{FF2B5EF4-FFF2-40B4-BE49-F238E27FC236}">
                <a16:creationId xmlns:a16="http://schemas.microsoft.com/office/drawing/2014/main" id="{F905DD6F-6CC4-5A16-BBCE-00E45D0966FA}"/>
              </a:ext>
            </a:extLst>
          </p:cNvPr>
          <p:cNvSpPr txBox="1">
            <a:spLocks/>
          </p:cNvSpPr>
          <p:nvPr userDrawn="1"/>
        </p:nvSpPr>
        <p:spPr>
          <a:xfrm>
            <a:off x="3035257" y="6427661"/>
            <a:ext cx="6123992" cy="275524"/>
          </a:xfrm>
          <a:prstGeom prst="rect">
            <a:avLst/>
          </a:prstGeom>
        </p:spPr>
        <p:txBody>
          <a:bodyPr vert="horz" lIns="0" tIns="0" rIns="0" bIns="0" rtlCol="0" anchor="ctr">
            <a:noAutofit/>
          </a:bodyPr>
          <a:lstStyle>
            <a:defPPr>
              <a:defRPr lang="fi-FI"/>
            </a:defPPr>
            <a:lvl1pPr algn="ctr" rtl="0" eaLnBrk="1" fontAlgn="auto" hangingPunct="1">
              <a:spcBef>
                <a:spcPts val="0"/>
              </a:spcBef>
              <a:spcAft>
                <a:spcPts val="0"/>
              </a:spcAft>
              <a:defRPr sz="800" b="0" kern="1200">
                <a:solidFill>
                  <a:schemeClr val="tx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1100"/>
              <a:t>Business Canvas perustuu Business Model Canvas –malliin. Lisätietoa: Strategyzer.com</a:t>
            </a:r>
          </a:p>
        </p:txBody>
      </p:sp>
      <p:sp>
        <p:nvSpPr>
          <p:cNvPr id="68" name="Copyright">
            <a:extLst>
              <a:ext uri="{FF2B5EF4-FFF2-40B4-BE49-F238E27FC236}">
                <a16:creationId xmlns:a16="http://schemas.microsoft.com/office/drawing/2014/main" id="{4AD51DA4-8021-3189-69DC-A387172A4D5A}"/>
              </a:ext>
            </a:extLst>
          </p:cNvPr>
          <p:cNvSpPr txBox="1">
            <a:spLocks/>
          </p:cNvSpPr>
          <p:nvPr userDrawn="1"/>
        </p:nvSpPr>
        <p:spPr>
          <a:xfrm>
            <a:off x="304801" y="6427661"/>
            <a:ext cx="2188474" cy="275524"/>
          </a:xfrm>
          <a:prstGeom prst="rect">
            <a:avLst/>
          </a:prstGeom>
        </p:spPr>
        <p:txBody>
          <a:bodyPr vert="horz" lIns="0" tIns="0" rIns="0" bIns="0" rtlCol="0" anchor="ctr">
            <a:noAutofit/>
          </a:bodyPr>
          <a:lstStyle>
            <a:defPPr>
              <a:defRPr lang="fi-FI"/>
            </a:defPPr>
            <a:lvl1pPr algn="ctr" rtl="0" eaLnBrk="1" fontAlgn="auto" hangingPunct="1">
              <a:spcBef>
                <a:spcPts val="0"/>
              </a:spcBef>
              <a:spcAft>
                <a:spcPts val="0"/>
              </a:spcAft>
              <a:defRPr sz="800" b="0" kern="1200">
                <a:solidFill>
                  <a:schemeClr val="tx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1000"/>
              <a:t>© Copyright Business Helsinki</a:t>
            </a:r>
          </a:p>
        </p:txBody>
      </p:sp>
      <p:sp>
        <p:nvSpPr>
          <p:cNvPr id="44" name="Täydennä tähän">
            <a:extLst>
              <a:ext uri="{FF2B5EF4-FFF2-40B4-BE49-F238E27FC236}">
                <a16:creationId xmlns:a16="http://schemas.microsoft.com/office/drawing/2014/main" id="{551A49FA-C6B3-39D9-A612-1CBCB4B0D77A}"/>
              </a:ext>
            </a:extLst>
          </p:cNvPr>
          <p:cNvSpPr>
            <a:spLocks noGrp="1"/>
          </p:cNvSpPr>
          <p:nvPr>
            <p:ph type="body" sz="quarter" idx="20"/>
          </p:nvPr>
        </p:nvSpPr>
        <p:spPr>
          <a:xfrm>
            <a:off x="7351791" y="5796840"/>
            <a:ext cx="4487382" cy="60780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46" name="Kulurakenne">
            <a:extLst>
              <a:ext uri="{FF2B5EF4-FFF2-40B4-BE49-F238E27FC236}">
                <a16:creationId xmlns:a16="http://schemas.microsoft.com/office/drawing/2014/main" id="{4207CCDE-55DB-413B-D1D4-7188C447E61D}"/>
              </a:ext>
            </a:extLst>
          </p:cNvPr>
          <p:cNvSpPr>
            <a:spLocks/>
          </p:cNvSpPr>
          <p:nvPr userDrawn="1"/>
        </p:nvSpPr>
        <p:spPr>
          <a:xfrm>
            <a:off x="6171816" y="5767665"/>
            <a:ext cx="5580000" cy="648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Cost structure</a:t>
            </a:r>
            <a:r>
              <a:rPr lang="en-gb" sz="1100" dirty="0">
                <a:solidFill>
                  <a:schemeClr val="tx1"/>
                </a:solidFill>
              </a:rPr>
              <a:t>:</a:t>
            </a:r>
          </a:p>
        </p:txBody>
      </p:sp>
      <p:sp>
        <p:nvSpPr>
          <p:cNvPr id="45" name="Täydennä tähän">
            <a:extLst>
              <a:ext uri="{FF2B5EF4-FFF2-40B4-BE49-F238E27FC236}">
                <a16:creationId xmlns:a16="http://schemas.microsoft.com/office/drawing/2014/main" id="{4FCB18D2-06F6-63C5-C1A5-BFEBD6B903F1}"/>
              </a:ext>
            </a:extLst>
          </p:cNvPr>
          <p:cNvSpPr>
            <a:spLocks noGrp="1"/>
          </p:cNvSpPr>
          <p:nvPr>
            <p:ph type="body" sz="quarter" idx="21"/>
          </p:nvPr>
        </p:nvSpPr>
        <p:spPr>
          <a:xfrm>
            <a:off x="1899046" y="5796840"/>
            <a:ext cx="3966845" cy="60780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47" name="Jakeluanavat">
            <a:extLst>
              <a:ext uri="{FF2B5EF4-FFF2-40B4-BE49-F238E27FC236}">
                <a16:creationId xmlns:a16="http://schemas.microsoft.com/office/drawing/2014/main" id="{7AECC8D1-C386-9F63-719C-68FCB3BB109C}"/>
              </a:ext>
            </a:extLst>
          </p:cNvPr>
          <p:cNvSpPr>
            <a:spLocks/>
          </p:cNvSpPr>
          <p:nvPr userDrawn="1"/>
        </p:nvSpPr>
        <p:spPr>
          <a:xfrm>
            <a:off x="389452" y="5769898"/>
            <a:ext cx="5580000" cy="648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Distribution channels:</a:t>
            </a:r>
            <a:endParaRPr lang="fi-FI" sz="1100" dirty="0">
              <a:solidFill>
                <a:schemeClr val="tx1"/>
              </a:solidFill>
            </a:endParaRPr>
          </a:p>
          <a:p>
            <a:pPr rtl="0"/>
            <a:endParaRPr lang="fi-FI" sz="1100" dirty="0">
              <a:solidFill>
                <a:schemeClr val="tx1"/>
              </a:solidFill>
            </a:endParaRPr>
          </a:p>
        </p:txBody>
      </p:sp>
      <p:sp>
        <p:nvSpPr>
          <p:cNvPr id="41" name="Täydennä tähän">
            <a:extLst>
              <a:ext uri="{FF2B5EF4-FFF2-40B4-BE49-F238E27FC236}">
                <a16:creationId xmlns:a16="http://schemas.microsoft.com/office/drawing/2014/main" id="{009A9947-179C-814B-8E97-E2FF5D27CA25}"/>
              </a:ext>
            </a:extLst>
          </p:cNvPr>
          <p:cNvSpPr>
            <a:spLocks noGrp="1"/>
          </p:cNvSpPr>
          <p:nvPr>
            <p:ph type="body" sz="quarter" idx="17"/>
          </p:nvPr>
        </p:nvSpPr>
        <p:spPr>
          <a:xfrm>
            <a:off x="9882361" y="2115651"/>
            <a:ext cx="1778540" cy="339660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48" name="Käyttäjät">
            <a:extLst>
              <a:ext uri="{FF2B5EF4-FFF2-40B4-BE49-F238E27FC236}">
                <a16:creationId xmlns:a16="http://schemas.microsoft.com/office/drawing/2014/main" id="{CD17AAE3-FA58-878C-2F9A-7BC5FE07133A}"/>
              </a:ext>
            </a:extLst>
          </p:cNvPr>
          <p:cNvSpPr>
            <a:spLocks/>
          </p:cNvSpPr>
          <p:nvPr userDrawn="1"/>
        </p:nvSpPr>
        <p:spPr>
          <a:xfrm>
            <a:off x="9723353" y="1826352"/>
            <a:ext cx="2052000" cy="3780000"/>
          </a:xfrm>
          <a:prstGeom prst="roundRect">
            <a:avLst>
              <a:gd name="adj" fmla="val 784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Users:</a:t>
            </a:r>
            <a:endParaRPr lang="fi-FI" sz="1100" dirty="0">
              <a:solidFill>
                <a:schemeClr val="tx1"/>
              </a:solidFill>
            </a:endParaRPr>
          </a:p>
        </p:txBody>
      </p:sp>
      <p:sp>
        <p:nvSpPr>
          <p:cNvPr id="39" name="Täydennä tähän">
            <a:extLst>
              <a:ext uri="{FF2B5EF4-FFF2-40B4-BE49-F238E27FC236}">
                <a16:creationId xmlns:a16="http://schemas.microsoft.com/office/drawing/2014/main" id="{2121DD43-6734-8147-FC71-CC93FD0B165B}"/>
              </a:ext>
            </a:extLst>
          </p:cNvPr>
          <p:cNvSpPr>
            <a:spLocks noGrp="1"/>
          </p:cNvSpPr>
          <p:nvPr>
            <p:ph type="body" sz="quarter" idx="15"/>
          </p:nvPr>
        </p:nvSpPr>
        <p:spPr>
          <a:xfrm>
            <a:off x="7425749" y="4089508"/>
            <a:ext cx="1992888" cy="142941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49" name="Tulon kertyminen">
            <a:extLst>
              <a:ext uri="{FF2B5EF4-FFF2-40B4-BE49-F238E27FC236}">
                <a16:creationId xmlns:a16="http://schemas.microsoft.com/office/drawing/2014/main" id="{0ED3C4F2-BB80-B4F2-B141-F80870B5EB55}"/>
              </a:ext>
            </a:extLst>
          </p:cNvPr>
          <p:cNvSpPr>
            <a:spLocks/>
          </p:cNvSpPr>
          <p:nvPr userDrawn="1"/>
        </p:nvSpPr>
        <p:spPr>
          <a:xfrm>
            <a:off x="7260686" y="3796304"/>
            <a:ext cx="2304000" cy="1800000"/>
          </a:xfrm>
          <a:prstGeom prst="roundRect">
            <a:avLst>
              <a:gd name="adj" fmla="val 12269"/>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Revenue generation:</a:t>
            </a:r>
            <a:endParaRPr lang="fi-FI" sz="1100" dirty="0">
              <a:solidFill>
                <a:schemeClr val="tx1"/>
              </a:solidFill>
            </a:endParaRPr>
          </a:p>
        </p:txBody>
      </p:sp>
      <p:sp>
        <p:nvSpPr>
          <p:cNvPr id="38" name="Täydennä tähän">
            <a:extLst>
              <a:ext uri="{FF2B5EF4-FFF2-40B4-BE49-F238E27FC236}">
                <a16:creationId xmlns:a16="http://schemas.microsoft.com/office/drawing/2014/main" id="{81812F74-0E1C-B487-0973-AC472704D461}"/>
              </a:ext>
            </a:extLst>
          </p:cNvPr>
          <p:cNvSpPr>
            <a:spLocks noGrp="1"/>
          </p:cNvSpPr>
          <p:nvPr>
            <p:ph type="body" sz="quarter" idx="14"/>
          </p:nvPr>
        </p:nvSpPr>
        <p:spPr>
          <a:xfrm>
            <a:off x="7425749" y="2115651"/>
            <a:ext cx="1992888" cy="14213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50" name="Asiakassuhde">
            <a:extLst>
              <a:ext uri="{FF2B5EF4-FFF2-40B4-BE49-F238E27FC236}">
                <a16:creationId xmlns:a16="http://schemas.microsoft.com/office/drawing/2014/main" id="{44DFAB9B-23F2-EE2C-D9B4-601BB4116DF1}"/>
              </a:ext>
            </a:extLst>
          </p:cNvPr>
          <p:cNvSpPr>
            <a:spLocks/>
          </p:cNvSpPr>
          <p:nvPr userDrawn="1"/>
        </p:nvSpPr>
        <p:spPr>
          <a:xfrm>
            <a:off x="7250638" y="1826352"/>
            <a:ext cx="2304000" cy="1800000"/>
          </a:xfrm>
          <a:prstGeom prst="roundRect">
            <a:avLst>
              <a:gd name="adj" fmla="val 10657"/>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Customer relationship:</a:t>
            </a:r>
            <a:endParaRPr lang="fi-FI" sz="1100" dirty="0">
              <a:solidFill>
                <a:schemeClr val="tx1"/>
              </a:solidFill>
            </a:endParaRPr>
          </a:p>
        </p:txBody>
      </p:sp>
      <p:sp>
        <p:nvSpPr>
          <p:cNvPr id="36" name="Täydennä tähän">
            <a:extLst>
              <a:ext uri="{FF2B5EF4-FFF2-40B4-BE49-F238E27FC236}">
                <a16:creationId xmlns:a16="http://schemas.microsoft.com/office/drawing/2014/main" id="{96D68DDF-E5B7-F308-1E03-0FD1C60481EC}"/>
              </a:ext>
            </a:extLst>
          </p:cNvPr>
          <p:cNvSpPr>
            <a:spLocks noGrp="1"/>
          </p:cNvSpPr>
          <p:nvPr>
            <p:ph type="body" sz="quarter" idx="12"/>
          </p:nvPr>
        </p:nvSpPr>
        <p:spPr>
          <a:xfrm>
            <a:off x="5205065" y="2115651"/>
            <a:ext cx="1778540" cy="339660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51" name="Arvolupaukset">
            <a:extLst>
              <a:ext uri="{FF2B5EF4-FFF2-40B4-BE49-F238E27FC236}">
                <a16:creationId xmlns:a16="http://schemas.microsoft.com/office/drawing/2014/main" id="{85632704-D07D-5668-A4DD-580FB4ED1A10}"/>
              </a:ext>
            </a:extLst>
          </p:cNvPr>
          <p:cNvSpPr>
            <a:spLocks/>
          </p:cNvSpPr>
          <p:nvPr userDrawn="1"/>
        </p:nvSpPr>
        <p:spPr>
          <a:xfrm>
            <a:off x="5050018" y="1816304"/>
            <a:ext cx="2052000" cy="3780000"/>
          </a:xfrm>
          <a:prstGeom prst="roundRect">
            <a:avLst>
              <a:gd name="adj" fmla="val 9449"/>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Value propositions:</a:t>
            </a:r>
            <a:endParaRPr lang="fi-FI" sz="1100" dirty="0">
              <a:solidFill>
                <a:schemeClr val="tx1"/>
              </a:solidFill>
            </a:endParaRPr>
          </a:p>
        </p:txBody>
      </p:sp>
      <p:sp>
        <p:nvSpPr>
          <p:cNvPr id="37" name="Täydennä tähän">
            <a:extLst>
              <a:ext uri="{FF2B5EF4-FFF2-40B4-BE49-F238E27FC236}">
                <a16:creationId xmlns:a16="http://schemas.microsoft.com/office/drawing/2014/main" id="{093F166C-5B01-B862-F2A2-28CC4551B106}"/>
              </a:ext>
            </a:extLst>
          </p:cNvPr>
          <p:cNvSpPr>
            <a:spLocks noGrp="1"/>
          </p:cNvSpPr>
          <p:nvPr>
            <p:ph type="body" sz="quarter" idx="13"/>
          </p:nvPr>
        </p:nvSpPr>
        <p:spPr>
          <a:xfrm>
            <a:off x="2773363" y="4089679"/>
            <a:ext cx="1958975" cy="142257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66" name="Resurssit">
            <a:extLst>
              <a:ext uri="{FF2B5EF4-FFF2-40B4-BE49-F238E27FC236}">
                <a16:creationId xmlns:a16="http://schemas.microsoft.com/office/drawing/2014/main" id="{07EA5A9C-E6A4-5A55-6654-814413089910}"/>
              </a:ext>
            </a:extLst>
          </p:cNvPr>
          <p:cNvSpPr>
            <a:spLocks/>
          </p:cNvSpPr>
          <p:nvPr userDrawn="1"/>
        </p:nvSpPr>
        <p:spPr>
          <a:xfrm>
            <a:off x="2614993" y="3785651"/>
            <a:ext cx="2304000" cy="1800000"/>
          </a:xfrm>
          <a:prstGeom prst="roundRect">
            <a:avLst>
              <a:gd name="adj" fmla="val 1219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Resources:</a:t>
            </a:r>
            <a:endParaRPr lang="fi-FI" sz="1100" dirty="0">
              <a:solidFill>
                <a:schemeClr val="tx1"/>
              </a:solidFill>
            </a:endParaRPr>
          </a:p>
        </p:txBody>
      </p:sp>
      <p:sp>
        <p:nvSpPr>
          <p:cNvPr id="34" name="Täydennä tähän">
            <a:extLst>
              <a:ext uri="{FF2B5EF4-FFF2-40B4-BE49-F238E27FC236}">
                <a16:creationId xmlns:a16="http://schemas.microsoft.com/office/drawing/2014/main" id="{6E73D51C-2271-DB81-B619-BCD46B4BEA4F}"/>
              </a:ext>
            </a:extLst>
          </p:cNvPr>
          <p:cNvSpPr>
            <a:spLocks noGrp="1"/>
          </p:cNvSpPr>
          <p:nvPr>
            <p:ph type="body" sz="quarter" idx="11"/>
          </p:nvPr>
        </p:nvSpPr>
        <p:spPr>
          <a:xfrm>
            <a:off x="2773363" y="2115651"/>
            <a:ext cx="1958975" cy="14213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dirty="0"/>
              <a:t>Click to edit Master text styles</a:t>
            </a:r>
            <a:endParaRPr lang="fi-FI" dirty="0"/>
          </a:p>
        </p:txBody>
      </p:sp>
      <p:sp>
        <p:nvSpPr>
          <p:cNvPr id="52" name="Toiminnot">
            <a:extLst>
              <a:ext uri="{FF2B5EF4-FFF2-40B4-BE49-F238E27FC236}">
                <a16:creationId xmlns:a16="http://schemas.microsoft.com/office/drawing/2014/main" id="{E7267612-3B84-8F40-8871-EF3A6A99AD93}"/>
              </a:ext>
            </a:extLst>
          </p:cNvPr>
          <p:cNvSpPr>
            <a:spLocks/>
          </p:cNvSpPr>
          <p:nvPr userDrawn="1"/>
        </p:nvSpPr>
        <p:spPr>
          <a:xfrm>
            <a:off x="2607446" y="1816304"/>
            <a:ext cx="2304000" cy="1800000"/>
          </a:xfrm>
          <a:prstGeom prst="roundRect">
            <a:avLst>
              <a:gd name="adj" fmla="val 1117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Functions:</a:t>
            </a:r>
            <a:endParaRPr lang="fi-FI" sz="1100" dirty="0">
              <a:solidFill>
                <a:schemeClr val="tx1"/>
              </a:solidFill>
            </a:endParaRPr>
          </a:p>
        </p:txBody>
      </p:sp>
      <p:sp>
        <p:nvSpPr>
          <p:cNvPr id="40" name="Täydennä tähän">
            <a:extLst>
              <a:ext uri="{FF2B5EF4-FFF2-40B4-BE49-F238E27FC236}">
                <a16:creationId xmlns:a16="http://schemas.microsoft.com/office/drawing/2014/main" id="{1F49F11A-A820-AD72-5159-9676F6BA9B0C}"/>
              </a:ext>
            </a:extLst>
          </p:cNvPr>
          <p:cNvSpPr>
            <a:spLocks noGrp="1"/>
          </p:cNvSpPr>
          <p:nvPr>
            <p:ph type="body" sz="quarter" idx="16"/>
          </p:nvPr>
        </p:nvSpPr>
        <p:spPr>
          <a:xfrm>
            <a:off x="522096" y="2115651"/>
            <a:ext cx="1778540" cy="339660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53" name="Kumppanit">
            <a:extLst>
              <a:ext uri="{FF2B5EF4-FFF2-40B4-BE49-F238E27FC236}">
                <a16:creationId xmlns:a16="http://schemas.microsoft.com/office/drawing/2014/main" id="{043CB5C0-8854-56EC-922C-37D61B831729}"/>
              </a:ext>
            </a:extLst>
          </p:cNvPr>
          <p:cNvSpPr>
            <a:spLocks/>
          </p:cNvSpPr>
          <p:nvPr userDrawn="1"/>
        </p:nvSpPr>
        <p:spPr>
          <a:xfrm>
            <a:off x="366634" y="1826351"/>
            <a:ext cx="2052000" cy="3866279"/>
          </a:xfrm>
          <a:prstGeom prst="roundRect">
            <a:avLst>
              <a:gd name="adj" fmla="val 784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Partners:</a:t>
            </a:r>
            <a:endParaRPr lang="fi-FI" sz="1100" dirty="0">
              <a:solidFill>
                <a:schemeClr val="tx1"/>
              </a:solidFill>
            </a:endParaRPr>
          </a:p>
        </p:txBody>
      </p:sp>
      <p:sp>
        <p:nvSpPr>
          <p:cNvPr id="42" name="Täydennä tähän">
            <a:extLst>
              <a:ext uri="{FF2B5EF4-FFF2-40B4-BE49-F238E27FC236}">
                <a16:creationId xmlns:a16="http://schemas.microsoft.com/office/drawing/2014/main" id="{CA2A3058-D89B-ED24-2EA9-E9DF7A95890C}"/>
              </a:ext>
            </a:extLst>
          </p:cNvPr>
          <p:cNvSpPr>
            <a:spLocks noGrp="1"/>
          </p:cNvSpPr>
          <p:nvPr>
            <p:ph type="body" sz="quarter" idx="18"/>
          </p:nvPr>
        </p:nvSpPr>
        <p:spPr>
          <a:xfrm>
            <a:off x="7250638" y="1035061"/>
            <a:ext cx="4410263" cy="5729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54" name="Projektiryhmä">
            <a:extLst>
              <a:ext uri="{FF2B5EF4-FFF2-40B4-BE49-F238E27FC236}">
                <a16:creationId xmlns:a16="http://schemas.microsoft.com/office/drawing/2014/main" id="{3F94569D-B1DA-A4D5-0E8F-381944677AC0}"/>
              </a:ext>
            </a:extLst>
          </p:cNvPr>
          <p:cNvSpPr>
            <a:spLocks/>
          </p:cNvSpPr>
          <p:nvPr userDrawn="1"/>
        </p:nvSpPr>
        <p:spPr>
          <a:xfrm>
            <a:off x="6170142" y="1024044"/>
            <a:ext cx="5405559" cy="612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Project team:</a:t>
            </a:r>
            <a:endParaRPr lang="fi-FI" sz="1100" dirty="0">
              <a:solidFill>
                <a:schemeClr val="tx1"/>
              </a:solidFill>
            </a:endParaRPr>
          </a:p>
        </p:txBody>
      </p:sp>
      <p:sp>
        <p:nvSpPr>
          <p:cNvPr id="43" name="Täydennä tähän">
            <a:extLst>
              <a:ext uri="{FF2B5EF4-FFF2-40B4-BE49-F238E27FC236}">
                <a16:creationId xmlns:a16="http://schemas.microsoft.com/office/drawing/2014/main" id="{6BDB0FCF-E748-5293-A9D8-3BCE361C94DB}"/>
              </a:ext>
            </a:extLst>
          </p:cNvPr>
          <p:cNvSpPr>
            <a:spLocks noGrp="1"/>
          </p:cNvSpPr>
          <p:nvPr>
            <p:ph type="body" sz="quarter" idx="19"/>
          </p:nvPr>
        </p:nvSpPr>
        <p:spPr>
          <a:xfrm>
            <a:off x="1899047" y="1055995"/>
            <a:ext cx="4070405" cy="5729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ormAutofit/>
          </a:bodyPr>
          <a:lstStyle>
            <a:lvl1pPr marL="0" indent="0" fontAlgn="t">
              <a:buNone/>
              <a:defRPr sz="1200" baseline="0"/>
            </a:lvl1pPr>
          </a:lstStyle>
          <a:p>
            <a:pPr lvl="0" rtl="0"/>
            <a:r>
              <a:rPr lang="en-gb"/>
              <a:t>Click to edit Master text styles</a:t>
            </a:r>
            <a:endParaRPr lang="fi-FI" dirty="0"/>
          </a:p>
        </p:txBody>
      </p:sp>
      <p:sp>
        <p:nvSpPr>
          <p:cNvPr id="55" name="Kehityskohde">
            <a:extLst>
              <a:ext uri="{FF2B5EF4-FFF2-40B4-BE49-F238E27FC236}">
                <a16:creationId xmlns:a16="http://schemas.microsoft.com/office/drawing/2014/main" id="{C8141808-A837-9203-2B28-6BC8B8FB6334}"/>
              </a:ext>
            </a:extLst>
          </p:cNvPr>
          <p:cNvSpPr>
            <a:spLocks/>
          </p:cNvSpPr>
          <p:nvPr userDrawn="1"/>
        </p:nvSpPr>
        <p:spPr>
          <a:xfrm>
            <a:off x="382461" y="1010009"/>
            <a:ext cx="5405559" cy="612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err="1">
                <a:solidFill>
                  <a:schemeClr val="tx1"/>
                </a:solidFill>
              </a:rPr>
              <a:t>Devolepment</a:t>
            </a:r>
            <a:r>
              <a:rPr lang="en-gb" sz="1100" b="1" dirty="0">
                <a:solidFill>
                  <a:schemeClr val="tx1"/>
                </a:solidFill>
              </a:rPr>
              <a:t> target:</a:t>
            </a:r>
            <a:endParaRPr lang="fi-FI" sz="1100" dirty="0">
              <a:solidFill>
                <a:schemeClr val="tx1"/>
              </a:solidFill>
            </a:endParaRPr>
          </a:p>
        </p:txBody>
      </p:sp>
      <p:sp>
        <p:nvSpPr>
          <p:cNvPr id="3" name="Slide Number Placeholder 2">
            <a:extLst>
              <a:ext uri="{FF2B5EF4-FFF2-40B4-BE49-F238E27FC236}">
                <a16:creationId xmlns:a16="http://schemas.microsoft.com/office/drawing/2014/main" id="{1CC339D9-0CA5-2294-4491-BA31B7E8F9A5}"/>
              </a:ext>
            </a:extLst>
          </p:cNvPr>
          <p:cNvSpPr>
            <a:spLocks noGrp="1"/>
          </p:cNvSpPr>
          <p:nvPr>
            <p:ph type="sldNum" sz="quarter" idx="10"/>
          </p:nvPr>
        </p:nvSpPr>
        <p:spPr/>
        <p:txBody>
          <a:bodyPr rtlCol="0"/>
          <a:lstStyle/>
          <a:p>
            <a:pPr rtl="0"/>
            <a:fld id="{CC570664-92F3-C447-BAF6-4BFF8947FC1B}" type="slidenum">
              <a:rPr lang="fi-FI" altLang="en-FI" smtClean="0"/>
              <a:pPr/>
              <a:t>‹#›</a:t>
            </a:fld>
            <a:endParaRPr lang="fi-FI" altLang="en-FI" dirty="0"/>
          </a:p>
        </p:txBody>
      </p:sp>
      <p:sp>
        <p:nvSpPr>
          <p:cNvPr id="13" name="Title 12">
            <a:extLst>
              <a:ext uri="{FF2B5EF4-FFF2-40B4-BE49-F238E27FC236}">
                <a16:creationId xmlns:a16="http://schemas.microsoft.com/office/drawing/2014/main" id="{A5319BCA-74B8-4D5B-53D5-B64945BDC08E}"/>
              </a:ext>
            </a:extLst>
          </p:cNvPr>
          <p:cNvSpPr>
            <a:spLocks noGrp="1"/>
          </p:cNvSpPr>
          <p:nvPr>
            <p:ph type="title"/>
          </p:nvPr>
        </p:nvSpPr>
        <p:spPr>
          <a:xfrm>
            <a:off x="2773362" y="326924"/>
            <a:ext cx="6645275" cy="567758"/>
          </a:xfrm>
          <a:prstGeom prst="rect">
            <a:avLst/>
          </a:prstGeom>
        </p:spPr>
        <p:txBody>
          <a:bodyPr rtlCol="0"/>
          <a:lstStyle/>
          <a:p>
            <a:pPr rtl="0"/>
            <a:r>
              <a:rPr lang="en-gb"/>
              <a:t>Click to edit Master title style</a:t>
            </a:r>
            <a:endParaRPr lang="fi-FI" dirty="0"/>
          </a:p>
        </p:txBody>
      </p:sp>
    </p:spTree>
    <p:extLst>
      <p:ext uri="{BB962C8B-B14F-4D97-AF65-F5344CB8AC3E}">
        <p14:creationId xmlns:p14="http://schemas.microsoft.com/office/powerpoint/2010/main" val="3845511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C2A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654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9FC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256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C2A2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sp>
        <p:nvSpPr>
          <p:cNvPr id="18" name="Freeform 5">
            <a:extLst>
              <a:ext uri="{FF2B5EF4-FFF2-40B4-BE49-F238E27FC236}">
                <a16:creationId xmlns:a16="http://schemas.microsoft.com/office/drawing/2014/main" id="{69493B03-F051-5E8F-4657-5859B449AA51}"/>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9FC9EB"/>
          </a:solidFill>
          <a:ln>
            <a:noFill/>
          </a:ln>
        </p:spPr>
        <p:txBody>
          <a:bodyPr rtlCol="0"/>
          <a:lstStyle/>
          <a:p>
            <a:pPr rtl="0"/>
            <a:endParaRPr lang="fi-FI" dirty="0"/>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62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9FC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sp>
        <p:nvSpPr>
          <p:cNvPr id="19" name="Freeform 5">
            <a:extLst>
              <a:ext uri="{FF2B5EF4-FFF2-40B4-BE49-F238E27FC236}">
                <a16:creationId xmlns:a16="http://schemas.microsoft.com/office/drawing/2014/main" id="{19740F63-7E04-F4C9-334F-FBF50776740F}"/>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C2A251"/>
          </a:solidFill>
          <a:ln>
            <a:noFill/>
          </a:ln>
        </p:spPr>
        <p:txBody>
          <a:bodyPr rtlCol="0"/>
          <a:lstStyle/>
          <a:p>
            <a:pPr rtl="0"/>
            <a:endParaRPr lang="fi-FI" dirty="0"/>
          </a:p>
        </p:txBody>
      </p: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48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18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1996751" y="380772"/>
            <a:ext cx="9873884"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632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Kuvan paikkamerkki 9">
            <a:extLst>
              <a:ext uri="{FF2B5EF4-FFF2-40B4-BE49-F238E27FC236}">
                <a16:creationId xmlns:a16="http://schemas.microsoft.com/office/drawing/2014/main" id="{DBF0E8BA-4122-7CD1-0174-8C70E71A1FC3}"/>
              </a:ext>
            </a:extLst>
          </p:cNvPr>
          <p:cNvSpPr>
            <a:spLocks noGrp="1"/>
          </p:cNvSpPr>
          <p:nvPr>
            <p:ph type="pic" sz="quarter" idx="13"/>
          </p:nvPr>
        </p:nvSpPr>
        <p:spPr>
          <a:xfrm>
            <a:off x="6096000" y="0"/>
            <a:ext cx="6096000" cy="6858000"/>
          </a:xfrm>
          <a:prstGeom prst="rect">
            <a:avLst/>
          </a:prstGeom>
          <a:solidFill>
            <a:schemeClr val="bg1">
              <a:lumMod val="85000"/>
            </a:schemeClr>
          </a:solidFill>
        </p:spPr>
        <p:txBody>
          <a:bodyPr rtlCol="0">
            <a:noAutofit/>
          </a:bodyPr>
          <a:lstStyle>
            <a:lvl1pPr marL="0" indent="0" algn="r">
              <a:buNone/>
              <a:defRPr/>
            </a:lvl1pPr>
          </a:lstStyle>
          <a:p>
            <a:pPr lvl="0" rtl="0"/>
            <a:r>
              <a:rPr lang="en-gb" noProof="0"/>
              <a:t>Drag picture to placeholder or click icon to add</a:t>
            </a:r>
            <a:endParaRPr lang="fi-FI" noProof="0" dirty="0"/>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1996751" y="380772"/>
            <a:ext cx="3773854"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4210162"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776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C2A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354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9FC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347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C2A2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sp>
        <p:nvSpPr>
          <p:cNvPr id="18" name="Freeform 5">
            <a:extLst>
              <a:ext uri="{FF2B5EF4-FFF2-40B4-BE49-F238E27FC236}">
                <a16:creationId xmlns:a16="http://schemas.microsoft.com/office/drawing/2014/main" id="{69493B03-F051-5E8F-4657-5859B449AA51}"/>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9FC9EB"/>
          </a:solidFill>
          <a:ln>
            <a:noFill/>
          </a:ln>
        </p:spPr>
        <p:txBody>
          <a:bodyPr rtlCol="0"/>
          <a:lstStyle/>
          <a:p>
            <a:pPr rtl="0"/>
            <a:endParaRPr lang="fi-FI" dirty="0"/>
          </a:p>
        </p:txBody>
      </p:sp>
      <p:cxnSp>
        <p:nvCxnSpPr>
          <p:cNvPr id="10" name="Straight Connector 9">
            <a:extLst>
              <a:ext uri="{FF2B5EF4-FFF2-40B4-BE49-F238E27FC236}">
                <a16:creationId xmlns:a16="http://schemas.microsoft.com/office/drawing/2014/main" id="{09BAE559-DEFB-05CB-DEA6-8379EC9F506B}"/>
              </a:ext>
            </a:extLst>
          </p:cNvPr>
          <p:cNvCxnSpPr>
            <a:cxnSpLocks/>
          </p:cNvCxnSpPr>
          <p:nvPr userDrawn="1"/>
        </p:nvCxnSpPr>
        <p:spPr>
          <a:xfrm flipH="1">
            <a:off x="321365" y="380772"/>
            <a:ext cx="11549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BEDBFD-9602-4CB8-B471-04E927FCE491}"/>
              </a:ext>
            </a:extLst>
          </p:cNvPr>
          <p:cNvCxnSpPr>
            <a:cxnSpLocks/>
          </p:cNvCxnSpPr>
          <p:nvPr userDrawn="1"/>
        </p:nvCxnSpPr>
        <p:spPr>
          <a:xfrm flipH="1">
            <a:off x="1560443" y="6413825"/>
            <a:ext cx="95415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797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10661515" cy="5136204"/>
          </a:xfrm>
        </p:spPr>
        <p:txBody>
          <a:bodyPr rtlCol="0"/>
          <a:lstStyle>
            <a:lvl1pPr algn="l">
              <a:lnSpc>
                <a:spcPct val="85000"/>
              </a:lnSpc>
              <a:defRPr sz="7000">
                <a:solidFill>
                  <a:srgbClr val="C2A251"/>
                </a:solidFill>
                <a:latin typeface="+mj-lt"/>
              </a:defRPr>
            </a:lvl1pPr>
          </a:lstStyle>
          <a:p>
            <a:pPr rtl="0"/>
            <a:r>
              <a:rPr lang="en-gb"/>
              <a:t>Muokkaa ots. perustyyl. napsautt.</a:t>
            </a:r>
          </a:p>
        </p:txBody>
      </p:sp>
      <p:sp>
        <p:nvSpPr>
          <p:cNvPr id="3" name="Päivämäärän paikkamerkki 3">
            <a:extLst>
              <a:ext uri="{FF2B5EF4-FFF2-40B4-BE49-F238E27FC236}">
                <a16:creationId xmlns:a16="http://schemas.microsoft.com/office/drawing/2014/main" id="{5DAF7B66-CBBA-67E8-0B7D-74982C2721A7}"/>
              </a:ext>
            </a:extLst>
          </p:cNvPr>
          <p:cNvSpPr>
            <a:spLocks noGrp="1"/>
          </p:cNvSpPr>
          <p:nvPr>
            <p:ph type="dt" sz="half" idx="10"/>
          </p:nvPr>
        </p:nvSpPr>
        <p:spPr/>
        <p:txBody>
          <a:bodyPr rtlCol="0"/>
          <a:lstStyle>
            <a:lvl1pPr>
              <a:defRPr>
                <a:solidFill>
                  <a:schemeClr val="accent3"/>
                </a:solidFill>
              </a:defRPr>
            </a:lvl1pPr>
          </a:lstStyle>
          <a:p>
            <a:pPr rtl="0">
              <a:defRPr/>
            </a:pPr>
            <a:r>
              <a:rPr lang="fi-FI"/>
              <a:t>16.10.2024</a:t>
            </a:r>
            <a:endParaRPr lang="fi-FI" dirty="0"/>
          </a:p>
        </p:txBody>
      </p:sp>
      <p:sp>
        <p:nvSpPr>
          <p:cNvPr id="4" name="Alatunnisteen paikkamerkki 4">
            <a:extLst>
              <a:ext uri="{FF2B5EF4-FFF2-40B4-BE49-F238E27FC236}">
                <a16:creationId xmlns:a16="http://schemas.microsoft.com/office/drawing/2014/main" id="{B2EDF7B6-D60D-D902-3D4C-56CA6681FC81}"/>
              </a:ext>
            </a:extLst>
          </p:cNvPr>
          <p:cNvSpPr>
            <a:spLocks noGrp="1"/>
          </p:cNvSpPr>
          <p:nvPr>
            <p:ph type="ftr" sz="quarter" idx="11"/>
          </p:nvPr>
        </p:nvSpPr>
        <p:spPr/>
        <p:txBody>
          <a:bodyPr rtlCol="0"/>
          <a:lstStyle>
            <a:lvl1pPr>
              <a:defRPr>
                <a:solidFill>
                  <a:schemeClr val="accent3"/>
                </a:solidFill>
              </a:defRPr>
            </a:lvl1pPr>
          </a:lstStyle>
          <a:p>
            <a:pPr rtl="0">
              <a:defRPr/>
            </a:pPr>
            <a:r>
              <a:rPr lang="en-gb"/>
              <a:t>Etunimi Sukunimi</a:t>
            </a:r>
          </a:p>
        </p:txBody>
      </p:sp>
      <p:sp>
        <p:nvSpPr>
          <p:cNvPr id="5" name="Dian numeron paikkamerkki 5">
            <a:extLst>
              <a:ext uri="{FF2B5EF4-FFF2-40B4-BE49-F238E27FC236}">
                <a16:creationId xmlns:a16="http://schemas.microsoft.com/office/drawing/2014/main" id="{5F418CAA-BFCC-FFD3-CEFA-B79C02BFA82E}"/>
              </a:ext>
            </a:extLst>
          </p:cNvPr>
          <p:cNvSpPr>
            <a:spLocks noGrp="1"/>
          </p:cNvSpPr>
          <p:nvPr>
            <p:ph type="sldNum" sz="quarter" idx="12"/>
          </p:nvPr>
        </p:nvSpPr>
        <p:spPr/>
        <p:txBody>
          <a:bodyPr rtlCol="0"/>
          <a:lstStyle>
            <a:lvl1pPr>
              <a:defRPr>
                <a:solidFill>
                  <a:schemeClr val="accent3"/>
                </a:solidFill>
              </a:defRPr>
            </a:lvl1pPr>
          </a:lstStyle>
          <a:p>
            <a:pPr rtl="0"/>
            <a:fld id="{E0DA389E-4A7A-2849-BC32-403D4B07C698}" type="slidenum">
              <a:rPr lang="fi-FI" altLang="en-FI" smtClean="0"/>
              <a:pPr/>
              <a:t>‹#›</a:t>
            </a:fld>
            <a:endParaRPr lang="fi-FI" altLang="en-FI" dirty="0"/>
          </a:p>
        </p:txBody>
      </p:sp>
    </p:spTree>
    <p:extLst>
      <p:ext uri="{BB962C8B-B14F-4D97-AF65-F5344CB8AC3E}">
        <p14:creationId xmlns:p14="http://schemas.microsoft.com/office/powerpoint/2010/main" val="261032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988E4-F69E-0CB4-D4DC-F37F3896344B}"/>
              </a:ext>
            </a:extLst>
          </p:cNvPr>
          <p:cNvSpPr/>
          <p:nvPr userDrawn="1"/>
        </p:nvSpPr>
        <p:spPr>
          <a:xfrm>
            <a:off x="0" y="0"/>
            <a:ext cx="12192000" cy="6858000"/>
          </a:xfrm>
          <a:prstGeom prst="rect">
            <a:avLst/>
          </a:prstGeom>
          <a:solidFill>
            <a:srgbClr val="9FC9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FI"/>
          </a:p>
        </p:txBody>
      </p:sp>
      <p:sp>
        <p:nvSpPr>
          <p:cNvPr id="19" name="Freeform 5">
            <a:extLst>
              <a:ext uri="{FF2B5EF4-FFF2-40B4-BE49-F238E27FC236}">
                <a16:creationId xmlns:a16="http://schemas.microsoft.com/office/drawing/2014/main" id="{19740F63-7E04-F4C9-334F-FBF50776740F}"/>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C2A251"/>
          </a:solidFill>
          <a:ln>
            <a:noFill/>
          </a:ln>
        </p:spPr>
        <p:txBody>
          <a:bodyPr rtlCol="0"/>
          <a:lstStyle/>
          <a:p>
            <a:pPr rtl="0"/>
            <a:endParaRPr lang="fi-FI" dirty="0"/>
          </a:p>
        </p:txBody>
      </p:sp>
      <p:grpSp>
        <p:nvGrpSpPr>
          <p:cNvPr id="3" name="Ryhmä 6">
            <a:extLst>
              <a:ext uri="{FF2B5EF4-FFF2-40B4-BE49-F238E27FC236}">
                <a16:creationId xmlns:a16="http://schemas.microsoft.com/office/drawing/2014/main" id="{7294D58B-C46C-B8A9-F7D2-C3E8820EBDDB}"/>
              </a:ext>
            </a:extLst>
          </p:cNvPr>
          <p:cNvGrpSpPr>
            <a:grpSpLocks/>
          </p:cNvGrpSpPr>
          <p:nvPr userDrawn="1"/>
        </p:nvGrpSpPr>
        <p:grpSpPr bwMode="auto">
          <a:xfrm>
            <a:off x="465138" y="6221413"/>
            <a:ext cx="804862" cy="374650"/>
            <a:chOff x="228601" y="704851"/>
            <a:chExt cx="11734800" cy="5449888"/>
          </a:xfrm>
        </p:grpSpPr>
        <p:sp>
          <p:nvSpPr>
            <p:cNvPr id="4" name="Freeform 5">
              <a:extLst>
                <a:ext uri="{FF2B5EF4-FFF2-40B4-BE49-F238E27FC236}">
                  <a16:creationId xmlns:a16="http://schemas.microsoft.com/office/drawing/2014/main" id="{1033B518-525B-4B55-3A8C-F0328EEF0DA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5" name="Freeform 6">
              <a:extLst>
                <a:ext uri="{FF2B5EF4-FFF2-40B4-BE49-F238E27FC236}">
                  <a16:creationId xmlns:a16="http://schemas.microsoft.com/office/drawing/2014/main" id="{F60ED2C5-6905-2E84-66EA-D6BC7720CC16}"/>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6" name="Rectangle 7">
              <a:extLst>
                <a:ext uri="{FF2B5EF4-FFF2-40B4-BE49-F238E27FC236}">
                  <a16:creationId xmlns:a16="http://schemas.microsoft.com/office/drawing/2014/main" id="{A1DC2425-E127-ACBF-983E-788C0EDAFE61}"/>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7" name="Freeform 8">
              <a:extLst>
                <a:ext uri="{FF2B5EF4-FFF2-40B4-BE49-F238E27FC236}">
                  <a16:creationId xmlns:a16="http://schemas.microsoft.com/office/drawing/2014/main" id="{1B3F8543-3A39-8FC3-3708-777C570C058A}"/>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8" name="Freeform 9">
              <a:extLst>
                <a:ext uri="{FF2B5EF4-FFF2-40B4-BE49-F238E27FC236}">
                  <a16:creationId xmlns:a16="http://schemas.microsoft.com/office/drawing/2014/main" id="{366867E5-9639-9A8A-B5FC-EC1D198738E8}"/>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9" name="Freeform 10">
              <a:extLst>
                <a:ext uri="{FF2B5EF4-FFF2-40B4-BE49-F238E27FC236}">
                  <a16:creationId xmlns:a16="http://schemas.microsoft.com/office/drawing/2014/main" id="{3084EDF2-F701-5F66-7287-E06DEA598835}"/>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2" name="Rectangle 11">
              <a:extLst>
                <a:ext uri="{FF2B5EF4-FFF2-40B4-BE49-F238E27FC236}">
                  <a16:creationId xmlns:a16="http://schemas.microsoft.com/office/drawing/2014/main" id="{027AA6A8-C2EB-8C73-6160-FBDBF226B6AA}"/>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3" name="Freeform 12">
              <a:extLst>
                <a:ext uri="{FF2B5EF4-FFF2-40B4-BE49-F238E27FC236}">
                  <a16:creationId xmlns:a16="http://schemas.microsoft.com/office/drawing/2014/main" id="{10EE39C3-25FC-8057-B2B7-505CA9E9DC7D}"/>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3">
              <a:extLst>
                <a:ext uri="{FF2B5EF4-FFF2-40B4-BE49-F238E27FC236}">
                  <a16:creationId xmlns:a16="http://schemas.microsoft.com/office/drawing/2014/main" id="{E8FC5CDE-2982-CD28-58F7-D2BDBFB26E66}"/>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Freeform 14">
              <a:extLst>
                <a:ext uri="{FF2B5EF4-FFF2-40B4-BE49-F238E27FC236}">
                  <a16:creationId xmlns:a16="http://schemas.microsoft.com/office/drawing/2014/main" id="{95BE1648-F66C-79E9-4AB0-D97EFB539786}"/>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6" name="Freeform 15">
              <a:extLst>
                <a:ext uri="{FF2B5EF4-FFF2-40B4-BE49-F238E27FC236}">
                  <a16:creationId xmlns:a16="http://schemas.microsoft.com/office/drawing/2014/main" id="{DF52E8A1-1255-38D1-6E19-5F2BD56A84A5}"/>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
        <p:nvSpPr>
          <p:cNvPr id="17" name="Dian numeron paikkamerkki 5">
            <a:extLst>
              <a:ext uri="{FF2B5EF4-FFF2-40B4-BE49-F238E27FC236}">
                <a16:creationId xmlns:a16="http://schemas.microsoft.com/office/drawing/2014/main" id="{69DF15B2-661D-8234-4D53-F312F22B714A}"/>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914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en-gb"/>
              <a:t>Click to edit Master title style</a:t>
            </a:r>
            <a:endParaRPr lang="fi-FI"/>
          </a:p>
        </p:txBody>
      </p:sp>
      <p:sp>
        <p:nvSpPr>
          <p:cNvPr id="3" name="Sisällön paikkamerkki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fi-FI" dirty="0"/>
          </a:p>
        </p:txBody>
      </p:sp>
      <p:sp>
        <p:nvSpPr>
          <p:cNvPr id="4" name="Päivämäärän paikkamerkki 3">
            <a:extLst>
              <a:ext uri="{FF2B5EF4-FFF2-40B4-BE49-F238E27FC236}">
                <a16:creationId xmlns:a16="http://schemas.microsoft.com/office/drawing/2014/main" id="{E12B7708-AFEF-0377-5EFD-9E6D7B0093A6}"/>
              </a:ext>
            </a:extLst>
          </p:cNvPr>
          <p:cNvSpPr>
            <a:spLocks noGrp="1"/>
          </p:cNvSpPr>
          <p:nvPr>
            <p:ph type="dt" sz="half" idx="10"/>
          </p:nvPr>
        </p:nvSpPr>
        <p:spPr/>
        <p:txBody>
          <a:bodyPr rtlCol="0"/>
          <a:lstStyle>
            <a:lvl1pPr>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EB302DA9-AAC2-B510-4BD8-308CBE837773}"/>
              </a:ext>
            </a:extLst>
          </p:cNvPr>
          <p:cNvSpPr>
            <a:spLocks noGrp="1"/>
          </p:cNvSpPr>
          <p:nvPr>
            <p:ph type="ftr" sz="quarter" idx="11"/>
          </p:nvPr>
        </p:nvSpPr>
        <p:spPr/>
        <p:txBody>
          <a:bodyPr rtlCol="0"/>
          <a:lstStyle>
            <a:lvl1pPr>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AB5F711E-8D11-EEDB-19DA-C41B126F22E0}"/>
              </a:ext>
            </a:extLst>
          </p:cNvPr>
          <p:cNvSpPr>
            <a:spLocks noGrp="1"/>
          </p:cNvSpPr>
          <p:nvPr>
            <p:ph type="sldNum" sz="quarter" idx="12"/>
          </p:nvPr>
        </p:nvSpPr>
        <p:spPr/>
        <p:txBody>
          <a:bodyPr rtlCol="0"/>
          <a:lstStyle>
            <a:lvl1pPr>
              <a:defRPr/>
            </a:lvl1pPr>
          </a:lstStyle>
          <a:p>
            <a:pPr rtl="0"/>
            <a:fld id="{B8A68C80-4BE6-5247-93EE-3644E561F61D}" type="slidenum">
              <a:rPr lang="fi-FI" altLang="en-FI"/>
              <a:pPr/>
              <a:t>‹#›</a:t>
            </a:fld>
            <a:endParaRPr lang="fi-FI" altLang="en-FI" dirty="0"/>
          </a:p>
        </p:txBody>
      </p:sp>
      <p:sp>
        <p:nvSpPr>
          <p:cNvPr id="7" name="Freeform 5">
            <a:extLst>
              <a:ext uri="{FF2B5EF4-FFF2-40B4-BE49-F238E27FC236}">
                <a16:creationId xmlns:a16="http://schemas.microsoft.com/office/drawing/2014/main" id="{A302CA42-EDB8-D2DD-3A4A-F8FB3A5F464E}"/>
              </a:ext>
            </a:extLst>
          </p:cNvPr>
          <p:cNvSpPr>
            <a:spLocks/>
          </p:cNvSpPr>
          <p:nvPr userDrawn="1"/>
        </p:nvSpPr>
        <p:spPr bwMode="auto">
          <a:xfrm>
            <a:off x="8744871" y="3384550"/>
            <a:ext cx="3460750" cy="3475038"/>
          </a:xfrm>
          <a:custGeom>
            <a:avLst/>
            <a:gdLst>
              <a:gd name="T0" fmla="*/ 0 w 7208"/>
              <a:gd name="T1" fmla="*/ 1665556615 h 7249"/>
              <a:gd name="T2" fmla="*/ 1661062054 w 7208"/>
              <a:gd name="T3" fmla="*/ 1665556615 h 7249"/>
              <a:gd name="T4" fmla="*/ 1661062054 w 7208"/>
              <a:gd name="T5" fmla="*/ 0 h 7249"/>
              <a:gd name="T6" fmla="*/ 1541229744 w 7208"/>
              <a:gd name="T7" fmla="*/ 228614740 h 7249"/>
              <a:gd name="T8" fmla="*/ 1541229744 w 7208"/>
              <a:gd name="T9" fmla="*/ 228614740 h 7249"/>
              <a:gd name="T10" fmla="*/ 1191872121 w 7208"/>
              <a:gd name="T11" fmla="*/ 430577294 h 7249"/>
              <a:gd name="T12" fmla="*/ 1191872121 w 7208"/>
              <a:gd name="T13" fmla="*/ 430577294 h 7249"/>
              <a:gd name="T14" fmla="*/ 989309258 w 7208"/>
              <a:gd name="T15" fmla="*/ 778668816 h 7249"/>
              <a:gd name="T16" fmla="*/ 989309258 w 7208"/>
              <a:gd name="T17" fmla="*/ 778668816 h 7249"/>
              <a:gd name="T18" fmla="*/ 640181615 w 7208"/>
              <a:gd name="T19" fmla="*/ 980631371 h 7249"/>
              <a:gd name="T20" fmla="*/ 640181615 w 7208"/>
              <a:gd name="T21" fmla="*/ 980631371 h 7249"/>
              <a:gd name="T22" fmla="*/ 437618751 w 7208"/>
              <a:gd name="T23" fmla="*/ 1328722893 h 7249"/>
              <a:gd name="T24" fmla="*/ 437618751 w 7208"/>
              <a:gd name="T25" fmla="*/ 1328722893 h 7249"/>
              <a:gd name="T26" fmla="*/ 88491589 w 7208"/>
              <a:gd name="T27" fmla="*/ 1530685448 h 7249"/>
              <a:gd name="T28" fmla="*/ 88491589 w 7208"/>
              <a:gd name="T29" fmla="*/ 1530685448 h 7249"/>
              <a:gd name="T30" fmla="*/ 0 w 7208"/>
              <a:gd name="T31" fmla="*/ 166555661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chemeClr val="accent3"/>
          </a:solidFill>
          <a:ln>
            <a:noFill/>
          </a:ln>
        </p:spPr>
        <p:txBody>
          <a:bodyPr rtlCol="0"/>
          <a:lstStyle/>
          <a:p>
            <a:pPr rtl="0"/>
            <a:endParaRPr lang="en-FI"/>
          </a:p>
        </p:txBody>
      </p:sp>
      <p:sp>
        <p:nvSpPr>
          <p:cNvPr id="8" name="Otsikko 1">
            <a:extLst>
              <a:ext uri="{FF2B5EF4-FFF2-40B4-BE49-F238E27FC236}">
                <a16:creationId xmlns:a16="http://schemas.microsoft.com/office/drawing/2014/main" id="{61707B2B-D0A9-50FE-4C49-3FE11ECD7C62}"/>
              </a:ext>
            </a:extLst>
          </p:cNvPr>
          <p:cNvSpPr txBox="1">
            <a:spLocks/>
          </p:cNvSpPr>
          <p:nvPr userDrawn="1"/>
        </p:nvSpPr>
        <p:spPr bwMode="auto">
          <a:xfrm>
            <a:off x="10408599" y="5457217"/>
            <a:ext cx="1420237" cy="6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lvl1pPr algn="ctr" rtl="0" eaLnBrk="0" fontAlgn="base" hangingPunct="0">
              <a:lnSpc>
                <a:spcPct val="90000"/>
              </a:lnSpc>
              <a:spcBef>
                <a:spcPct val="0"/>
              </a:spcBef>
              <a:spcAft>
                <a:spcPct val="0"/>
              </a:spcAft>
              <a:defRPr sz="1400" b="0" kern="1200">
                <a:solidFill>
                  <a:schemeClr val="tx1"/>
                </a:solidFill>
                <a:latin typeface="+mn-lt"/>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a:lstStyle>
          <a:p>
            <a:pPr rtl="0"/>
            <a:r>
              <a:rPr lang="en-gb"/>
              <a:t>Click to edit Master title style</a:t>
            </a:r>
            <a:endParaRPr lang="fi-FI" dirty="0"/>
          </a:p>
        </p:txBody>
      </p:sp>
    </p:spTree>
    <p:extLst>
      <p:ext uri="{BB962C8B-B14F-4D97-AF65-F5344CB8AC3E}">
        <p14:creationId xmlns:p14="http://schemas.microsoft.com/office/powerpoint/2010/main" val="1484357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Kansi 1">
    <p:bg>
      <p:bgPr>
        <a:solidFill>
          <a:srgbClr val="C2A25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204ECD5-C39F-8CE5-FC8A-4D9895E27A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7" r="9337" b="8313"/>
          <a:stretch/>
        </p:blipFill>
        <p:spPr>
          <a:xfrm>
            <a:off x="792580" y="0"/>
            <a:ext cx="11399420"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grpSp>
        <p:nvGrpSpPr>
          <p:cNvPr id="4" name="Ryhmä 14">
            <a:extLst>
              <a:ext uri="{FF2B5EF4-FFF2-40B4-BE49-F238E27FC236}">
                <a16:creationId xmlns:a16="http://schemas.microsoft.com/office/drawing/2014/main" id="{9F15BECB-D4BC-4A10-F84B-D0CA2842B7A7}"/>
              </a:ext>
            </a:extLst>
          </p:cNvPr>
          <p:cNvGrpSpPr/>
          <p:nvPr userDrawn="1"/>
        </p:nvGrpSpPr>
        <p:grpSpPr bwMode="black">
          <a:xfrm>
            <a:off x="465667" y="5813465"/>
            <a:ext cx="1295039" cy="601443"/>
            <a:chOff x="228601" y="704851"/>
            <a:chExt cx="11734800" cy="5449888"/>
          </a:xfrm>
          <a:solidFill>
            <a:srgbClr val="FFFFFF"/>
          </a:solidFill>
        </p:grpSpPr>
        <p:sp>
          <p:nvSpPr>
            <p:cNvPr id="5" name="Freeform 4">
              <a:extLst>
                <a:ext uri="{FF2B5EF4-FFF2-40B4-BE49-F238E27FC236}">
                  <a16:creationId xmlns:a16="http://schemas.microsoft.com/office/drawing/2014/main" id="{48CD871D-7564-B3E5-CAE3-A8168443BDD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6" name="Freeform 5">
              <a:extLst>
                <a:ext uri="{FF2B5EF4-FFF2-40B4-BE49-F238E27FC236}">
                  <a16:creationId xmlns:a16="http://schemas.microsoft.com/office/drawing/2014/main" id="{6FA7699E-C13A-F401-AF96-8FC3A6E893B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7" name="Rectangle 6">
              <a:extLst>
                <a:ext uri="{FF2B5EF4-FFF2-40B4-BE49-F238E27FC236}">
                  <a16:creationId xmlns:a16="http://schemas.microsoft.com/office/drawing/2014/main" id="{E5C7213F-FCD8-7ED1-19B3-B884AA65BDB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8" name="Freeform 7">
              <a:extLst>
                <a:ext uri="{FF2B5EF4-FFF2-40B4-BE49-F238E27FC236}">
                  <a16:creationId xmlns:a16="http://schemas.microsoft.com/office/drawing/2014/main" id="{21C82275-C081-8CFD-8398-FD346C81AD8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9" name="Freeform 8">
              <a:extLst>
                <a:ext uri="{FF2B5EF4-FFF2-40B4-BE49-F238E27FC236}">
                  <a16:creationId xmlns:a16="http://schemas.microsoft.com/office/drawing/2014/main" id="{1C01ABA7-F282-26DB-BA4F-946D1886870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0" name="Freeform 9">
              <a:extLst>
                <a:ext uri="{FF2B5EF4-FFF2-40B4-BE49-F238E27FC236}">
                  <a16:creationId xmlns:a16="http://schemas.microsoft.com/office/drawing/2014/main" id="{8B88D9AB-110E-2C66-ED33-F5BEE0D7043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1" name="Rectangle 11">
              <a:extLst>
                <a:ext uri="{FF2B5EF4-FFF2-40B4-BE49-F238E27FC236}">
                  <a16:creationId xmlns:a16="http://schemas.microsoft.com/office/drawing/2014/main" id="{194157F2-B00D-5395-BA44-65B19969957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3" name="Freeform 12">
              <a:extLst>
                <a:ext uri="{FF2B5EF4-FFF2-40B4-BE49-F238E27FC236}">
                  <a16:creationId xmlns:a16="http://schemas.microsoft.com/office/drawing/2014/main" id="{FA859365-4B99-EF10-6D58-C0570571A10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4" name="Freeform 13">
              <a:extLst>
                <a:ext uri="{FF2B5EF4-FFF2-40B4-BE49-F238E27FC236}">
                  <a16:creationId xmlns:a16="http://schemas.microsoft.com/office/drawing/2014/main" id="{BD717EB4-CDC7-6729-5767-78275F2778B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5" name="Freeform 14">
              <a:extLst>
                <a:ext uri="{FF2B5EF4-FFF2-40B4-BE49-F238E27FC236}">
                  <a16:creationId xmlns:a16="http://schemas.microsoft.com/office/drawing/2014/main" id="{1E9882E2-E21D-F485-8F10-345BC1977A0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6" name="Freeform 15">
              <a:extLst>
                <a:ext uri="{FF2B5EF4-FFF2-40B4-BE49-F238E27FC236}">
                  <a16:creationId xmlns:a16="http://schemas.microsoft.com/office/drawing/2014/main" id="{7116C657-CC0B-F8F6-754A-23C6AD1FAD2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gr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dirty="0"/>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spTree>
    <p:extLst>
      <p:ext uri="{BB962C8B-B14F-4D97-AF65-F5344CB8AC3E}">
        <p14:creationId xmlns:p14="http://schemas.microsoft.com/office/powerpoint/2010/main" val="3233269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Kansi 1">
    <p:bg>
      <p:bgPr>
        <a:solidFill>
          <a:srgbClr val="C2A251"/>
        </a:solidFill>
        <a:effectLst/>
      </p:bgPr>
    </p:bg>
    <p:spTree>
      <p:nvGrpSpPr>
        <p:cNvPr id="1" name=""/>
        <p:cNvGrpSpPr/>
        <p:nvPr/>
      </p:nvGrpSpPr>
      <p:grpSpPr>
        <a:xfrm>
          <a:off x="0" y="0"/>
          <a:ext cx="0" cy="0"/>
          <a:chOff x="0" y="0"/>
          <a:chExt cx="0" cy="0"/>
        </a:xfrm>
      </p:grpSpPr>
      <p:pic>
        <p:nvPicPr>
          <p:cNvPr id="19" name="Picture 18" descr="A picture containing porcelain&#10;&#10;Description automatically generated">
            <a:extLst>
              <a:ext uri="{FF2B5EF4-FFF2-40B4-BE49-F238E27FC236}">
                <a16:creationId xmlns:a16="http://schemas.microsoft.com/office/drawing/2014/main" id="{D486A4E2-2D7C-BBE4-DE87-4E4E54EB9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grpSp>
        <p:nvGrpSpPr>
          <p:cNvPr id="4" name="Ryhmä 14">
            <a:extLst>
              <a:ext uri="{FF2B5EF4-FFF2-40B4-BE49-F238E27FC236}">
                <a16:creationId xmlns:a16="http://schemas.microsoft.com/office/drawing/2014/main" id="{9F15BECB-D4BC-4A10-F84B-D0CA2842B7A7}"/>
              </a:ext>
            </a:extLst>
          </p:cNvPr>
          <p:cNvGrpSpPr/>
          <p:nvPr userDrawn="1"/>
        </p:nvGrpSpPr>
        <p:grpSpPr bwMode="black">
          <a:xfrm>
            <a:off x="465667" y="5813465"/>
            <a:ext cx="1295039" cy="601443"/>
            <a:chOff x="228601" y="704851"/>
            <a:chExt cx="11734800" cy="5449888"/>
          </a:xfrm>
          <a:solidFill>
            <a:srgbClr val="FFFFFF"/>
          </a:solidFill>
        </p:grpSpPr>
        <p:sp>
          <p:nvSpPr>
            <p:cNvPr id="5" name="Freeform 4">
              <a:extLst>
                <a:ext uri="{FF2B5EF4-FFF2-40B4-BE49-F238E27FC236}">
                  <a16:creationId xmlns:a16="http://schemas.microsoft.com/office/drawing/2014/main" id="{48CD871D-7564-B3E5-CAE3-A8168443BDD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6" name="Freeform 5">
              <a:extLst>
                <a:ext uri="{FF2B5EF4-FFF2-40B4-BE49-F238E27FC236}">
                  <a16:creationId xmlns:a16="http://schemas.microsoft.com/office/drawing/2014/main" id="{6FA7699E-C13A-F401-AF96-8FC3A6E893B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7" name="Rectangle 6">
              <a:extLst>
                <a:ext uri="{FF2B5EF4-FFF2-40B4-BE49-F238E27FC236}">
                  <a16:creationId xmlns:a16="http://schemas.microsoft.com/office/drawing/2014/main" id="{E5C7213F-FCD8-7ED1-19B3-B884AA65BDB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8" name="Freeform 7">
              <a:extLst>
                <a:ext uri="{FF2B5EF4-FFF2-40B4-BE49-F238E27FC236}">
                  <a16:creationId xmlns:a16="http://schemas.microsoft.com/office/drawing/2014/main" id="{21C82275-C081-8CFD-8398-FD346C81AD8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9" name="Freeform 8">
              <a:extLst>
                <a:ext uri="{FF2B5EF4-FFF2-40B4-BE49-F238E27FC236}">
                  <a16:creationId xmlns:a16="http://schemas.microsoft.com/office/drawing/2014/main" id="{1C01ABA7-F282-26DB-BA4F-946D1886870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0" name="Freeform 9">
              <a:extLst>
                <a:ext uri="{FF2B5EF4-FFF2-40B4-BE49-F238E27FC236}">
                  <a16:creationId xmlns:a16="http://schemas.microsoft.com/office/drawing/2014/main" id="{8B88D9AB-110E-2C66-ED33-F5BEE0D7043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1" name="Rectangle 11">
              <a:extLst>
                <a:ext uri="{FF2B5EF4-FFF2-40B4-BE49-F238E27FC236}">
                  <a16:creationId xmlns:a16="http://schemas.microsoft.com/office/drawing/2014/main" id="{194157F2-B00D-5395-BA44-65B19969957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3" name="Freeform 12">
              <a:extLst>
                <a:ext uri="{FF2B5EF4-FFF2-40B4-BE49-F238E27FC236}">
                  <a16:creationId xmlns:a16="http://schemas.microsoft.com/office/drawing/2014/main" id="{FA859365-4B99-EF10-6D58-C0570571A10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4" name="Freeform 13">
              <a:extLst>
                <a:ext uri="{FF2B5EF4-FFF2-40B4-BE49-F238E27FC236}">
                  <a16:creationId xmlns:a16="http://schemas.microsoft.com/office/drawing/2014/main" id="{BD717EB4-CDC7-6729-5767-78275F2778B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5" name="Freeform 14">
              <a:extLst>
                <a:ext uri="{FF2B5EF4-FFF2-40B4-BE49-F238E27FC236}">
                  <a16:creationId xmlns:a16="http://schemas.microsoft.com/office/drawing/2014/main" id="{1E9882E2-E21D-F485-8F10-345BC1977A0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6" name="Freeform 15">
              <a:extLst>
                <a:ext uri="{FF2B5EF4-FFF2-40B4-BE49-F238E27FC236}">
                  <a16:creationId xmlns:a16="http://schemas.microsoft.com/office/drawing/2014/main" id="{7116C657-CC0B-F8F6-754A-23C6AD1FAD2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gr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dirty="0"/>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spTree>
    <p:extLst>
      <p:ext uri="{BB962C8B-B14F-4D97-AF65-F5344CB8AC3E}">
        <p14:creationId xmlns:p14="http://schemas.microsoft.com/office/powerpoint/2010/main" val="338609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Kansi 1">
    <p:bg>
      <p:bgPr>
        <a:solidFill>
          <a:srgbClr val="C2A251"/>
        </a:solidFill>
        <a:effectLst/>
      </p:bgPr>
    </p:bg>
    <p:spTree>
      <p:nvGrpSpPr>
        <p:cNvPr id="1" name=""/>
        <p:cNvGrpSpPr/>
        <p:nvPr/>
      </p:nvGrpSpPr>
      <p:grpSpPr>
        <a:xfrm>
          <a:off x="0" y="0"/>
          <a:ext cx="0" cy="0"/>
          <a:chOff x="0" y="0"/>
          <a:chExt cx="0" cy="0"/>
        </a:xfrm>
      </p:grpSpPr>
      <p:pic>
        <p:nvPicPr>
          <p:cNvPr id="19" name="Picture 18" descr="A picture containing flower, plant&#10;&#10;Description automatically generated">
            <a:extLst>
              <a:ext uri="{FF2B5EF4-FFF2-40B4-BE49-F238E27FC236}">
                <a16:creationId xmlns:a16="http://schemas.microsoft.com/office/drawing/2014/main" id="{88057F71-C4D4-E8AE-7222-C59A54C7B6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63" r="8832" b="13194"/>
          <a:stretch/>
        </p:blipFill>
        <p:spPr>
          <a:xfrm>
            <a:off x="821839" y="0"/>
            <a:ext cx="11370162"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grpSp>
        <p:nvGrpSpPr>
          <p:cNvPr id="4" name="Ryhmä 14">
            <a:extLst>
              <a:ext uri="{FF2B5EF4-FFF2-40B4-BE49-F238E27FC236}">
                <a16:creationId xmlns:a16="http://schemas.microsoft.com/office/drawing/2014/main" id="{9F15BECB-D4BC-4A10-F84B-D0CA2842B7A7}"/>
              </a:ext>
            </a:extLst>
          </p:cNvPr>
          <p:cNvGrpSpPr/>
          <p:nvPr userDrawn="1"/>
        </p:nvGrpSpPr>
        <p:grpSpPr bwMode="black">
          <a:xfrm>
            <a:off x="465667" y="5813465"/>
            <a:ext cx="1295039" cy="601443"/>
            <a:chOff x="228601" y="704851"/>
            <a:chExt cx="11734800" cy="5449888"/>
          </a:xfrm>
          <a:solidFill>
            <a:srgbClr val="FFFFFF"/>
          </a:solidFill>
        </p:grpSpPr>
        <p:sp>
          <p:nvSpPr>
            <p:cNvPr id="5" name="Freeform 4">
              <a:extLst>
                <a:ext uri="{FF2B5EF4-FFF2-40B4-BE49-F238E27FC236}">
                  <a16:creationId xmlns:a16="http://schemas.microsoft.com/office/drawing/2014/main" id="{48CD871D-7564-B3E5-CAE3-A8168443BDD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6" name="Freeform 5">
              <a:extLst>
                <a:ext uri="{FF2B5EF4-FFF2-40B4-BE49-F238E27FC236}">
                  <a16:creationId xmlns:a16="http://schemas.microsoft.com/office/drawing/2014/main" id="{6FA7699E-C13A-F401-AF96-8FC3A6E893B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7" name="Rectangle 6">
              <a:extLst>
                <a:ext uri="{FF2B5EF4-FFF2-40B4-BE49-F238E27FC236}">
                  <a16:creationId xmlns:a16="http://schemas.microsoft.com/office/drawing/2014/main" id="{E5C7213F-FCD8-7ED1-19B3-B884AA65BDB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8" name="Freeform 7">
              <a:extLst>
                <a:ext uri="{FF2B5EF4-FFF2-40B4-BE49-F238E27FC236}">
                  <a16:creationId xmlns:a16="http://schemas.microsoft.com/office/drawing/2014/main" id="{21C82275-C081-8CFD-8398-FD346C81AD8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9" name="Freeform 8">
              <a:extLst>
                <a:ext uri="{FF2B5EF4-FFF2-40B4-BE49-F238E27FC236}">
                  <a16:creationId xmlns:a16="http://schemas.microsoft.com/office/drawing/2014/main" id="{1C01ABA7-F282-26DB-BA4F-946D1886870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0" name="Freeform 9">
              <a:extLst>
                <a:ext uri="{FF2B5EF4-FFF2-40B4-BE49-F238E27FC236}">
                  <a16:creationId xmlns:a16="http://schemas.microsoft.com/office/drawing/2014/main" id="{8B88D9AB-110E-2C66-ED33-F5BEE0D7043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1" name="Rectangle 11">
              <a:extLst>
                <a:ext uri="{FF2B5EF4-FFF2-40B4-BE49-F238E27FC236}">
                  <a16:creationId xmlns:a16="http://schemas.microsoft.com/office/drawing/2014/main" id="{194157F2-B00D-5395-BA44-65B19969957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3" name="Freeform 12">
              <a:extLst>
                <a:ext uri="{FF2B5EF4-FFF2-40B4-BE49-F238E27FC236}">
                  <a16:creationId xmlns:a16="http://schemas.microsoft.com/office/drawing/2014/main" id="{FA859365-4B99-EF10-6D58-C0570571A10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4" name="Freeform 13">
              <a:extLst>
                <a:ext uri="{FF2B5EF4-FFF2-40B4-BE49-F238E27FC236}">
                  <a16:creationId xmlns:a16="http://schemas.microsoft.com/office/drawing/2014/main" id="{BD717EB4-CDC7-6729-5767-78275F2778B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5" name="Freeform 14">
              <a:extLst>
                <a:ext uri="{FF2B5EF4-FFF2-40B4-BE49-F238E27FC236}">
                  <a16:creationId xmlns:a16="http://schemas.microsoft.com/office/drawing/2014/main" id="{1E9882E2-E21D-F485-8F10-345BC1977A0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6" name="Freeform 15">
              <a:extLst>
                <a:ext uri="{FF2B5EF4-FFF2-40B4-BE49-F238E27FC236}">
                  <a16:creationId xmlns:a16="http://schemas.microsoft.com/office/drawing/2014/main" id="{7116C657-CC0B-F8F6-754A-23C6AD1FAD2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gr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dirty="0"/>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spTree>
    <p:extLst>
      <p:ext uri="{BB962C8B-B14F-4D97-AF65-F5344CB8AC3E}">
        <p14:creationId xmlns:p14="http://schemas.microsoft.com/office/powerpoint/2010/main" val="1679043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Kansi 1">
    <p:bg>
      <p:bgPr>
        <a:solidFill>
          <a:srgbClr val="C2A25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204ECD5-C39F-8CE5-FC8A-4D9895E27A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7" r="9337" b="8313"/>
          <a:stretch/>
        </p:blipFill>
        <p:spPr>
          <a:xfrm>
            <a:off x="792580" y="0"/>
            <a:ext cx="11399420"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pic>
        <p:nvPicPr>
          <p:cNvPr id="17" name="Picture 16">
            <a:extLst>
              <a:ext uri="{FF2B5EF4-FFF2-40B4-BE49-F238E27FC236}">
                <a16:creationId xmlns:a16="http://schemas.microsoft.com/office/drawing/2014/main" id="{9ADB5C37-C154-16E6-B875-2F3394C37A64}"/>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3233269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Kansi 1">
    <p:bg>
      <p:bgPr>
        <a:solidFill>
          <a:srgbClr val="C2A251"/>
        </a:solidFill>
        <a:effectLst/>
      </p:bgPr>
    </p:bg>
    <p:spTree>
      <p:nvGrpSpPr>
        <p:cNvPr id="1" name=""/>
        <p:cNvGrpSpPr/>
        <p:nvPr/>
      </p:nvGrpSpPr>
      <p:grpSpPr>
        <a:xfrm>
          <a:off x="0" y="0"/>
          <a:ext cx="0" cy="0"/>
          <a:chOff x="0" y="0"/>
          <a:chExt cx="0" cy="0"/>
        </a:xfrm>
      </p:grpSpPr>
      <p:pic>
        <p:nvPicPr>
          <p:cNvPr id="19" name="Picture 18" descr="A picture containing porcelain&#10;&#10;Description automatically generated">
            <a:extLst>
              <a:ext uri="{FF2B5EF4-FFF2-40B4-BE49-F238E27FC236}">
                <a16:creationId xmlns:a16="http://schemas.microsoft.com/office/drawing/2014/main" id="{D486A4E2-2D7C-BBE4-DE87-4E4E54EB9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pic>
        <p:nvPicPr>
          <p:cNvPr id="17" name="Picture 16">
            <a:extLst>
              <a:ext uri="{FF2B5EF4-FFF2-40B4-BE49-F238E27FC236}">
                <a16:creationId xmlns:a16="http://schemas.microsoft.com/office/drawing/2014/main" id="{B7013AA6-2E98-86F2-DDBB-202D9C611856}"/>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3386095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Kansi 1">
    <p:bg>
      <p:bgPr>
        <a:solidFill>
          <a:srgbClr val="C2A251"/>
        </a:solidFill>
        <a:effectLst/>
      </p:bgPr>
    </p:bg>
    <p:spTree>
      <p:nvGrpSpPr>
        <p:cNvPr id="1" name=""/>
        <p:cNvGrpSpPr/>
        <p:nvPr/>
      </p:nvGrpSpPr>
      <p:grpSpPr>
        <a:xfrm>
          <a:off x="0" y="0"/>
          <a:ext cx="0" cy="0"/>
          <a:chOff x="0" y="0"/>
          <a:chExt cx="0" cy="0"/>
        </a:xfrm>
      </p:grpSpPr>
      <p:pic>
        <p:nvPicPr>
          <p:cNvPr id="19" name="Picture 18" descr="A picture containing flower, plant&#10;&#10;Description automatically generated">
            <a:extLst>
              <a:ext uri="{FF2B5EF4-FFF2-40B4-BE49-F238E27FC236}">
                <a16:creationId xmlns:a16="http://schemas.microsoft.com/office/drawing/2014/main" id="{88057F71-C4D4-E8AE-7222-C59A54C7B6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63" r="8832" b="13194"/>
          <a:stretch/>
        </p:blipFill>
        <p:spPr>
          <a:xfrm>
            <a:off x="821839" y="0"/>
            <a:ext cx="11370162"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pic>
        <p:nvPicPr>
          <p:cNvPr id="17" name="Picture 16">
            <a:extLst>
              <a:ext uri="{FF2B5EF4-FFF2-40B4-BE49-F238E27FC236}">
                <a16:creationId xmlns:a16="http://schemas.microsoft.com/office/drawing/2014/main" id="{4EFC941B-F233-49B8-9A55-685D91993710}"/>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1679043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Kansi 1">
    <p:bg>
      <p:bgPr>
        <a:solidFill>
          <a:srgbClr val="C2A251"/>
        </a:solidFill>
        <a:effectLst/>
      </p:bgPr>
    </p:bg>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0B0A194F-0314-F702-B328-CDB5E3D50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84" b="6484"/>
          <a:stretch/>
        </p:blipFill>
        <p:spPr>
          <a:xfrm>
            <a:off x="0" y="0"/>
            <a:ext cx="12192000" cy="6858000"/>
          </a:xfrm>
          <a:prstGeom prst="rect">
            <a:avLst/>
          </a:prstGeom>
        </p:spPr>
      </p:pic>
      <p:sp>
        <p:nvSpPr>
          <p:cNvPr id="3" name="Freeform 5">
            <a:extLst>
              <a:ext uri="{FF2B5EF4-FFF2-40B4-BE49-F238E27FC236}">
                <a16:creationId xmlns:a16="http://schemas.microsoft.com/office/drawing/2014/main" id="{F64AD859-F293-DA18-94BE-D3213F4D8925}"/>
              </a:ext>
            </a:extLst>
          </p:cNvPr>
          <p:cNvSpPr>
            <a:spLocks/>
          </p:cNvSpPr>
          <p:nvPr userDrawn="1"/>
        </p:nvSpPr>
        <p:spPr bwMode="white">
          <a:xfrm>
            <a:off x="0" y="0"/>
            <a:ext cx="9393238"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chemeClr val="accent3"/>
          </a:solidFill>
          <a:ln>
            <a:noFill/>
          </a:ln>
        </p:spPr>
        <p:txBody>
          <a:bodyPr rtlCol="0"/>
          <a:lstStyle/>
          <a:p>
            <a:pPr rtl="0"/>
            <a:endParaRPr lang="en-FI"/>
          </a:p>
        </p:txBody>
      </p:sp>
      <p:sp>
        <p:nvSpPr>
          <p:cNvPr id="2" name="Otsikko 1"/>
          <p:cNvSpPr>
            <a:spLocks noGrp="1"/>
          </p:cNvSpPr>
          <p:nvPr>
            <p:ph type="ctrTitle"/>
          </p:nvPr>
        </p:nvSpPr>
        <p:spPr>
          <a:xfrm>
            <a:off x="408563" y="457200"/>
            <a:ext cx="6376285" cy="2071991"/>
          </a:xfrm>
        </p:spPr>
        <p:txBody>
          <a:bodyPr rtlCol="0"/>
          <a:lstStyle>
            <a:lvl1pPr algn="l">
              <a:lnSpc>
                <a:spcPct val="85000"/>
              </a:lnSpc>
              <a:defRPr sz="7000">
                <a:solidFill>
                  <a:srgbClr val="FFFFFF"/>
                </a:solidFill>
                <a:latin typeface="+mj-lt"/>
              </a:defRPr>
            </a:lvl1pPr>
          </a:lstStyle>
          <a:p>
            <a:pPr rtl="0"/>
            <a:r>
              <a:rPr lang="en-gb"/>
              <a:t>Click to edit Master title style</a:t>
            </a:r>
            <a:endParaRPr lang="fi-FI"/>
          </a:p>
        </p:txBody>
      </p:sp>
      <p:sp>
        <p:nvSpPr>
          <p:cNvPr id="12" name="Tekstin paikkamerkki 11"/>
          <p:cNvSpPr>
            <a:spLocks noGrp="1"/>
          </p:cNvSpPr>
          <p:nvPr>
            <p:ph type="body" sz="quarter" idx="13"/>
          </p:nvPr>
        </p:nvSpPr>
        <p:spPr>
          <a:xfrm>
            <a:off x="447472" y="3429000"/>
            <a:ext cx="4215968" cy="972000"/>
          </a:xfrm>
        </p:spPr>
        <p:txBody>
          <a:bodyPr rtlCol="0"/>
          <a:lstStyle>
            <a:lvl1pPr marL="0" indent="0">
              <a:buNone/>
              <a:defRPr b="1">
                <a:solidFill>
                  <a:srgbClr val="FFFFFF"/>
                </a:solidFill>
                <a:latin typeface="+mj-lt"/>
              </a:defRPr>
            </a:lvl1pPr>
          </a:lstStyle>
          <a:p>
            <a:pPr lvl="0" rtl="0"/>
            <a:r>
              <a:rPr lang="en-gb"/>
              <a:t>Click to edit Master text styles</a:t>
            </a:r>
          </a:p>
        </p:txBody>
      </p:sp>
      <p:pic>
        <p:nvPicPr>
          <p:cNvPr id="17" name="Picture 16">
            <a:extLst>
              <a:ext uri="{FF2B5EF4-FFF2-40B4-BE49-F238E27FC236}">
                <a16:creationId xmlns:a16="http://schemas.microsoft.com/office/drawing/2014/main" id="{6F48308D-6466-8020-7C38-18028DEDF492}"/>
              </a:ext>
            </a:extLst>
          </p:cNvPr>
          <p:cNvPicPr>
            <a:picLocks noChangeAspect="1"/>
          </p:cNvPicPr>
          <p:nvPr userDrawn="1"/>
        </p:nvPicPr>
        <p:blipFill>
          <a:blip r:embed="rId3"/>
          <a:stretch>
            <a:fillRect/>
          </a:stretch>
        </p:blipFill>
        <p:spPr>
          <a:xfrm>
            <a:off x="465667" y="5304864"/>
            <a:ext cx="1297546" cy="1095935"/>
          </a:xfrm>
          <a:prstGeom prst="rect">
            <a:avLst/>
          </a:prstGeom>
        </p:spPr>
      </p:pic>
    </p:spTree>
    <p:extLst>
      <p:ext uri="{BB962C8B-B14F-4D97-AF65-F5344CB8AC3E}">
        <p14:creationId xmlns:p14="http://schemas.microsoft.com/office/powerpoint/2010/main" val="3425453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C2A251"/>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42B7D2FF-6521-6EB6-1ECD-205F21BF2AF6}"/>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42BF3035-D027-AA0C-F313-C5A6BD525DF8}"/>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5" name="Freeform 6">
              <a:extLst>
                <a:ext uri="{FF2B5EF4-FFF2-40B4-BE49-F238E27FC236}">
                  <a16:creationId xmlns:a16="http://schemas.microsoft.com/office/drawing/2014/main" id="{956C0D0E-7D69-1922-36E4-AB89E321913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6" name="Rectangle 7">
              <a:extLst>
                <a:ext uri="{FF2B5EF4-FFF2-40B4-BE49-F238E27FC236}">
                  <a16:creationId xmlns:a16="http://schemas.microsoft.com/office/drawing/2014/main" id="{90FD2D82-C555-A476-F490-01BD84472CB0}"/>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7" name="Freeform 8">
              <a:extLst>
                <a:ext uri="{FF2B5EF4-FFF2-40B4-BE49-F238E27FC236}">
                  <a16:creationId xmlns:a16="http://schemas.microsoft.com/office/drawing/2014/main" id="{DE2D3CCA-6D71-4079-8593-5AF6E1017A06}"/>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8" name="Freeform 9">
              <a:extLst>
                <a:ext uri="{FF2B5EF4-FFF2-40B4-BE49-F238E27FC236}">
                  <a16:creationId xmlns:a16="http://schemas.microsoft.com/office/drawing/2014/main" id="{F0F7C15B-5816-BF9B-C058-93BD87E54F21}"/>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9" name="Freeform 10">
              <a:extLst>
                <a:ext uri="{FF2B5EF4-FFF2-40B4-BE49-F238E27FC236}">
                  <a16:creationId xmlns:a16="http://schemas.microsoft.com/office/drawing/2014/main" id="{6ED7130B-0081-8C9A-B01F-DB8499E78584}"/>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0" name="Rectangle 11">
              <a:extLst>
                <a:ext uri="{FF2B5EF4-FFF2-40B4-BE49-F238E27FC236}">
                  <a16:creationId xmlns:a16="http://schemas.microsoft.com/office/drawing/2014/main" id="{5D9AFFBE-224F-9C9C-F5F1-20E3AE5C985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1" name="Freeform 12">
              <a:extLst>
                <a:ext uri="{FF2B5EF4-FFF2-40B4-BE49-F238E27FC236}">
                  <a16:creationId xmlns:a16="http://schemas.microsoft.com/office/drawing/2014/main" id="{8F5E2F08-3DD7-4627-3FB8-A7818D909092}"/>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2" name="Freeform 13">
              <a:extLst>
                <a:ext uri="{FF2B5EF4-FFF2-40B4-BE49-F238E27FC236}">
                  <a16:creationId xmlns:a16="http://schemas.microsoft.com/office/drawing/2014/main" id="{52E7B71D-92C2-BCCE-8797-FA8842FF126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3" name="Freeform 14">
              <a:extLst>
                <a:ext uri="{FF2B5EF4-FFF2-40B4-BE49-F238E27FC236}">
                  <a16:creationId xmlns:a16="http://schemas.microsoft.com/office/drawing/2014/main" id="{BC87993F-1444-5A7A-AAB2-76BF40C6485A}"/>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sp>
          <p:nvSpPr>
            <p:cNvPr id="14" name="Freeform 15">
              <a:extLst>
                <a:ext uri="{FF2B5EF4-FFF2-40B4-BE49-F238E27FC236}">
                  <a16:creationId xmlns:a16="http://schemas.microsoft.com/office/drawing/2014/main" id="{67A779DF-3E32-4BD2-AF88-09B86E46A54C}"/>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eaLnBrk="1" fontAlgn="auto" hangingPunct="1">
                <a:spcBef>
                  <a:spcPts val="0"/>
                </a:spcBef>
                <a:spcAft>
                  <a:spcPts val="0"/>
                </a:spcAft>
                <a:defRPr/>
              </a:pPr>
              <a:endParaRPr lang="fi-FI" dirty="0">
                <a:latin typeface="+mn-lt"/>
              </a:endParaRPr>
            </a:p>
          </p:txBody>
        </p:sp>
      </p:grpSp>
      <p:sp>
        <p:nvSpPr>
          <p:cNvPr id="2" name="Otsikko 1"/>
          <p:cNvSpPr>
            <a:spLocks noGrp="1"/>
          </p:cNvSpPr>
          <p:nvPr>
            <p:ph type="ctrTitle"/>
          </p:nvPr>
        </p:nvSpPr>
        <p:spPr>
          <a:xfrm>
            <a:off x="486383" y="457200"/>
            <a:ext cx="10661515" cy="5136204"/>
          </a:xfrm>
        </p:spPr>
        <p:txBody>
          <a:bodyPr rtlCol="0"/>
          <a:lstStyle>
            <a:lvl1pPr algn="l">
              <a:lnSpc>
                <a:spcPct val="85000"/>
              </a:lnSpc>
              <a:defRPr sz="7000">
                <a:solidFill>
                  <a:srgbClr val="FFFFFF"/>
                </a:solidFill>
                <a:latin typeface="+mj-lt"/>
              </a:defRPr>
            </a:lvl1pPr>
          </a:lstStyle>
          <a:p>
            <a:pPr rtl="0"/>
            <a:r>
              <a:rPr lang="en-gb"/>
              <a:t>Muokkaa ots. perustyyl. napsautt.</a:t>
            </a:r>
          </a:p>
        </p:txBody>
      </p:sp>
      <p:sp>
        <p:nvSpPr>
          <p:cNvPr id="15" name="Päivämäärän paikkamerkki 3">
            <a:extLst>
              <a:ext uri="{FF2B5EF4-FFF2-40B4-BE49-F238E27FC236}">
                <a16:creationId xmlns:a16="http://schemas.microsoft.com/office/drawing/2014/main" id="{C29BAA86-61F3-94D7-1BF6-2461B2DC7C15}"/>
              </a:ext>
            </a:extLst>
          </p:cNvPr>
          <p:cNvSpPr>
            <a:spLocks noGrp="1"/>
          </p:cNvSpPr>
          <p:nvPr>
            <p:ph type="dt" sz="half" idx="10"/>
          </p:nvPr>
        </p:nvSpPr>
        <p:spPr/>
        <p:txBody>
          <a:bodyPr rtlCol="0"/>
          <a:lstStyle>
            <a:lvl1pPr>
              <a:defRPr>
                <a:solidFill>
                  <a:srgbClr val="FFFFFF"/>
                </a:solidFill>
              </a:defRPr>
            </a:lvl1pPr>
          </a:lstStyle>
          <a:p>
            <a:pPr rtl="0">
              <a:defRPr/>
            </a:pPr>
            <a:r>
              <a:rPr lang="fi-FI"/>
              <a:t>16.10.2024</a:t>
            </a:r>
            <a:endParaRPr lang="fi-FI" dirty="0"/>
          </a:p>
        </p:txBody>
      </p:sp>
      <p:sp>
        <p:nvSpPr>
          <p:cNvPr id="16" name="Alatunnisteen paikkamerkki 4">
            <a:extLst>
              <a:ext uri="{FF2B5EF4-FFF2-40B4-BE49-F238E27FC236}">
                <a16:creationId xmlns:a16="http://schemas.microsoft.com/office/drawing/2014/main" id="{E236988C-769C-9DDE-2625-A53DA4BCD808}"/>
              </a:ext>
            </a:extLst>
          </p:cNvPr>
          <p:cNvSpPr>
            <a:spLocks noGrp="1"/>
          </p:cNvSpPr>
          <p:nvPr>
            <p:ph type="ftr" sz="quarter" idx="11"/>
          </p:nvPr>
        </p:nvSpPr>
        <p:spPr/>
        <p:txBody>
          <a:bodyPr rtlCol="0"/>
          <a:lstStyle>
            <a:lvl1pPr>
              <a:defRPr>
                <a:solidFill>
                  <a:srgbClr val="FFFFFF"/>
                </a:solidFill>
              </a:defRPr>
            </a:lvl1pPr>
          </a:lstStyle>
          <a:p>
            <a:pPr rtl="0">
              <a:defRPr/>
            </a:pPr>
            <a:r>
              <a:rPr lang="en-gb"/>
              <a:t>Etunimi Sukunimi</a:t>
            </a:r>
          </a:p>
        </p:txBody>
      </p:sp>
      <p:sp>
        <p:nvSpPr>
          <p:cNvPr id="17" name="Dian numeron paikkamerkki 5">
            <a:extLst>
              <a:ext uri="{FF2B5EF4-FFF2-40B4-BE49-F238E27FC236}">
                <a16:creationId xmlns:a16="http://schemas.microsoft.com/office/drawing/2014/main" id="{0998113B-5D74-E678-96B4-F38663C1922A}"/>
              </a:ext>
            </a:extLst>
          </p:cNvPr>
          <p:cNvSpPr>
            <a:spLocks noGrp="1"/>
          </p:cNvSpPr>
          <p:nvPr>
            <p:ph type="sldNum" sz="quarter" idx="12"/>
          </p:nvPr>
        </p:nvSpPr>
        <p:spPr/>
        <p:txBody>
          <a:bodyPr rtlCol="0"/>
          <a:lstStyle>
            <a:lvl1pPr>
              <a:defRPr>
                <a:solidFill>
                  <a:srgbClr val="FFFFFF"/>
                </a:solidFill>
              </a:defRPr>
            </a:lvl1pPr>
          </a:lstStyle>
          <a:p>
            <a:pPr rtl="0"/>
            <a:fld id="{EB0DBA2E-7EC7-644E-BACC-11EEAA071955}" type="slidenum">
              <a:rPr lang="fi-FI" altLang="en-FI"/>
              <a:pPr/>
              <a:t>‹#›</a:t>
            </a:fld>
            <a:endParaRPr lang="fi-FI" altLang="en-FI" dirty="0"/>
          </a:p>
        </p:txBody>
      </p:sp>
    </p:spTree>
    <p:extLst>
      <p:ext uri="{BB962C8B-B14F-4D97-AF65-F5344CB8AC3E}">
        <p14:creationId xmlns:p14="http://schemas.microsoft.com/office/powerpoint/2010/main" val="1004710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en-gb"/>
              <a:t>Muokkaa ots. perustyyl. napsautt.</a:t>
            </a:r>
          </a:p>
        </p:txBody>
      </p:sp>
      <p:sp>
        <p:nvSpPr>
          <p:cNvPr id="3" name="Sisällön paikkamerkki 2"/>
          <p:cNvSpPr>
            <a:spLocks noGrp="1"/>
          </p:cNvSpPr>
          <p:nvPr>
            <p:ph idx="1"/>
          </p:nvPr>
        </p:nvSpPr>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ACDF4441-6DC1-D5A9-98D6-8FC942486310}"/>
              </a:ext>
            </a:extLst>
          </p:cNvPr>
          <p:cNvSpPr>
            <a:spLocks noGrp="1"/>
          </p:cNvSpPr>
          <p:nvPr>
            <p:ph type="dt" sz="half" idx="10"/>
          </p:nvPr>
        </p:nvSpPr>
        <p:spPr/>
        <p:txBody>
          <a:bodyPr rtlCol="0"/>
          <a:lstStyle>
            <a:lvl1pPr>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DD9FD098-C989-896A-FC4C-B99406B98DAB}"/>
              </a:ext>
            </a:extLst>
          </p:cNvPr>
          <p:cNvSpPr>
            <a:spLocks noGrp="1"/>
          </p:cNvSpPr>
          <p:nvPr>
            <p:ph type="ftr" sz="quarter" idx="11"/>
          </p:nvPr>
        </p:nvSpPr>
        <p:spPr/>
        <p:txBody>
          <a:bodyPr rtlCol="0"/>
          <a:lstStyle>
            <a:lvl1pPr>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4A92FA9C-D0AF-8B71-A0B1-F3041C893C88}"/>
              </a:ext>
            </a:extLst>
          </p:cNvPr>
          <p:cNvSpPr>
            <a:spLocks noGrp="1"/>
          </p:cNvSpPr>
          <p:nvPr>
            <p:ph type="sldNum" sz="quarter" idx="12"/>
          </p:nvPr>
        </p:nvSpPr>
        <p:spPr/>
        <p:txBody>
          <a:bodyPr rtlCol="0"/>
          <a:lstStyle>
            <a:lvl1pPr>
              <a:defRPr/>
            </a:lvl1pPr>
          </a:lstStyle>
          <a:p>
            <a:pPr rtl="0"/>
            <a:fld id="{B0D8500F-D349-4B45-A789-52F155D1BBD0}" type="slidenum">
              <a:rPr lang="fi-FI" altLang="en-FI"/>
              <a:pPr/>
              <a:t>‹#›</a:t>
            </a:fld>
            <a:endParaRPr lang="fi-FI" altLang="en-FI" dirty="0"/>
          </a:p>
        </p:txBody>
      </p:sp>
    </p:spTree>
    <p:extLst>
      <p:ext uri="{BB962C8B-B14F-4D97-AF65-F5344CB8AC3E}">
        <p14:creationId xmlns:p14="http://schemas.microsoft.com/office/powerpoint/2010/main" val="1620451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en-gb"/>
              <a:t>Muokkaa ots. perustyyl. napsautt.</a:t>
            </a:r>
          </a:p>
        </p:txBody>
      </p:sp>
      <p:sp>
        <p:nvSpPr>
          <p:cNvPr id="3" name="Sisällön paikkamerkki 2"/>
          <p:cNvSpPr>
            <a:spLocks noGrp="1"/>
          </p:cNvSpPr>
          <p:nvPr>
            <p:ph idx="1"/>
          </p:nvPr>
        </p:nvSpPr>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 name="Päivämäärän paikkamerkki 3">
            <a:extLst>
              <a:ext uri="{FF2B5EF4-FFF2-40B4-BE49-F238E27FC236}">
                <a16:creationId xmlns:a16="http://schemas.microsoft.com/office/drawing/2014/main" id="{C00842EF-F27C-96DB-3E67-DE625803044A}"/>
              </a:ext>
            </a:extLst>
          </p:cNvPr>
          <p:cNvSpPr>
            <a:spLocks noGrp="1"/>
          </p:cNvSpPr>
          <p:nvPr>
            <p:ph type="dt" sz="half" idx="10"/>
          </p:nvPr>
        </p:nvSpPr>
        <p:spPr/>
        <p:txBody>
          <a:bodyPr rtlCol="0"/>
          <a:lstStyle>
            <a:lvl1pPr>
              <a:defRPr/>
            </a:lvl1pPr>
          </a:lstStyle>
          <a:p>
            <a:pPr rtl="0">
              <a:defRPr/>
            </a:pPr>
            <a:r>
              <a:rPr lang="fi-FI"/>
              <a:t>16.10.2024</a:t>
            </a:r>
            <a:endParaRPr lang="fi-FI" dirty="0"/>
          </a:p>
        </p:txBody>
      </p:sp>
      <p:sp>
        <p:nvSpPr>
          <p:cNvPr id="6" name="Alatunnisteen paikkamerkki 4">
            <a:extLst>
              <a:ext uri="{FF2B5EF4-FFF2-40B4-BE49-F238E27FC236}">
                <a16:creationId xmlns:a16="http://schemas.microsoft.com/office/drawing/2014/main" id="{BC3ACA71-3F2B-BF15-2079-058A95A86986}"/>
              </a:ext>
            </a:extLst>
          </p:cNvPr>
          <p:cNvSpPr>
            <a:spLocks noGrp="1"/>
          </p:cNvSpPr>
          <p:nvPr>
            <p:ph type="ftr" sz="quarter" idx="11"/>
          </p:nvPr>
        </p:nvSpPr>
        <p:spPr/>
        <p:txBody>
          <a:bodyPr rtlCol="0"/>
          <a:lstStyle>
            <a:lvl1pPr>
              <a:defRPr/>
            </a:lvl1pPr>
          </a:lstStyle>
          <a:p>
            <a:pPr rtl="0">
              <a:defRPr/>
            </a:pPr>
            <a:r>
              <a:rPr lang="en-gb"/>
              <a:t>Etunimi Sukunimi</a:t>
            </a:r>
          </a:p>
        </p:txBody>
      </p:sp>
      <p:sp>
        <p:nvSpPr>
          <p:cNvPr id="7" name="Dian numeron paikkamerkki 5">
            <a:extLst>
              <a:ext uri="{FF2B5EF4-FFF2-40B4-BE49-F238E27FC236}">
                <a16:creationId xmlns:a16="http://schemas.microsoft.com/office/drawing/2014/main" id="{17E1CB25-8F21-BB48-66BF-6F966ACBF7C9}"/>
              </a:ext>
            </a:extLst>
          </p:cNvPr>
          <p:cNvSpPr>
            <a:spLocks noGrp="1"/>
          </p:cNvSpPr>
          <p:nvPr>
            <p:ph type="sldNum" sz="quarter" idx="12"/>
          </p:nvPr>
        </p:nvSpPr>
        <p:spPr/>
        <p:txBody>
          <a:bodyPr rtlCol="0"/>
          <a:lstStyle>
            <a:lvl1pPr>
              <a:defRPr>
                <a:solidFill>
                  <a:schemeClr val="bg1"/>
                </a:solidFill>
              </a:defRPr>
            </a:lvl1pPr>
          </a:lstStyle>
          <a:p>
            <a:pPr rtl="0"/>
            <a:fld id="{31DC9B19-EBB6-D445-8BF4-B88BD0070815}" type="slidenum">
              <a:rPr lang="fi-FI" altLang="en-FI"/>
              <a:pPr/>
              <a:t>‹#›</a:t>
            </a:fld>
            <a:endParaRPr lang="fi-FI" altLang="en-FI" dirty="0"/>
          </a:p>
        </p:txBody>
      </p:sp>
      <p:sp>
        <p:nvSpPr>
          <p:cNvPr id="8" name="Freeform 9">
            <a:extLst>
              <a:ext uri="{FF2B5EF4-FFF2-40B4-BE49-F238E27FC236}">
                <a16:creationId xmlns:a16="http://schemas.microsoft.com/office/drawing/2014/main" id="{B354B177-49B4-EC49-05AD-09AF8DB9FA2A}"/>
              </a:ext>
            </a:extLst>
          </p:cNvPr>
          <p:cNvSpPr>
            <a:spLocks noChangeAspect="1"/>
          </p:cNvSpPr>
          <p:nvPr userDrawn="1"/>
        </p:nvSpPr>
        <p:spPr bwMode="auto">
          <a:xfrm>
            <a:off x="11018838" y="0"/>
            <a:ext cx="1189037" cy="6858000"/>
          </a:xfrm>
          <a:custGeom>
            <a:avLst/>
            <a:gdLst>
              <a:gd name="T0" fmla="*/ 51852164 w 2460"/>
              <a:gd name="T1" fmla="*/ 0 h 14300"/>
              <a:gd name="T2" fmla="*/ 0 w 2460"/>
              <a:gd name="T3" fmla="*/ 163068373 h 14300"/>
              <a:gd name="T4" fmla="*/ 55822870 w 2460"/>
              <a:gd name="T5" fmla="*/ 370065833 h 14300"/>
              <a:gd name="T6" fmla="*/ 0 w 2460"/>
              <a:gd name="T7" fmla="*/ 577063293 h 14300"/>
              <a:gd name="T8" fmla="*/ 55822870 w 2460"/>
              <a:gd name="T9" fmla="*/ 784061232 h 14300"/>
              <a:gd name="T10" fmla="*/ 0 w 2460"/>
              <a:gd name="T11" fmla="*/ 990828493 h 14300"/>
              <a:gd name="T12" fmla="*/ 55822870 w 2460"/>
              <a:gd name="T13" fmla="*/ 1197826433 h 14300"/>
              <a:gd name="T14" fmla="*/ 55822870 w 2460"/>
              <a:gd name="T15" fmla="*/ 1208406457 h 14300"/>
              <a:gd name="T16" fmla="*/ 0 w 2460"/>
              <a:gd name="T17" fmla="*/ 1415403916 h 14300"/>
              <a:gd name="T18" fmla="*/ 55822870 w 2460"/>
              <a:gd name="T19" fmla="*/ 1622171657 h 14300"/>
              <a:gd name="T20" fmla="*/ 0 w 2460"/>
              <a:gd name="T21" fmla="*/ 1829169117 h 14300"/>
              <a:gd name="T22" fmla="*/ 55822870 w 2460"/>
              <a:gd name="T23" fmla="*/ 2036166577 h 14300"/>
              <a:gd name="T24" fmla="*/ 0 w 2460"/>
              <a:gd name="T25" fmla="*/ 2147483646 h 14300"/>
              <a:gd name="T26" fmla="*/ 55822870 w 2460"/>
              <a:gd name="T27" fmla="*/ 2147483646 h 14300"/>
              <a:gd name="T28" fmla="*/ 0 w 2460"/>
              <a:gd name="T29" fmla="*/ 2147483646 h 14300"/>
              <a:gd name="T30" fmla="*/ 55822870 w 2460"/>
              <a:gd name="T31" fmla="*/ 2147483646 h 14300"/>
              <a:gd name="T32" fmla="*/ 0 w 2460"/>
              <a:gd name="T33" fmla="*/ 2147483646 h 14300"/>
              <a:gd name="T34" fmla="*/ 55822870 w 2460"/>
              <a:gd name="T35" fmla="*/ 2147483646 h 14300"/>
              <a:gd name="T36" fmla="*/ 55589413 w 2460"/>
              <a:gd name="T37" fmla="*/ 2147483646 h 14300"/>
              <a:gd name="T38" fmla="*/ 574579896 w 2460"/>
              <a:gd name="T39" fmla="*/ 2147483646 h 14300"/>
              <a:gd name="T40" fmla="*/ 574579896 w 2460"/>
              <a:gd name="T41" fmla="*/ 0 h 14300"/>
              <a:gd name="T42" fmla="*/ 51852164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C2A251"/>
          </a:solidFill>
          <a:ln>
            <a:noFill/>
          </a:ln>
        </p:spPr>
        <p:txBody>
          <a:bodyPr rtlCol="0"/>
          <a:lstStyle/>
          <a:p>
            <a:pPr rtl="0"/>
            <a:endParaRPr lang="en-FI"/>
          </a:p>
        </p:txBody>
      </p:sp>
    </p:spTree>
    <p:extLst>
      <p:ext uri="{BB962C8B-B14F-4D97-AF65-F5344CB8AC3E}">
        <p14:creationId xmlns:p14="http://schemas.microsoft.com/office/powerpoint/2010/main" val="259668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en-gb"/>
              <a:t>Muokkaa ots. perustyyl. napsautt.</a:t>
            </a:r>
          </a:p>
        </p:txBody>
      </p:sp>
      <p:sp>
        <p:nvSpPr>
          <p:cNvPr id="3" name="Sisällön paikkamerkki 2"/>
          <p:cNvSpPr>
            <a:spLocks noGrp="1"/>
          </p:cNvSpPr>
          <p:nvPr>
            <p:ph sz="half" idx="1"/>
          </p:nvPr>
        </p:nvSpPr>
        <p:spPr>
          <a:xfrm>
            <a:off x="457200" y="1195200"/>
            <a:ext cx="5364000" cy="498240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Sisällön paikkamerkki 3"/>
          <p:cNvSpPr>
            <a:spLocks noGrp="1"/>
          </p:cNvSpPr>
          <p:nvPr>
            <p:ph sz="half" idx="2"/>
          </p:nvPr>
        </p:nvSpPr>
        <p:spPr>
          <a:xfrm>
            <a:off x="6172200" y="1195200"/>
            <a:ext cx="5364000" cy="498240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 name="Päivämäärän paikkamerkki 3">
            <a:extLst>
              <a:ext uri="{FF2B5EF4-FFF2-40B4-BE49-F238E27FC236}">
                <a16:creationId xmlns:a16="http://schemas.microsoft.com/office/drawing/2014/main" id="{D46FB05A-268F-7FAF-569F-0F0A79C11C0B}"/>
              </a:ext>
            </a:extLst>
          </p:cNvPr>
          <p:cNvSpPr>
            <a:spLocks noGrp="1"/>
          </p:cNvSpPr>
          <p:nvPr>
            <p:ph type="dt" sz="half" idx="10"/>
          </p:nvPr>
        </p:nvSpPr>
        <p:spPr/>
        <p:txBody>
          <a:bodyPr rtlCol="0"/>
          <a:lstStyle>
            <a:lvl1pPr>
              <a:defRPr/>
            </a:lvl1pPr>
          </a:lstStyle>
          <a:p>
            <a:pPr rtl="0">
              <a:defRPr/>
            </a:pPr>
            <a:r>
              <a:rPr lang="fi-FI"/>
              <a:t>16.10.2024</a:t>
            </a:r>
            <a:endParaRPr lang="fi-FI" dirty="0"/>
          </a:p>
        </p:txBody>
      </p:sp>
      <p:sp>
        <p:nvSpPr>
          <p:cNvPr id="6" name="Alatunnisteen paikkamerkki 4">
            <a:extLst>
              <a:ext uri="{FF2B5EF4-FFF2-40B4-BE49-F238E27FC236}">
                <a16:creationId xmlns:a16="http://schemas.microsoft.com/office/drawing/2014/main" id="{0DAB6952-2D96-D2C8-84A2-BD91F62FAD8F}"/>
              </a:ext>
            </a:extLst>
          </p:cNvPr>
          <p:cNvSpPr>
            <a:spLocks noGrp="1"/>
          </p:cNvSpPr>
          <p:nvPr>
            <p:ph type="ftr" sz="quarter" idx="11"/>
          </p:nvPr>
        </p:nvSpPr>
        <p:spPr/>
        <p:txBody>
          <a:bodyPr rtlCol="0"/>
          <a:lstStyle>
            <a:lvl1pPr>
              <a:defRPr/>
            </a:lvl1pPr>
          </a:lstStyle>
          <a:p>
            <a:pPr rtl="0">
              <a:defRPr/>
            </a:pPr>
            <a:r>
              <a:rPr lang="en-gb"/>
              <a:t>Etunimi Sukunimi</a:t>
            </a:r>
          </a:p>
        </p:txBody>
      </p:sp>
      <p:sp>
        <p:nvSpPr>
          <p:cNvPr id="7" name="Dian numeron paikkamerkki 5">
            <a:extLst>
              <a:ext uri="{FF2B5EF4-FFF2-40B4-BE49-F238E27FC236}">
                <a16:creationId xmlns:a16="http://schemas.microsoft.com/office/drawing/2014/main" id="{5CCD721A-FBA2-3580-215E-DDFD7A231D6B}"/>
              </a:ext>
            </a:extLst>
          </p:cNvPr>
          <p:cNvSpPr>
            <a:spLocks noGrp="1"/>
          </p:cNvSpPr>
          <p:nvPr>
            <p:ph type="sldNum" sz="quarter" idx="12"/>
          </p:nvPr>
        </p:nvSpPr>
        <p:spPr/>
        <p:txBody>
          <a:bodyPr rtlCol="0"/>
          <a:lstStyle>
            <a:lvl1pPr>
              <a:defRPr/>
            </a:lvl1pPr>
          </a:lstStyle>
          <a:p>
            <a:pPr rtl="0"/>
            <a:fld id="{5CAA7F83-94D5-0A4C-B070-755A18AD5965}" type="slidenum">
              <a:rPr lang="fi-FI" altLang="en-FI"/>
              <a:pPr/>
              <a:t>‹#›</a:t>
            </a:fld>
            <a:endParaRPr lang="fi-FI" altLang="en-FI" dirty="0"/>
          </a:p>
        </p:txBody>
      </p:sp>
    </p:spTree>
    <p:extLst>
      <p:ext uri="{BB962C8B-B14F-4D97-AF65-F5344CB8AC3E}">
        <p14:creationId xmlns:p14="http://schemas.microsoft.com/office/powerpoint/2010/main" val="419222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rtlCol="0"/>
          <a:lstStyle/>
          <a:p>
            <a:pPr rtl="0"/>
            <a:r>
              <a:rPr lang="en-gb"/>
              <a:t>Muokkaa ots. perustyyl. napsautt.</a:t>
            </a:r>
          </a:p>
        </p:txBody>
      </p:sp>
      <p:sp>
        <p:nvSpPr>
          <p:cNvPr id="3" name="Sisällön paikkamerkki 2"/>
          <p:cNvSpPr>
            <a:spLocks noGrp="1"/>
          </p:cNvSpPr>
          <p:nvPr>
            <p:ph sz="half" idx="1"/>
          </p:nvPr>
        </p:nvSpPr>
        <p:spPr>
          <a:xfrm>
            <a:off x="457200" y="1935804"/>
            <a:ext cx="5364000" cy="4241795"/>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Sisällön paikkamerkki 3"/>
          <p:cNvSpPr>
            <a:spLocks noGrp="1"/>
          </p:cNvSpPr>
          <p:nvPr>
            <p:ph sz="half" idx="2"/>
          </p:nvPr>
        </p:nvSpPr>
        <p:spPr>
          <a:xfrm>
            <a:off x="6172200" y="1935804"/>
            <a:ext cx="5364000" cy="4241795"/>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10" name="Tekstin paikkamerkki 9"/>
          <p:cNvSpPr>
            <a:spLocks noGrp="1"/>
          </p:cNvSpPr>
          <p:nvPr>
            <p:ph type="body" sz="quarter" idx="13"/>
          </p:nvPr>
        </p:nvSpPr>
        <p:spPr>
          <a:xfrm>
            <a:off x="457200" y="1555784"/>
            <a:ext cx="5364163" cy="409203"/>
          </a:xfrm>
        </p:spPr>
        <p:txBody>
          <a:bodyPr rtlCol="0"/>
          <a:lstStyle>
            <a:lvl1pPr marL="0" indent="0">
              <a:buNone/>
              <a:defRPr>
                <a:latin typeface="Arial Black" panose="020B0A04020102020204" pitchFamily="34" charset="0"/>
              </a:defRPr>
            </a:lvl1pPr>
          </a:lstStyle>
          <a:p>
            <a:pPr lvl="0" rtl="0"/>
            <a:r>
              <a:rPr lang="en-gb"/>
              <a:t>Muokkaa tekstin perustyylejä napsauttamalla</a:t>
            </a:r>
          </a:p>
        </p:txBody>
      </p:sp>
      <p:sp>
        <p:nvSpPr>
          <p:cNvPr id="11" name="Tekstin paikkamerkki 9"/>
          <p:cNvSpPr>
            <a:spLocks noGrp="1"/>
          </p:cNvSpPr>
          <p:nvPr>
            <p:ph type="body" sz="quarter" idx="14"/>
          </p:nvPr>
        </p:nvSpPr>
        <p:spPr>
          <a:xfrm>
            <a:off x="6174000" y="1555784"/>
            <a:ext cx="5364163" cy="409203"/>
          </a:xfrm>
        </p:spPr>
        <p:txBody>
          <a:bodyPr rtlCol="0"/>
          <a:lstStyle>
            <a:lvl1pPr marL="0" indent="0">
              <a:buNone/>
              <a:defRPr>
                <a:latin typeface="Arial Black" panose="020B0A04020102020204" pitchFamily="34" charset="0"/>
              </a:defRPr>
            </a:lvl1pPr>
          </a:lstStyle>
          <a:p>
            <a:pPr lvl="0" rtl="0"/>
            <a:r>
              <a:rPr lang="en-gb"/>
              <a:t>Muokkaa tekstin perustyylejä napsauttamalla</a:t>
            </a:r>
          </a:p>
        </p:txBody>
      </p:sp>
      <p:sp>
        <p:nvSpPr>
          <p:cNvPr id="5" name="Päivämäärän paikkamerkki 3">
            <a:extLst>
              <a:ext uri="{FF2B5EF4-FFF2-40B4-BE49-F238E27FC236}">
                <a16:creationId xmlns:a16="http://schemas.microsoft.com/office/drawing/2014/main" id="{DCEF71BA-9DD2-2096-DF06-8E99ECB0FF7B}"/>
              </a:ext>
            </a:extLst>
          </p:cNvPr>
          <p:cNvSpPr>
            <a:spLocks noGrp="1"/>
          </p:cNvSpPr>
          <p:nvPr>
            <p:ph type="dt" sz="half" idx="15"/>
          </p:nvPr>
        </p:nvSpPr>
        <p:spPr/>
        <p:txBody>
          <a:bodyPr rtlCol="0"/>
          <a:lstStyle>
            <a:lvl1pPr>
              <a:defRPr/>
            </a:lvl1pPr>
          </a:lstStyle>
          <a:p>
            <a:pPr rtl="0">
              <a:defRPr/>
            </a:pPr>
            <a:r>
              <a:rPr lang="fi-FI"/>
              <a:t>16.10.2024</a:t>
            </a:r>
            <a:endParaRPr lang="fi-FI" dirty="0"/>
          </a:p>
        </p:txBody>
      </p:sp>
      <p:sp>
        <p:nvSpPr>
          <p:cNvPr id="6" name="Alatunnisteen paikkamerkki 4">
            <a:extLst>
              <a:ext uri="{FF2B5EF4-FFF2-40B4-BE49-F238E27FC236}">
                <a16:creationId xmlns:a16="http://schemas.microsoft.com/office/drawing/2014/main" id="{69B1D6B5-C125-157D-C375-1EE30C72EF56}"/>
              </a:ext>
            </a:extLst>
          </p:cNvPr>
          <p:cNvSpPr>
            <a:spLocks noGrp="1"/>
          </p:cNvSpPr>
          <p:nvPr>
            <p:ph type="ftr" sz="quarter" idx="16"/>
          </p:nvPr>
        </p:nvSpPr>
        <p:spPr/>
        <p:txBody>
          <a:bodyPr rtlCol="0"/>
          <a:lstStyle>
            <a:lvl1pPr>
              <a:defRPr/>
            </a:lvl1pPr>
          </a:lstStyle>
          <a:p>
            <a:pPr rtl="0">
              <a:defRPr/>
            </a:pPr>
            <a:r>
              <a:rPr lang="en-gb"/>
              <a:t>Etunimi Sukunimi</a:t>
            </a:r>
          </a:p>
        </p:txBody>
      </p:sp>
      <p:sp>
        <p:nvSpPr>
          <p:cNvPr id="7" name="Dian numeron paikkamerkki 5">
            <a:extLst>
              <a:ext uri="{FF2B5EF4-FFF2-40B4-BE49-F238E27FC236}">
                <a16:creationId xmlns:a16="http://schemas.microsoft.com/office/drawing/2014/main" id="{E7759AAC-C639-B7B1-6814-9C5211884D8C}"/>
              </a:ext>
            </a:extLst>
          </p:cNvPr>
          <p:cNvSpPr>
            <a:spLocks noGrp="1"/>
          </p:cNvSpPr>
          <p:nvPr>
            <p:ph type="sldNum" sz="quarter" idx="17"/>
          </p:nvPr>
        </p:nvSpPr>
        <p:spPr/>
        <p:txBody>
          <a:bodyPr rtlCol="0"/>
          <a:lstStyle>
            <a:lvl1pPr>
              <a:defRPr/>
            </a:lvl1pPr>
          </a:lstStyle>
          <a:p>
            <a:pPr rtl="0"/>
            <a:fld id="{63B030BB-DE22-6F46-8D29-836C94A5C356}" type="slidenum">
              <a:rPr lang="fi-FI" altLang="en-FI"/>
              <a:pPr/>
              <a:t>‹#›</a:t>
            </a:fld>
            <a:endParaRPr lang="fi-FI" altLang="en-FI" dirty="0"/>
          </a:p>
        </p:txBody>
      </p:sp>
    </p:spTree>
    <p:extLst>
      <p:ext uri="{BB962C8B-B14F-4D97-AF65-F5344CB8AC3E}">
        <p14:creationId xmlns:p14="http://schemas.microsoft.com/office/powerpoint/2010/main" val="2651987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0.xml"/><Relationship Id="rId1"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1.emf"/><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6.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8.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DFAB942D-6E3D-B24B-BEBC-F20056D114D5}"/>
              </a:ext>
            </a:extLst>
          </p:cNvPr>
          <p:cNvSpPr>
            <a:spLocks noGrp="1"/>
          </p:cNvSpPr>
          <p:nvPr>
            <p:ph type="sldNum" sz="quarter" idx="4"/>
          </p:nvPr>
        </p:nvSpPr>
        <p:spPr>
          <a:xfrm>
            <a:off x="10743561" y="322141"/>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chemeClr val="tx1"/>
                </a:solidFill>
              </a:defRPr>
            </a:lvl1pPr>
          </a:lstStyle>
          <a:p>
            <a:pPr rtl="0"/>
            <a:fld id="{CC570664-92F3-C447-BAF6-4BFF8947FC1B}" type="slidenum">
              <a:rPr lang="fi-FI" altLang="en-FI" smtClean="0"/>
              <a:pPr/>
              <a:t>‹#›</a:t>
            </a:fld>
            <a:endParaRPr lang="fi-FI" altLang="en-FI" dirty="0"/>
          </a:p>
        </p:txBody>
      </p:sp>
      <p:pic>
        <p:nvPicPr>
          <p:cNvPr id="3" name="Picture 2" descr="Business Helsinki -tunnus">
            <a:extLst>
              <a:ext uri="{FF2B5EF4-FFF2-40B4-BE49-F238E27FC236}">
                <a16:creationId xmlns:a16="http://schemas.microsoft.com/office/drawing/2014/main" id="{97E3078A-8743-3F0D-E596-38439B8E0A07}"/>
              </a:ext>
              <a:ext uri="{C183D7F6-B498-43B3-948B-1728B52AA6E4}">
                <adec:decorative xmlns:adec="http://schemas.microsoft.com/office/drawing/2017/decorative" val="0"/>
              </a:ext>
            </a:extLst>
          </p:cNvPr>
          <p:cNvPicPr>
            <a:picLocks noChangeAspect="1"/>
          </p:cNvPicPr>
          <p:nvPr userDrawn="1"/>
        </p:nvPicPr>
        <p:blipFill>
          <a:blip r:embed="rId5"/>
          <a:stretch>
            <a:fillRect/>
          </a:stretch>
        </p:blipFill>
        <p:spPr>
          <a:xfrm>
            <a:off x="420940" y="326924"/>
            <a:ext cx="2072335" cy="365957"/>
          </a:xfrm>
          <a:prstGeom prst="rect">
            <a:avLst/>
          </a:prstGeom>
        </p:spPr>
      </p:pic>
      <p:sp>
        <p:nvSpPr>
          <p:cNvPr id="2" name="Taustavärialue">
            <a:extLst>
              <a:ext uri="{FF2B5EF4-FFF2-40B4-BE49-F238E27FC236}">
                <a16:creationId xmlns:a16="http://schemas.microsoft.com/office/drawing/2014/main" id="{EF98C116-F527-C9AE-DD4C-0D67C0F23EA2}"/>
              </a:ext>
              <a:ext uri="{C183D7F6-B498-43B3-948B-1728B52AA6E4}">
                <adec:decorative xmlns:adec="http://schemas.microsoft.com/office/drawing/2017/decorative" val="1"/>
              </a:ext>
            </a:extLst>
          </p:cNvPr>
          <p:cNvSpPr>
            <a:spLocks/>
          </p:cNvSpPr>
          <p:nvPr userDrawn="1"/>
        </p:nvSpPr>
        <p:spPr>
          <a:xfrm>
            <a:off x="214566" y="856427"/>
            <a:ext cx="11768447" cy="5846758"/>
          </a:xfrm>
          <a:prstGeom prst="roundRect">
            <a:avLst>
              <a:gd name="adj" fmla="val 3093"/>
            </a:avLst>
          </a:prstGeom>
          <a:solidFill>
            <a:srgbClr val="C2A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i-FI" dirty="0"/>
          </a:p>
        </p:txBody>
      </p:sp>
      <p:grpSp>
        <p:nvGrpSpPr>
          <p:cNvPr id="7" name="Group 6">
            <a:extLst>
              <a:ext uri="{FF2B5EF4-FFF2-40B4-BE49-F238E27FC236}">
                <a16:creationId xmlns:a16="http://schemas.microsoft.com/office/drawing/2014/main" id="{740B9305-91A7-D106-3554-7865657B6D32}"/>
              </a:ext>
              <a:ext uri="{C183D7F6-B498-43B3-948B-1728B52AA6E4}">
                <adec:decorative xmlns:adec="http://schemas.microsoft.com/office/drawing/2017/decorative" val="1"/>
              </a:ext>
            </a:extLst>
          </p:cNvPr>
          <p:cNvGrpSpPr>
            <a:grpSpLocks/>
          </p:cNvGrpSpPr>
          <p:nvPr userDrawn="1"/>
        </p:nvGrpSpPr>
        <p:grpSpPr>
          <a:xfrm>
            <a:off x="396664" y="1036340"/>
            <a:ext cx="11398671" cy="5391463"/>
            <a:chOff x="400978" y="470207"/>
            <a:chExt cx="11398671" cy="5391463"/>
          </a:xfrm>
        </p:grpSpPr>
        <p:sp>
          <p:nvSpPr>
            <p:cNvPr id="8" name="Rounded Rectangle 7">
              <a:extLst>
                <a:ext uri="{FF2B5EF4-FFF2-40B4-BE49-F238E27FC236}">
                  <a16:creationId xmlns:a16="http://schemas.microsoft.com/office/drawing/2014/main" id="{CF05A094-0839-FEBE-4A39-B348DF65E057}"/>
                </a:ext>
                <a:ext uri="{C183D7F6-B498-43B3-948B-1728B52AA6E4}">
                  <adec:decorative xmlns:adec="http://schemas.microsoft.com/office/drawing/2017/decorative" val="1"/>
                </a:ext>
              </a:extLst>
            </p:cNvPr>
            <p:cNvSpPr>
              <a:spLocks/>
            </p:cNvSpPr>
            <p:nvPr/>
          </p:nvSpPr>
          <p:spPr>
            <a:xfrm>
              <a:off x="2611646" y="1261114"/>
              <a:ext cx="2304000" cy="1800000"/>
            </a:xfrm>
            <a:prstGeom prst="roundRect">
              <a:avLst>
                <a:gd name="adj" fmla="val 11170"/>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9" name="Rounded Rectangle 8">
              <a:extLst>
                <a:ext uri="{FF2B5EF4-FFF2-40B4-BE49-F238E27FC236}">
                  <a16:creationId xmlns:a16="http://schemas.microsoft.com/office/drawing/2014/main" id="{4E65BF3B-D4EE-8D58-C1C2-5BB8D5B67264}"/>
                </a:ext>
                <a:ext uri="{C183D7F6-B498-43B3-948B-1728B52AA6E4}">
                  <adec:decorative xmlns:adec="http://schemas.microsoft.com/office/drawing/2017/decorative" val="1"/>
                </a:ext>
              </a:extLst>
            </p:cNvPr>
            <p:cNvSpPr>
              <a:spLocks/>
            </p:cNvSpPr>
            <p:nvPr/>
          </p:nvSpPr>
          <p:spPr>
            <a:xfrm>
              <a:off x="2611646" y="3241114"/>
              <a:ext cx="2304000" cy="1800000"/>
            </a:xfrm>
            <a:prstGeom prst="roundRect">
              <a:avLst>
                <a:gd name="adj" fmla="val 12196"/>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0" name="Rounded Rectangle 9">
              <a:extLst>
                <a:ext uri="{FF2B5EF4-FFF2-40B4-BE49-F238E27FC236}">
                  <a16:creationId xmlns:a16="http://schemas.microsoft.com/office/drawing/2014/main" id="{DCC06CA0-E6D7-F9F3-43F2-273A046B0D9C}"/>
                </a:ext>
                <a:ext uri="{C183D7F6-B498-43B3-948B-1728B52AA6E4}">
                  <adec:decorative xmlns:adec="http://schemas.microsoft.com/office/drawing/2017/decorative" val="1"/>
                </a:ext>
              </a:extLst>
            </p:cNvPr>
            <p:cNvSpPr>
              <a:spLocks/>
            </p:cNvSpPr>
            <p:nvPr/>
          </p:nvSpPr>
          <p:spPr>
            <a:xfrm>
              <a:off x="400978" y="1261114"/>
              <a:ext cx="2052000" cy="3780000"/>
            </a:xfrm>
            <a:prstGeom prst="roundRect">
              <a:avLst>
                <a:gd name="adj" fmla="val 7846"/>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a:p>
              <a:pPr rtl="0"/>
              <a:endParaRPr lang="fi-FI" sz="1100" dirty="0">
                <a:solidFill>
                  <a:schemeClr val="tx1"/>
                </a:solidFill>
              </a:endParaRPr>
            </a:p>
          </p:txBody>
        </p:sp>
        <p:sp>
          <p:nvSpPr>
            <p:cNvPr id="11" name="Rounded Rectangle 10">
              <a:extLst>
                <a:ext uri="{FF2B5EF4-FFF2-40B4-BE49-F238E27FC236}">
                  <a16:creationId xmlns:a16="http://schemas.microsoft.com/office/drawing/2014/main" id="{1E4F9B5A-8C47-74FF-30E6-18CD0BE9B4A8}"/>
                </a:ext>
                <a:ext uri="{C183D7F6-B498-43B3-948B-1728B52AA6E4}">
                  <adec:decorative xmlns:adec="http://schemas.microsoft.com/office/drawing/2017/decorative" val="1"/>
                </a:ext>
              </a:extLst>
            </p:cNvPr>
            <p:cNvSpPr>
              <a:spLocks/>
            </p:cNvSpPr>
            <p:nvPr/>
          </p:nvSpPr>
          <p:spPr>
            <a:xfrm>
              <a:off x="6183649" y="470207"/>
              <a:ext cx="5616000" cy="612000"/>
            </a:xfrm>
            <a:prstGeom prst="roundRect">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2" name="Rounded Rectangle 11">
              <a:extLst>
                <a:ext uri="{FF2B5EF4-FFF2-40B4-BE49-F238E27FC236}">
                  <a16:creationId xmlns:a16="http://schemas.microsoft.com/office/drawing/2014/main" id="{5D3A81D5-9176-9136-C90B-9EF2B3BF5370}"/>
                </a:ext>
                <a:ext uri="{C183D7F6-B498-43B3-948B-1728B52AA6E4}">
                  <adec:decorative xmlns:adec="http://schemas.microsoft.com/office/drawing/2017/decorative" val="1"/>
                </a:ext>
              </a:extLst>
            </p:cNvPr>
            <p:cNvSpPr>
              <a:spLocks/>
            </p:cNvSpPr>
            <p:nvPr/>
          </p:nvSpPr>
          <p:spPr>
            <a:xfrm>
              <a:off x="400978" y="470207"/>
              <a:ext cx="5616000" cy="612000"/>
            </a:xfrm>
            <a:prstGeom prst="roundRect">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3" name="Rounded Rectangle 12">
              <a:extLst>
                <a:ext uri="{FF2B5EF4-FFF2-40B4-BE49-F238E27FC236}">
                  <a16:creationId xmlns:a16="http://schemas.microsoft.com/office/drawing/2014/main" id="{4672DD1A-6AFF-DA1F-7D07-E33A97B41A54}"/>
                </a:ext>
                <a:ext uri="{C183D7F6-B498-43B3-948B-1728B52AA6E4}">
                  <adec:decorative xmlns:adec="http://schemas.microsoft.com/office/drawing/2017/decorative" val="1"/>
                </a:ext>
              </a:extLst>
            </p:cNvPr>
            <p:cNvSpPr>
              <a:spLocks/>
            </p:cNvSpPr>
            <p:nvPr/>
          </p:nvSpPr>
          <p:spPr>
            <a:xfrm>
              <a:off x="5074314" y="1261114"/>
              <a:ext cx="2052000" cy="3780000"/>
            </a:xfrm>
            <a:prstGeom prst="roundRect">
              <a:avLst>
                <a:gd name="adj" fmla="val 9449"/>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4" name="Rounded Rectangle 13">
              <a:extLst>
                <a:ext uri="{FF2B5EF4-FFF2-40B4-BE49-F238E27FC236}">
                  <a16:creationId xmlns:a16="http://schemas.microsoft.com/office/drawing/2014/main" id="{2AD4408D-814C-7632-D3A2-DE4D26295EBB}"/>
                </a:ext>
                <a:ext uri="{C183D7F6-B498-43B3-948B-1728B52AA6E4}">
                  <adec:decorative xmlns:adec="http://schemas.microsoft.com/office/drawing/2017/decorative" val="1"/>
                </a:ext>
              </a:extLst>
            </p:cNvPr>
            <p:cNvSpPr>
              <a:spLocks/>
            </p:cNvSpPr>
            <p:nvPr/>
          </p:nvSpPr>
          <p:spPr>
            <a:xfrm>
              <a:off x="7284982" y="1261114"/>
              <a:ext cx="2304000" cy="1800000"/>
            </a:xfrm>
            <a:prstGeom prst="roundRect">
              <a:avLst>
                <a:gd name="adj" fmla="val 10657"/>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5" name="Rounded Rectangle 14">
              <a:extLst>
                <a:ext uri="{FF2B5EF4-FFF2-40B4-BE49-F238E27FC236}">
                  <a16:creationId xmlns:a16="http://schemas.microsoft.com/office/drawing/2014/main" id="{07D3E178-34C7-4DEA-6546-657CF7817AB6}"/>
                </a:ext>
                <a:ext uri="{C183D7F6-B498-43B3-948B-1728B52AA6E4}">
                  <adec:decorative xmlns:adec="http://schemas.microsoft.com/office/drawing/2017/decorative" val="1"/>
                </a:ext>
              </a:extLst>
            </p:cNvPr>
            <p:cNvSpPr>
              <a:spLocks/>
            </p:cNvSpPr>
            <p:nvPr/>
          </p:nvSpPr>
          <p:spPr>
            <a:xfrm>
              <a:off x="9747649" y="1261114"/>
              <a:ext cx="2052000" cy="3780000"/>
            </a:xfrm>
            <a:prstGeom prst="roundRect">
              <a:avLst>
                <a:gd name="adj" fmla="val 7846"/>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6" name="Rounded Rectangle 15">
              <a:extLst>
                <a:ext uri="{FF2B5EF4-FFF2-40B4-BE49-F238E27FC236}">
                  <a16:creationId xmlns:a16="http://schemas.microsoft.com/office/drawing/2014/main" id="{B7FC724C-F769-5821-904E-0B0490CCC5AD}"/>
                </a:ext>
                <a:ext uri="{C183D7F6-B498-43B3-948B-1728B52AA6E4}">
                  <adec:decorative xmlns:adec="http://schemas.microsoft.com/office/drawing/2017/decorative" val="1"/>
                </a:ext>
              </a:extLst>
            </p:cNvPr>
            <p:cNvSpPr>
              <a:spLocks/>
            </p:cNvSpPr>
            <p:nvPr/>
          </p:nvSpPr>
          <p:spPr>
            <a:xfrm>
              <a:off x="400978" y="5213670"/>
              <a:ext cx="5616000" cy="648000"/>
            </a:xfrm>
            <a:prstGeom prst="roundRect">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a:p>
              <a:pPr rtl="0"/>
              <a:endParaRPr lang="fi-FI" sz="1100" dirty="0">
                <a:solidFill>
                  <a:schemeClr val="tx1"/>
                </a:solidFill>
              </a:endParaRPr>
            </a:p>
          </p:txBody>
        </p:sp>
        <p:sp>
          <p:nvSpPr>
            <p:cNvPr id="17" name="Rounded Rectangle 16">
              <a:extLst>
                <a:ext uri="{FF2B5EF4-FFF2-40B4-BE49-F238E27FC236}">
                  <a16:creationId xmlns:a16="http://schemas.microsoft.com/office/drawing/2014/main" id="{7AE42CD6-8017-A00F-7B07-CD1A47930714}"/>
                </a:ext>
                <a:ext uri="{C183D7F6-B498-43B3-948B-1728B52AA6E4}">
                  <adec:decorative xmlns:adec="http://schemas.microsoft.com/office/drawing/2017/decorative" val="1"/>
                </a:ext>
              </a:extLst>
            </p:cNvPr>
            <p:cNvSpPr>
              <a:spLocks/>
            </p:cNvSpPr>
            <p:nvPr/>
          </p:nvSpPr>
          <p:spPr>
            <a:xfrm>
              <a:off x="7284982" y="3241114"/>
              <a:ext cx="2304000" cy="1800000"/>
            </a:xfrm>
            <a:prstGeom prst="roundRect">
              <a:avLst>
                <a:gd name="adj" fmla="val 12269"/>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sp>
          <p:nvSpPr>
            <p:cNvPr id="18" name="Rounded Rectangle 17">
              <a:extLst>
                <a:ext uri="{FF2B5EF4-FFF2-40B4-BE49-F238E27FC236}">
                  <a16:creationId xmlns:a16="http://schemas.microsoft.com/office/drawing/2014/main" id="{30C68559-3C7B-88F9-3102-E764807C61EB}"/>
                </a:ext>
                <a:ext uri="{C183D7F6-B498-43B3-948B-1728B52AA6E4}">
                  <adec:decorative xmlns:adec="http://schemas.microsoft.com/office/drawing/2017/decorative" val="1"/>
                </a:ext>
              </a:extLst>
            </p:cNvPr>
            <p:cNvSpPr>
              <a:spLocks/>
            </p:cNvSpPr>
            <p:nvPr/>
          </p:nvSpPr>
          <p:spPr>
            <a:xfrm>
              <a:off x="6183649" y="5213528"/>
              <a:ext cx="5616000" cy="648000"/>
            </a:xfrm>
            <a:prstGeom prst="roundRect">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rtl="0"/>
              <a:endParaRPr lang="fi-FI" sz="1100" dirty="0">
                <a:solidFill>
                  <a:schemeClr val="tx1"/>
                </a:solidFill>
              </a:endParaRPr>
            </a:p>
          </p:txBody>
        </p:sp>
      </p:grpSp>
    </p:spTree>
    <p:extLst>
      <p:ext uri="{BB962C8B-B14F-4D97-AF65-F5344CB8AC3E}">
        <p14:creationId xmlns:p14="http://schemas.microsoft.com/office/powerpoint/2010/main" val="3877544320"/>
      </p:ext>
    </p:extLst>
  </p:cSld>
  <p:clrMap bg1="lt1" tx1="dk1" bg2="lt2" tx2="dk2" accent1="accent1" accent2="accent2" accent3="accent3" accent4="accent4" accent5="accent5" accent6="accent6" hlink="hlink" folHlink="folHlink"/>
  <p:sldLayoutIdLst>
    <p:sldLayoutId id="2147484126" r:id="rId1"/>
    <p:sldLayoutId id="2147484123" r:id="rId2"/>
    <p:sldLayoutId id="2147484125" r:id="rId3"/>
  </p:sldLayoutIdLst>
  <p:hf hdr="0"/>
  <p:txStyles>
    <p:titleStyle>
      <a:lvl1pPr algn="ctr" rtl="0" eaLnBrk="1" fontAlgn="base" hangingPunct="1">
        <a:lnSpc>
          <a:spcPct val="90000"/>
        </a:lnSpc>
        <a:spcBef>
          <a:spcPct val="0"/>
        </a:spcBef>
        <a:spcAft>
          <a:spcPct val="0"/>
        </a:spcAft>
        <a:defRPr sz="28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2pPr>
      <a:lvl3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3pPr>
      <a:lvl4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4pPr>
      <a:lvl5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5pPr>
      <a:lvl6pPr marL="4572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6pPr>
      <a:lvl7pPr marL="9144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7pPr>
      <a:lvl8pPr marL="13716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8pPr>
      <a:lvl9pPr marL="18288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0A04B2F7-C8D3-74A0-E975-34902D6168ED}"/>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perustyyl. napsautt.</a:t>
            </a:r>
          </a:p>
        </p:txBody>
      </p:sp>
      <p:sp>
        <p:nvSpPr>
          <p:cNvPr id="1027" name="Tekstin paikkamerkki 2">
            <a:extLst>
              <a:ext uri="{FF2B5EF4-FFF2-40B4-BE49-F238E27FC236}">
                <a16:creationId xmlns:a16="http://schemas.microsoft.com/office/drawing/2014/main" id="{DA268D1D-E328-EA56-C646-8912480467FB}"/>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2562552"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4100840"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rgbClr val="000000"/>
                </a:solidFill>
              </a:defRPr>
            </a:lvl1pPr>
          </a:lstStyle>
          <a:p>
            <a:pPr rtl="0"/>
            <a:fld id="{B496DC2B-3EB6-8A49-BF59-B28E3622E789}" type="slidenum">
              <a:rPr lang="fi-FI" altLang="en-FI"/>
              <a:pPr/>
              <a:t>‹#›</a:t>
            </a:fld>
            <a:endParaRPr lang="fi-FI" altLang="en-FI" dirty="0"/>
          </a:p>
        </p:txBody>
      </p:sp>
      <p:pic>
        <p:nvPicPr>
          <p:cNvPr id="2" name="Picture 1">
            <a:extLst>
              <a:ext uri="{FF2B5EF4-FFF2-40B4-BE49-F238E27FC236}">
                <a16:creationId xmlns:a16="http://schemas.microsoft.com/office/drawing/2014/main" id="{D5077DD0-6977-8E41-1437-DA0803FD942D}"/>
              </a:ext>
            </a:extLst>
          </p:cNvPr>
          <p:cNvPicPr>
            <a:picLocks noChangeAspect="1"/>
          </p:cNvPicPr>
          <p:nvPr userDrawn="1"/>
        </p:nvPicPr>
        <p:blipFill>
          <a:blip r:embed="rId3"/>
          <a:stretch>
            <a:fillRect/>
          </a:stretch>
        </p:blipFill>
        <p:spPr>
          <a:xfrm>
            <a:off x="470339" y="6227473"/>
            <a:ext cx="2072335" cy="365957"/>
          </a:xfrm>
          <a:prstGeom prst="rect">
            <a:avLst/>
          </a:prstGeom>
        </p:spPr>
      </p:pic>
    </p:spTree>
  </p:cSld>
  <p:clrMap bg1="lt1" tx1="dk1" bg2="lt2" tx2="dk2" accent1="accent1" accent2="accent2" accent3="accent3" accent4="accent4" accent5="accent5" accent6="accent6" hlink="hlink" folHlink="folHlink"/>
  <p:sldLayoutIdLst>
    <p:sldLayoutId id="2147484072" r:id="rId1"/>
  </p:sldLayoutIdLst>
  <p:hf hdr="0"/>
  <p:txStyles>
    <p:titleStyle>
      <a:lvl1pPr algn="l" rtl="0" eaLnBrk="0" fontAlgn="base" hangingPunct="0">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8371" name="Tekstin paikkamerkki 2">
            <a:extLst>
              <a:ext uri="{FF2B5EF4-FFF2-40B4-BE49-F238E27FC236}">
                <a16:creationId xmlns:a16="http://schemas.microsoft.com/office/drawing/2014/main" id="{7C11D6E2-D80A-4C54-4013-4498C95A512A}"/>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8370" name="Otsikon paikkamerkki 1">
            <a:extLst>
              <a:ext uri="{FF2B5EF4-FFF2-40B4-BE49-F238E27FC236}">
                <a16:creationId xmlns:a16="http://schemas.microsoft.com/office/drawing/2014/main" id="{75A80279-354D-399F-F79D-8A4B202C4FEE}"/>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perustyyl. napsautt.</a:t>
            </a:r>
          </a:p>
        </p:txBody>
      </p:sp>
      <p:sp>
        <p:nvSpPr>
          <p:cNvPr id="4" name="Päivämäärän paikkamerkki 3">
            <a:extLst>
              <a:ext uri="{FF2B5EF4-FFF2-40B4-BE49-F238E27FC236}">
                <a16:creationId xmlns:a16="http://schemas.microsoft.com/office/drawing/2014/main" id="{3E4316D0-D4E4-2840-A141-B248CC1DFEB3}"/>
              </a:ext>
            </a:extLst>
          </p:cNvPr>
          <p:cNvSpPr>
            <a:spLocks noGrp="1"/>
          </p:cNvSpPr>
          <p:nvPr>
            <p:ph type="dt" sz="half" idx="2"/>
          </p:nvPr>
        </p:nvSpPr>
        <p:spPr>
          <a:xfrm>
            <a:off x="2542674"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chemeClr val="tx1"/>
                </a:solidFill>
                <a:latin typeface="+mn-lt"/>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82E7C890-945D-7144-AE71-B0C559C1B6BA}"/>
              </a:ext>
            </a:extLst>
          </p:cNvPr>
          <p:cNvSpPr>
            <a:spLocks noGrp="1"/>
          </p:cNvSpPr>
          <p:nvPr>
            <p:ph type="ftr" sz="quarter" idx="3"/>
          </p:nvPr>
        </p:nvSpPr>
        <p:spPr>
          <a:xfrm>
            <a:off x="4080962"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chemeClr val="tx1"/>
                </a:solidFill>
                <a:latin typeface="+mn-lt"/>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DFAB942D-6E3D-B24B-BEBC-F20056D114D5}"/>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chemeClr val="tx1"/>
                </a:solidFill>
              </a:defRPr>
            </a:lvl1pPr>
          </a:lstStyle>
          <a:p>
            <a:pPr rtl="0"/>
            <a:fld id="{CC570664-92F3-C447-BAF6-4BFF8947FC1B}" type="slidenum">
              <a:rPr lang="fi-FI" altLang="en-FI" smtClean="0"/>
              <a:pPr/>
              <a:t>‹#›</a:t>
            </a:fld>
            <a:endParaRPr lang="fi-FI" altLang="en-FI" dirty="0"/>
          </a:p>
        </p:txBody>
      </p:sp>
      <p:pic>
        <p:nvPicPr>
          <p:cNvPr id="3" name="Picture 2">
            <a:extLst>
              <a:ext uri="{FF2B5EF4-FFF2-40B4-BE49-F238E27FC236}">
                <a16:creationId xmlns:a16="http://schemas.microsoft.com/office/drawing/2014/main" id="{97E3078A-8743-3F0D-E596-38439B8E0A07}"/>
              </a:ext>
            </a:extLst>
          </p:cNvPr>
          <p:cNvPicPr>
            <a:picLocks noChangeAspect="1"/>
          </p:cNvPicPr>
          <p:nvPr userDrawn="1"/>
        </p:nvPicPr>
        <p:blipFill>
          <a:blip r:embed="rId18"/>
          <a:stretch>
            <a:fillRect/>
          </a:stretch>
        </p:blipFill>
        <p:spPr>
          <a:xfrm>
            <a:off x="470339" y="6227473"/>
            <a:ext cx="2072335" cy="365957"/>
          </a:xfrm>
          <a:prstGeom prst="rect">
            <a:avLst/>
          </a:prstGeom>
        </p:spPr>
      </p:pic>
    </p:spTree>
  </p:cSld>
  <p:clrMap bg1="lt1" tx1="dk1" bg2="lt2" tx2="dk2" accent1="accent1" accent2="accent2" accent3="accent3" accent4="accent4" accent5="accent5" accent6="accent6" hlink="hlink" folHlink="folHlink"/>
  <p:sldLayoutIdLst>
    <p:sldLayoutId id="2147483992" r:id="rId1"/>
    <p:sldLayoutId id="2147484043" r:id="rId2"/>
    <p:sldLayoutId id="2147483993" r:id="rId3"/>
    <p:sldLayoutId id="2147484044" r:id="rId4"/>
    <p:sldLayoutId id="2147483994" r:id="rId5"/>
    <p:sldLayoutId id="2147483995" r:id="rId6"/>
    <p:sldLayoutId id="2147483996" r:id="rId7"/>
    <p:sldLayoutId id="2147483997" r:id="rId8"/>
    <p:sldLayoutId id="2147483998" r:id="rId9"/>
    <p:sldLayoutId id="2147484121" r:id="rId10"/>
    <p:sldLayoutId id="2147484045" r:id="rId11"/>
    <p:sldLayoutId id="2147484046" r:id="rId12"/>
    <p:sldLayoutId id="2147484047" r:id="rId13"/>
    <p:sldLayoutId id="2147484048" r:id="rId14"/>
    <p:sldLayoutId id="2147484049" r:id="rId15"/>
    <p:sldLayoutId id="2147484050" r:id="rId16"/>
  </p:sldLayoutIdLst>
  <p:hf hdr="0"/>
  <p:txStyles>
    <p:title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2pPr>
      <a:lvl3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3pPr>
      <a:lvl4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4pPr>
      <a:lvl5pPr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5pPr>
      <a:lvl6pPr marL="4572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6pPr>
      <a:lvl7pPr marL="9144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7pPr>
      <a:lvl8pPr marL="13716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8pPr>
      <a:lvl9pPr marL="1828800" algn="l" rtl="0" eaLnBrk="1" fontAlgn="base" hangingPunct="1">
        <a:lnSpc>
          <a:spcPct val="90000"/>
        </a:lnSpc>
        <a:spcBef>
          <a:spcPct val="0"/>
        </a:spcBef>
        <a:spcAft>
          <a:spcPct val="0"/>
        </a:spcAft>
        <a:defRPr sz="4200" b="1">
          <a:solidFill>
            <a:srgbClr val="FD4F00"/>
          </a:solidFill>
          <a:latin typeface="Arial Black" panose="020B06040202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ian numeron paikkamerkki 5">
            <a:extLst>
              <a:ext uri="{FF2B5EF4-FFF2-40B4-BE49-F238E27FC236}">
                <a16:creationId xmlns:a16="http://schemas.microsoft.com/office/drawing/2014/main" id="{AF2CE058-DA13-9CE6-D8FE-2F47835CEFA7}"/>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grpSp>
        <p:nvGrpSpPr>
          <p:cNvPr id="8" name="Ryhmä 6">
            <a:extLst>
              <a:ext uri="{FF2B5EF4-FFF2-40B4-BE49-F238E27FC236}">
                <a16:creationId xmlns:a16="http://schemas.microsoft.com/office/drawing/2014/main" id="{37284AEE-F802-D58B-5E4C-2E5369F1D848}"/>
              </a:ext>
            </a:extLst>
          </p:cNvPr>
          <p:cNvGrpSpPr>
            <a:grpSpLocks/>
          </p:cNvGrpSpPr>
          <p:nvPr userDrawn="1"/>
        </p:nvGrpSpPr>
        <p:grpSpPr bwMode="auto">
          <a:xfrm>
            <a:off x="465138" y="6221413"/>
            <a:ext cx="804862" cy="374650"/>
            <a:chOff x="228601" y="704851"/>
            <a:chExt cx="11734800" cy="5449888"/>
          </a:xfrm>
        </p:grpSpPr>
        <p:sp>
          <p:nvSpPr>
            <p:cNvPr id="9" name="Freeform 5">
              <a:extLst>
                <a:ext uri="{FF2B5EF4-FFF2-40B4-BE49-F238E27FC236}">
                  <a16:creationId xmlns:a16="http://schemas.microsoft.com/office/drawing/2014/main" id="{9398E6CC-CEDD-F491-8F16-2D6DC2330D74}"/>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0" name="Freeform 6">
              <a:extLst>
                <a:ext uri="{FF2B5EF4-FFF2-40B4-BE49-F238E27FC236}">
                  <a16:creationId xmlns:a16="http://schemas.microsoft.com/office/drawing/2014/main" id="{F0C7964E-76EF-E8C1-82B2-6A4DD91AE675}"/>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1" name="Rectangle 7">
              <a:extLst>
                <a:ext uri="{FF2B5EF4-FFF2-40B4-BE49-F238E27FC236}">
                  <a16:creationId xmlns:a16="http://schemas.microsoft.com/office/drawing/2014/main" id="{14A01C6A-4B33-D1B5-D41C-25DB555F5018}"/>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2" name="Freeform 8">
              <a:extLst>
                <a:ext uri="{FF2B5EF4-FFF2-40B4-BE49-F238E27FC236}">
                  <a16:creationId xmlns:a16="http://schemas.microsoft.com/office/drawing/2014/main" id="{48BA916D-5E91-9327-A366-8A9D904F0CAF}"/>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3" name="Freeform 9">
              <a:extLst>
                <a:ext uri="{FF2B5EF4-FFF2-40B4-BE49-F238E27FC236}">
                  <a16:creationId xmlns:a16="http://schemas.microsoft.com/office/drawing/2014/main" id="{F468A63C-0C07-0EC3-FDEB-9FB0AC6ED6AA}"/>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0">
              <a:extLst>
                <a:ext uri="{FF2B5EF4-FFF2-40B4-BE49-F238E27FC236}">
                  <a16:creationId xmlns:a16="http://schemas.microsoft.com/office/drawing/2014/main" id="{6BFEE06A-FDF7-0414-B3E8-194F9813D50C}"/>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Rectangle 11">
              <a:extLst>
                <a:ext uri="{FF2B5EF4-FFF2-40B4-BE49-F238E27FC236}">
                  <a16:creationId xmlns:a16="http://schemas.microsoft.com/office/drawing/2014/main" id="{1F99D195-AB89-3D23-056A-7DD0D0E24989}"/>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6" name="Freeform 12">
              <a:extLst>
                <a:ext uri="{FF2B5EF4-FFF2-40B4-BE49-F238E27FC236}">
                  <a16:creationId xmlns:a16="http://schemas.microsoft.com/office/drawing/2014/main" id="{CA107846-CB3C-70F1-406A-6DFFF562E5B3}"/>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7" name="Freeform 13">
              <a:extLst>
                <a:ext uri="{FF2B5EF4-FFF2-40B4-BE49-F238E27FC236}">
                  <a16:creationId xmlns:a16="http://schemas.microsoft.com/office/drawing/2014/main" id="{8854E315-8AD5-8FD7-1713-725C6CD22D59}"/>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8" name="Freeform 14">
              <a:extLst>
                <a:ext uri="{FF2B5EF4-FFF2-40B4-BE49-F238E27FC236}">
                  <a16:creationId xmlns:a16="http://schemas.microsoft.com/office/drawing/2014/main" id="{71644FA3-37FE-5DB2-DF66-3B736461EC5E}"/>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9" name="Freeform 15">
              <a:extLst>
                <a:ext uri="{FF2B5EF4-FFF2-40B4-BE49-F238E27FC236}">
                  <a16:creationId xmlns:a16="http://schemas.microsoft.com/office/drawing/2014/main" id="{9CD2215B-05F2-7696-E45B-8D91E022986E}"/>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Tree>
    <p:extLst>
      <p:ext uri="{BB962C8B-B14F-4D97-AF65-F5344CB8AC3E}">
        <p14:creationId xmlns:p14="http://schemas.microsoft.com/office/powerpoint/2010/main" val="2539491920"/>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ian numeron paikkamerkki 5">
            <a:extLst>
              <a:ext uri="{FF2B5EF4-FFF2-40B4-BE49-F238E27FC236}">
                <a16:creationId xmlns:a16="http://schemas.microsoft.com/office/drawing/2014/main" id="{AF2CE058-DA13-9CE6-D8FE-2F47835CEFA7}"/>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grpSp>
        <p:nvGrpSpPr>
          <p:cNvPr id="8" name="Ryhmä 6">
            <a:extLst>
              <a:ext uri="{FF2B5EF4-FFF2-40B4-BE49-F238E27FC236}">
                <a16:creationId xmlns:a16="http://schemas.microsoft.com/office/drawing/2014/main" id="{37284AEE-F802-D58B-5E4C-2E5369F1D848}"/>
              </a:ext>
            </a:extLst>
          </p:cNvPr>
          <p:cNvGrpSpPr>
            <a:grpSpLocks/>
          </p:cNvGrpSpPr>
          <p:nvPr userDrawn="1"/>
        </p:nvGrpSpPr>
        <p:grpSpPr bwMode="auto">
          <a:xfrm>
            <a:off x="465138" y="6221413"/>
            <a:ext cx="804862" cy="374650"/>
            <a:chOff x="228601" y="704851"/>
            <a:chExt cx="11734800" cy="5449888"/>
          </a:xfrm>
        </p:grpSpPr>
        <p:sp>
          <p:nvSpPr>
            <p:cNvPr id="9" name="Freeform 5">
              <a:extLst>
                <a:ext uri="{FF2B5EF4-FFF2-40B4-BE49-F238E27FC236}">
                  <a16:creationId xmlns:a16="http://schemas.microsoft.com/office/drawing/2014/main" id="{9398E6CC-CEDD-F491-8F16-2D6DC2330D74}"/>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0" name="Freeform 6">
              <a:extLst>
                <a:ext uri="{FF2B5EF4-FFF2-40B4-BE49-F238E27FC236}">
                  <a16:creationId xmlns:a16="http://schemas.microsoft.com/office/drawing/2014/main" id="{F0C7964E-76EF-E8C1-82B2-6A4DD91AE675}"/>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1" name="Rectangle 7">
              <a:extLst>
                <a:ext uri="{FF2B5EF4-FFF2-40B4-BE49-F238E27FC236}">
                  <a16:creationId xmlns:a16="http://schemas.microsoft.com/office/drawing/2014/main" id="{14A01C6A-4B33-D1B5-D41C-25DB555F5018}"/>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2" name="Freeform 8">
              <a:extLst>
                <a:ext uri="{FF2B5EF4-FFF2-40B4-BE49-F238E27FC236}">
                  <a16:creationId xmlns:a16="http://schemas.microsoft.com/office/drawing/2014/main" id="{48BA916D-5E91-9327-A366-8A9D904F0CAF}"/>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3" name="Freeform 9">
              <a:extLst>
                <a:ext uri="{FF2B5EF4-FFF2-40B4-BE49-F238E27FC236}">
                  <a16:creationId xmlns:a16="http://schemas.microsoft.com/office/drawing/2014/main" id="{F468A63C-0C07-0EC3-FDEB-9FB0AC6ED6AA}"/>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0">
              <a:extLst>
                <a:ext uri="{FF2B5EF4-FFF2-40B4-BE49-F238E27FC236}">
                  <a16:creationId xmlns:a16="http://schemas.microsoft.com/office/drawing/2014/main" id="{6BFEE06A-FDF7-0414-B3E8-194F9813D50C}"/>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Rectangle 11">
              <a:extLst>
                <a:ext uri="{FF2B5EF4-FFF2-40B4-BE49-F238E27FC236}">
                  <a16:creationId xmlns:a16="http://schemas.microsoft.com/office/drawing/2014/main" id="{1F99D195-AB89-3D23-056A-7DD0D0E24989}"/>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6" name="Freeform 12">
              <a:extLst>
                <a:ext uri="{FF2B5EF4-FFF2-40B4-BE49-F238E27FC236}">
                  <a16:creationId xmlns:a16="http://schemas.microsoft.com/office/drawing/2014/main" id="{CA107846-CB3C-70F1-406A-6DFFF562E5B3}"/>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7" name="Freeform 13">
              <a:extLst>
                <a:ext uri="{FF2B5EF4-FFF2-40B4-BE49-F238E27FC236}">
                  <a16:creationId xmlns:a16="http://schemas.microsoft.com/office/drawing/2014/main" id="{8854E315-8AD5-8FD7-1713-725C6CD22D59}"/>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8" name="Freeform 14">
              <a:extLst>
                <a:ext uri="{FF2B5EF4-FFF2-40B4-BE49-F238E27FC236}">
                  <a16:creationId xmlns:a16="http://schemas.microsoft.com/office/drawing/2014/main" id="{71644FA3-37FE-5DB2-DF66-3B736461EC5E}"/>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9" name="Freeform 15">
              <a:extLst>
                <a:ext uri="{FF2B5EF4-FFF2-40B4-BE49-F238E27FC236}">
                  <a16:creationId xmlns:a16="http://schemas.microsoft.com/office/drawing/2014/main" id="{9CD2215B-05F2-7696-E45B-8D91E022986E}"/>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Tree>
    <p:extLst>
      <p:ext uri="{BB962C8B-B14F-4D97-AF65-F5344CB8AC3E}">
        <p14:creationId xmlns:p14="http://schemas.microsoft.com/office/powerpoint/2010/main" val="3705627005"/>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ian numeron paikkamerkki 5">
            <a:extLst>
              <a:ext uri="{FF2B5EF4-FFF2-40B4-BE49-F238E27FC236}">
                <a16:creationId xmlns:a16="http://schemas.microsoft.com/office/drawing/2014/main" id="{AF2CE058-DA13-9CE6-D8FE-2F47835CEFA7}"/>
              </a:ext>
            </a:extLst>
          </p:cNvPr>
          <p:cNvSpPr txBox="1">
            <a:spLocks/>
          </p:cNvSpPr>
          <p:nvPr userDrawn="1"/>
        </p:nvSpPr>
        <p:spPr>
          <a:xfrm>
            <a:off x="10437813" y="6269038"/>
            <a:ext cx="1236662" cy="258762"/>
          </a:xfrm>
          <a:prstGeom prst="rect">
            <a:avLst/>
          </a:prstGeom>
        </p:spPr>
        <p:txBody>
          <a:bodyPr vert="horz" lIns="0" tIns="0" rIns="0" bIns="0" rtlCol="0" anchor="ctr">
            <a:noAutofit/>
          </a:bodyPr>
          <a:lstStyle>
            <a:defPPr>
              <a:defRPr lang="en-FI"/>
            </a:defPPr>
            <a:lvl1pPr marL="0" algn="r" defTabSz="914400" rtl="0" eaLnBrk="1" fontAlgn="auto" latinLnBrk="0" hangingPunct="1">
              <a:spcBef>
                <a:spcPts val="0"/>
              </a:spcBef>
              <a:spcAft>
                <a:spcPts val="0"/>
              </a:spcAft>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defRPr/>
            </a:pPr>
            <a:fld id="{CD91CE02-FF25-A547-85B7-B39A78830B2F}" type="slidenum">
              <a:rPr lang="fi-FI" sz="1200" smtClean="0">
                <a:latin typeface="Arial" panose="020B0604020202020204" pitchFamily="34" charset="0"/>
                <a:cs typeface="Arial" panose="020B0604020202020204" pitchFamily="34" charset="0"/>
              </a:rPr>
              <a:pPr>
                <a:defRPr/>
              </a:pPr>
              <a:t>‹#›</a:t>
            </a:fld>
            <a:endParaRPr lang="fi-FI" sz="1200" dirty="0">
              <a:latin typeface="Arial" panose="020B0604020202020204" pitchFamily="34" charset="0"/>
              <a:cs typeface="Arial" panose="020B0604020202020204" pitchFamily="34" charset="0"/>
            </a:endParaRPr>
          </a:p>
        </p:txBody>
      </p:sp>
      <p:grpSp>
        <p:nvGrpSpPr>
          <p:cNvPr id="8" name="Ryhmä 6">
            <a:extLst>
              <a:ext uri="{FF2B5EF4-FFF2-40B4-BE49-F238E27FC236}">
                <a16:creationId xmlns:a16="http://schemas.microsoft.com/office/drawing/2014/main" id="{37284AEE-F802-D58B-5E4C-2E5369F1D848}"/>
              </a:ext>
            </a:extLst>
          </p:cNvPr>
          <p:cNvGrpSpPr>
            <a:grpSpLocks/>
          </p:cNvGrpSpPr>
          <p:nvPr userDrawn="1"/>
        </p:nvGrpSpPr>
        <p:grpSpPr bwMode="auto">
          <a:xfrm>
            <a:off x="465138" y="6221413"/>
            <a:ext cx="804862" cy="374650"/>
            <a:chOff x="228601" y="704851"/>
            <a:chExt cx="11734800" cy="5449888"/>
          </a:xfrm>
        </p:grpSpPr>
        <p:sp>
          <p:nvSpPr>
            <p:cNvPr id="9" name="Freeform 5">
              <a:extLst>
                <a:ext uri="{FF2B5EF4-FFF2-40B4-BE49-F238E27FC236}">
                  <a16:creationId xmlns:a16="http://schemas.microsoft.com/office/drawing/2014/main" id="{9398E6CC-CEDD-F491-8F16-2D6DC2330D74}"/>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0" name="Freeform 6">
              <a:extLst>
                <a:ext uri="{FF2B5EF4-FFF2-40B4-BE49-F238E27FC236}">
                  <a16:creationId xmlns:a16="http://schemas.microsoft.com/office/drawing/2014/main" id="{F0C7964E-76EF-E8C1-82B2-6A4DD91AE675}"/>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1" name="Rectangle 7">
              <a:extLst>
                <a:ext uri="{FF2B5EF4-FFF2-40B4-BE49-F238E27FC236}">
                  <a16:creationId xmlns:a16="http://schemas.microsoft.com/office/drawing/2014/main" id="{14A01C6A-4B33-D1B5-D41C-25DB555F5018}"/>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2" name="Freeform 8">
              <a:extLst>
                <a:ext uri="{FF2B5EF4-FFF2-40B4-BE49-F238E27FC236}">
                  <a16:creationId xmlns:a16="http://schemas.microsoft.com/office/drawing/2014/main" id="{48BA916D-5E91-9327-A366-8A9D904F0CAF}"/>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3" name="Freeform 9">
              <a:extLst>
                <a:ext uri="{FF2B5EF4-FFF2-40B4-BE49-F238E27FC236}">
                  <a16:creationId xmlns:a16="http://schemas.microsoft.com/office/drawing/2014/main" id="{F468A63C-0C07-0EC3-FDEB-9FB0AC6ED6AA}"/>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4" name="Freeform 10">
              <a:extLst>
                <a:ext uri="{FF2B5EF4-FFF2-40B4-BE49-F238E27FC236}">
                  <a16:creationId xmlns:a16="http://schemas.microsoft.com/office/drawing/2014/main" id="{6BFEE06A-FDF7-0414-B3E8-194F9813D50C}"/>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5" name="Rectangle 11">
              <a:extLst>
                <a:ext uri="{FF2B5EF4-FFF2-40B4-BE49-F238E27FC236}">
                  <a16:creationId xmlns:a16="http://schemas.microsoft.com/office/drawing/2014/main" id="{1F99D195-AB89-3D23-056A-7DD0D0E24989}"/>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6" name="Freeform 12">
              <a:extLst>
                <a:ext uri="{FF2B5EF4-FFF2-40B4-BE49-F238E27FC236}">
                  <a16:creationId xmlns:a16="http://schemas.microsoft.com/office/drawing/2014/main" id="{CA107846-CB3C-70F1-406A-6DFFF562E5B3}"/>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7" name="Freeform 13">
              <a:extLst>
                <a:ext uri="{FF2B5EF4-FFF2-40B4-BE49-F238E27FC236}">
                  <a16:creationId xmlns:a16="http://schemas.microsoft.com/office/drawing/2014/main" id="{8854E315-8AD5-8FD7-1713-725C6CD22D59}"/>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8" name="Freeform 14">
              <a:extLst>
                <a:ext uri="{FF2B5EF4-FFF2-40B4-BE49-F238E27FC236}">
                  <a16:creationId xmlns:a16="http://schemas.microsoft.com/office/drawing/2014/main" id="{71644FA3-37FE-5DB2-DF66-3B736461EC5E}"/>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sp>
          <p:nvSpPr>
            <p:cNvPr id="19" name="Freeform 15">
              <a:extLst>
                <a:ext uri="{FF2B5EF4-FFF2-40B4-BE49-F238E27FC236}">
                  <a16:creationId xmlns:a16="http://schemas.microsoft.com/office/drawing/2014/main" id="{9CD2215B-05F2-7696-E45B-8D91E022986E}"/>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fi-FI" dirty="0"/>
            </a:p>
          </p:txBody>
        </p:sp>
      </p:grpSp>
    </p:spTree>
    <p:extLst>
      <p:ext uri="{BB962C8B-B14F-4D97-AF65-F5344CB8AC3E}">
        <p14:creationId xmlns:p14="http://schemas.microsoft.com/office/powerpoint/2010/main" val="1541643698"/>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0A04B2F7-C8D3-74A0-E975-34902D6168ED}"/>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perustyyl. napsautt.</a:t>
            </a:r>
          </a:p>
        </p:txBody>
      </p:sp>
      <p:sp>
        <p:nvSpPr>
          <p:cNvPr id="1027" name="Tekstin paikkamerkki 2">
            <a:extLst>
              <a:ext uri="{FF2B5EF4-FFF2-40B4-BE49-F238E27FC236}">
                <a16:creationId xmlns:a16="http://schemas.microsoft.com/office/drawing/2014/main" id="{DA268D1D-E328-EA56-C646-8912480467FB}"/>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rgbClr val="000000"/>
                </a:solidFill>
              </a:defRPr>
            </a:lvl1pPr>
          </a:lstStyle>
          <a:p>
            <a:pPr rtl="0"/>
            <a:fld id="{B496DC2B-3EB6-8A49-BF59-B28E3622E789}" type="slidenum">
              <a:rPr lang="fi-FI" altLang="en-FI"/>
              <a:pPr/>
              <a:t>‹#›</a:t>
            </a:fld>
            <a:endParaRPr lang="fi-FI" altLang="en-FI" dirty="0"/>
          </a:p>
        </p:txBody>
      </p:sp>
      <p:grpSp>
        <p:nvGrpSpPr>
          <p:cNvPr id="1031" name="Ryhmä 6">
            <a:extLst>
              <a:ext uri="{FF2B5EF4-FFF2-40B4-BE49-F238E27FC236}">
                <a16:creationId xmlns:a16="http://schemas.microsoft.com/office/drawing/2014/main" id="{A1A640FB-B9D4-CC00-CCF1-194E63B2B117}"/>
              </a:ext>
            </a:extLst>
          </p:cNvPr>
          <p:cNvGrpSpPr>
            <a:grpSpLocks/>
          </p:cNvGrpSpPr>
          <p:nvPr userDrawn="1"/>
        </p:nvGrpSpPr>
        <p:grpSpPr bwMode="auto">
          <a:xfrm>
            <a:off x="465138" y="6221413"/>
            <a:ext cx="804862" cy="374650"/>
            <a:chOff x="228601" y="704851"/>
            <a:chExt cx="11734800" cy="5449888"/>
          </a:xfrm>
        </p:grpSpPr>
        <p:sp>
          <p:nvSpPr>
            <p:cNvPr id="1032" name="Freeform 5">
              <a:extLst>
                <a:ext uri="{FF2B5EF4-FFF2-40B4-BE49-F238E27FC236}">
                  <a16:creationId xmlns:a16="http://schemas.microsoft.com/office/drawing/2014/main" id="{9F6BDA22-0E41-A3E7-7D75-D3CC9467E38A}"/>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1033" name="Freeform 6">
              <a:extLst>
                <a:ext uri="{FF2B5EF4-FFF2-40B4-BE49-F238E27FC236}">
                  <a16:creationId xmlns:a16="http://schemas.microsoft.com/office/drawing/2014/main" id="{FC6FAEC0-5EC1-BF32-75F8-B52E2B91F1D2}"/>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3082" name="Rectangle 7">
              <a:extLst>
                <a:ext uri="{FF2B5EF4-FFF2-40B4-BE49-F238E27FC236}">
                  <a16:creationId xmlns:a16="http://schemas.microsoft.com/office/drawing/2014/main" id="{D0EE43C6-B8DF-D747-976D-5D9A6E00132A}"/>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035" name="Freeform 8">
              <a:extLst>
                <a:ext uri="{FF2B5EF4-FFF2-40B4-BE49-F238E27FC236}">
                  <a16:creationId xmlns:a16="http://schemas.microsoft.com/office/drawing/2014/main" id="{C8EDE60D-6251-C953-D0AE-4CDDD0F71C5B}"/>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1036" name="Freeform 9">
              <a:extLst>
                <a:ext uri="{FF2B5EF4-FFF2-40B4-BE49-F238E27FC236}">
                  <a16:creationId xmlns:a16="http://schemas.microsoft.com/office/drawing/2014/main" id="{0CF9CE39-18F7-D4B4-A3B2-E89223986942}"/>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1037" name="Freeform 10">
              <a:extLst>
                <a:ext uri="{FF2B5EF4-FFF2-40B4-BE49-F238E27FC236}">
                  <a16:creationId xmlns:a16="http://schemas.microsoft.com/office/drawing/2014/main" id="{6AB4E6F8-3511-0657-D597-0CC5E4F7333F}"/>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3086" name="Rectangle 11">
              <a:extLst>
                <a:ext uri="{FF2B5EF4-FFF2-40B4-BE49-F238E27FC236}">
                  <a16:creationId xmlns:a16="http://schemas.microsoft.com/office/drawing/2014/main" id="{13B81E49-BBC7-E348-9335-62CC2A839588}"/>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rtl="0" eaLnBrk="1" hangingPunct="1">
                <a:defRPr/>
              </a:pPr>
              <a:endParaRPr lang="fi-FI" altLang="fi-FI" dirty="0"/>
            </a:p>
          </p:txBody>
        </p:sp>
        <p:sp>
          <p:nvSpPr>
            <p:cNvPr id="1039" name="Freeform 12">
              <a:extLst>
                <a:ext uri="{FF2B5EF4-FFF2-40B4-BE49-F238E27FC236}">
                  <a16:creationId xmlns:a16="http://schemas.microsoft.com/office/drawing/2014/main" id="{A6CE90F3-E8D6-4A93-CCC5-C15607885C87}"/>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1040" name="Freeform 13">
              <a:extLst>
                <a:ext uri="{FF2B5EF4-FFF2-40B4-BE49-F238E27FC236}">
                  <a16:creationId xmlns:a16="http://schemas.microsoft.com/office/drawing/2014/main" id="{AA8758BA-A2BD-28F9-D8DA-CA255BDC3A9B}"/>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1041" name="Freeform 14">
              <a:extLst>
                <a:ext uri="{FF2B5EF4-FFF2-40B4-BE49-F238E27FC236}">
                  <a16:creationId xmlns:a16="http://schemas.microsoft.com/office/drawing/2014/main" id="{E8AC9963-1534-56AF-86D2-6BEF3D3514DD}"/>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sp>
          <p:nvSpPr>
            <p:cNvPr id="1042" name="Freeform 15">
              <a:extLst>
                <a:ext uri="{FF2B5EF4-FFF2-40B4-BE49-F238E27FC236}">
                  <a16:creationId xmlns:a16="http://schemas.microsoft.com/office/drawing/2014/main" id="{393B496A-0254-A633-A561-0D4CB7F80449}"/>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rtlCol="0"/>
            <a:lstStyle/>
            <a:p>
              <a:pPr rtl="0"/>
              <a:endParaRPr lang="en-FI"/>
            </a:p>
          </p:txBody>
        </p:sp>
      </p:grpSp>
    </p:spTree>
  </p:cSld>
  <p:clrMap bg1="lt1" tx1="dk1" bg2="lt2" tx2="dk2" accent1="accent1" accent2="accent2" accent3="accent3" accent4="accent4" accent5="accent5" accent6="accent6" hlink="hlink" folHlink="folHlink"/>
  <p:sldLayoutIdLst>
    <p:sldLayoutId id="2147483975" r:id="rId1"/>
    <p:sldLayoutId id="2147484074" r:id="rId2"/>
    <p:sldLayoutId id="2147484073" r:id="rId3"/>
    <p:sldLayoutId id="2147484075" r:id="rId4"/>
  </p:sldLayoutIdLst>
  <p:hf hdr="0"/>
  <p:txStyles>
    <p:titleStyle>
      <a:lvl1pPr algn="l" rtl="0" eaLnBrk="0" fontAlgn="base" hangingPunct="0">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0A04B2F7-C8D3-74A0-E975-34902D6168ED}"/>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perustyyl. napsautt.</a:t>
            </a:r>
          </a:p>
        </p:txBody>
      </p:sp>
      <p:sp>
        <p:nvSpPr>
          <p:cNvPr id="1027" name="Tekstin paikkamerkki 2">
            <a:extLst>
              <a:ext uri="{FF2B5EF4-FFF2-40B4-BE49-F238E27FC236}">
                <a16:creationId xmlns:a16="http://schemas.microsoft.com/office/drawing/2014/main" id="{DA268D1D-E328-EA56-C646-8912480467FB}"/>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2542674"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4080962"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rgbClr val="000000"/>
                </a:solidFill>
              </a:defRPr>
            </a:lvl1pPr>
          </a:lstStyle>
          <a:p>
            <a:pPr rtl="0"/>
            <a:fld id="{B496DC2B-3EB6-8A49-BF59-B28E3622E789}" type="slidenum">
              <a:rPr lang="fi-FI" altLang="en-FI"/>
              <a:pPr/>
              <a:t>‹#›</a:t>
            </a:fld>
            <a:endParaRPr lang="fi-FI" altLang="en-FI" dirty="0"/>
          </a:p>
        </p:txBody>
      </p:sp>
      <p:pic>
        <p:nvPicPr>
          <p:cNvPr id="2" name="Picture 1">
            <a:extLst>
              <a:ext uri="{FF2B5EF4-FFF2-40B4-BE49-F238E27FC236}">
                <a16:creationId xmlns:a16="http://schemas.microsoft.com/office/drawing/2014/main" id="{C182E714-A9FD-CD96-1752-AEB1158489E1}"/>
              </a:ext>
            </a:extLst>
          </p:cNvPr>
          <p:cNvPicPr>
            <a:picLocks noChangeAspect="1"/>
          </p:cNvPicPr>
          <p:nvPr userDrawn="1"/>
        </p:nvPicPr>
        <p:blipFill>
          <a:blip r:embed="rId3"/>
          <a:stretch>
            <a:fillRect/>
          </a:stretch>
        </p:blipFill>
        <p:spPr>
          <a:xfrm>
            <a:off x="470339" y="6227473"/>
            <a:ext cx="2072335" cy="365957"/>
          </a:xfrm>
          <a:prstGeom prst="rect">
            <a:avLst/>
          </a:prstGeom>
        </p:spPr>
      </p:pic>
    </p:spTree>
  </p:cSld>
  <p:clrMap bg1="lt1" tx1="dk1" bg2="lt2" tx2="dk2" accent1="accent1" accent2="accent2" accent3="accent3" accent4="accent4" accent5="accent5" accent6="accent6" hlink="hlink" folHlink="folHlink"/>
  <p:sldLayoutIdLst>
    <p:sldLayoutId id="2147484115" r:id="rId1"/>
  </p:sldLayoutIdLst>
  <p:hf hdr="0"/>
  <p:txStyles>
    <p:titleStyle>
      <a:lvl1pPr algn="l" rtl="0" eaLnBrk="0" fontAlgn="base" hangingPunct="0">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0A04B2F7-C8D3-74A0-E975-34902D6168ED}"/>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perustyyl. napsautt.</a:t>
            </a:r>
          </a:p>
        </p:txBody>
      </p:sp>
      <p:sp>
        <p:nvSpPr>
          <p:cNvPr id="1027" name="Tekstin paikkamerkki 2">
            <a:extLst>
              <a:ext uri="{FF2B5EF4-FFF2-40B4-BE49-F238E27FC236}">
                <a16:creationId xmlns:a16="http://schemas.microsoft.com/office/drawing/2014/main" id="{DA268D1D-E328-EA56-C646-8912480467FB}"/>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2542674"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4080962"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rgbClr val="000000"/>
                </a:solidFill>
              </a:defRPr>
            </a:lvl1pPr>
          </a:lstStyle>
          <a:p>
            <a:pPr rtl="0"/>
            <a:fld id="{B496DC2B-3EB6-8A49-BF59-B28E3622E789}" type="slidenum">
              <a:rPr lang="fi-FI" altLang="en-FI"/>
              <a:pPr/>
              <a:t>‹#›</a:t>
            </a:fld>
            <a:endParaRPr lang="fi-FI" altLang="en-FI" dirty="0"/>
          </a:p>
        </p:txBody>
      </p:sp>
      <p:pic>
        <p:nvPicPr>
          <p:cNvPr id="2" name="Picture 1">
            <a:extLst>
              <a:ext uri="{FF2B5EF4-FFF2-40B4-BE49-F238E27FC236}">
                <a16:creationId xmlns:a16="http://schemas.microsoft.com/office/drawing/2014/main" id="{8CB9E8EE-05A1-F69F-7C4C-319A523A681F}"/>
              </a:ext>
            </a:extLst>
          </p:cNvPr>
          <p:cNvPicPr>
            <a:picLocks noChangeAspect="1"/>
          </p:cNvPicPr>
          <p:nvPr userDrawn="1"/>
        </p:nvPicPr>
        <p:blipFill>
          <a:blip r:embed="rId3"/>
          <a:stretch>
            <a:fillRect/>
          </a:stretch>
        </p:blipFill>
        <p:spPr>
          <a:xfrm>
            <a:off x="470339" y="6227473"/>
            <a:ext cx="2072335" cy="365957"/>
          </a:xfrm>
          <a:prstGeom prst="rect">
            <a:avLst/>
          </a:prstGeom>
        </p:spPr>
      </p:pic>
    </p:spTree>
  </p:cSld>
  <p:clrMap bg1="lt1" tx1="dk1" bg2="lt2" tx2="dk2" accent1="accent1" accent2="accent2" accent3="accent3" accent4="accent4" accent5="accent5" accent6="accent6" hlink="hlink" folHlink="folHlink"/>
  <p:sldLayoutIdLst>
    <p:sldLayoutId id="2147484117" r:id="rId1"/>
  </p:sldLayoutIdLst>
  <p:hf hdr="0"/>
  <p:txStyles>
    <p:titleStyle>
      <a:lvl1pPr algn="l" rtl="0" eaLnBrk="0" fontAlgn="base" hangingPunct="0">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0A04B2F7-C8D3-74A0-E975-34902D6168ED}"/>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perustyyl. napsautt.</a:t>
            </a:r>
          </a:p>
        </p:txBody>
      </p:sp>
      <p:sp>
        <p:nvSpPr>
          <p:cNvPr id="1027" name="Tekstin paikkamerkki 2">
            <a:extLst>
              <a:ext uri="{FF2B5EF4-FFF2-40B4-BE49-F238E27FC236}">
                <a16:creationId xmlns:a16="http://schemas.microsoft.com/office/drawing/2014/main" id="{DA268D1D-E328-EA56-C646-8912480467FB}"/>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2542674"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rtl="0">
              <a:defRPr/>
            </a:pPr>
            <a:r>
              <a:rPr lang="fi-FI"/>
              <a:t>16.10.2024</a:t>
            </a:r>
            <a:endParaRPr lang="fi-FI" dirty="0"/>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4080962"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rtl="0">
              <a:defRPr/>
            </a:pPr>
            <a:r>
              <a:rPr lang="en-gb"/>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rtlCol="0" anchor="ctr" anchorCtr="0" compatLnSpc="1">
            <a:prstTxWarp prst="textNoShape">
              <a:avLst/>
            </a:prstTxWarp>
            <a:noAutofit/>
          </a:bodyPr>
          <a:lstStyle>
            <a:lvl1pPr algn="r" eaLnBrk="1" hangingPunct="1">
              <a:defRPr sz="1300" b="1">
                <a:solidFill>
                  <a:srgbClr val="000000"/>
                </a:solidFill>
              </a:defRPr>
            </a:lvl1pPr>
          </a:lstStyle>
          <a:p>
            <a:pPr rtl="0"/>
            <a:fld id="{B496DC2B-3EB6-8A49-BF59-B28E3622E789}" type="slidenum">
              <a:rPr lang="fi-FI" altLang="en-FI"/>
              <a:pPr/>
              <a:t>‹#›</a:t>
            </a:fld>
            <a:endParaRPr lang="fi-FI" altLang="en-FI" dirty="0"/>
          </a:p>
        </p:txBody>
      </p:sp>
      <p:pic>
        <p:nvPicPr>
          <p:cNvPr id="2" name="Picture 1">
            <a:extLst>
              <a:ext uri="{FF2B5EF4-FFF2-40B4-BE49-F238E27FC236}">
                <a16:creationId xmlns:a16="http://schemas.microsoft.com/office/drawing/2014/main" id="{CEBE76AA-5CBF-5A35-150C-F00D549BAD60}"/>
              </a:ext>
            </a:extLst>
          </p:cNvPr>
          <p:cNvPicPr>
            <a:picLocks noChangeAspect="1"/>
          </p:cNvPicPr>
          <p:nvPr userDrawn="1"/>
        </p:nvPicPr>
        <p:blipFill>
          <a:blip r:embed="rId3"/>
          <a:stretch>
            <a:fillRect/>
          </a:stretch>
        </p:blipFill>
        <p:spPr>
          <a:xfrm>
            <a:off x="470339" y="6227473"/>
            <a:ext cx="2072335" cy="365957"/>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Lst>
  <p:hf hdr="0"/>
  <p:txStyles>
    <p:titleStyle>
      <a:lvl1pPr algn="l" rtl="0" eaLnBrk="0" fontAlgn="base" hangingPunct="0">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2pPr>
      <a:lvl3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3pPr>
      <a:lvl4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4pPr>
      <a:lvl5pPr algn="l" rtl="0" eaLnBrk="0" fontAlgn="base" hangingPunct="0">
        <a:lnSpc>
          <a:spcPct val="90000"/>
        </a:lnSpc>
        <a:spcBef>
          <a:spcPct val="0"/>
        </a:spcBef>
        <a:spcAft>
          <a:spcPct val="0"/>
        </a:spcAft>
        <a:defRPr sz="4200" b="1">
          <a:solidFill>
            <a:schemeClr val="tx1"/>
          </a:solidFill>
          <a:latin typeface="Arial Black" panose="020B0604020202020204" pitchFamily="34" charset="0"/>
        </a:defRPr>
      </a:lvl5pPr>
      <a:lvl6pPr marL="457200" algn="l" rtl="0" fontAlgn="base">
        <a:lnSpc>
          <a:spcPct val="90000"/>
        </a:lnSpc>
        <a:spcBef>
          <a:spcPct val="0"/>
        </a:spcBef>
        <a:spcAft>
          <a:spcPct val="0"/>
        </a:spcAft>
        <a:defRPr sz="4200" b="1">
          <a:solidFill>
            <a:schemeClr val="tx1"/>
          </a:solidFill>
          <a:latin typeface="Arial Black" panose="020B0604020202020204" pitchFamily="34" charset="0"/>
        </a:defRPr>
      </a:lvl6pPr>
      <a:lvl7pPr marL="914400" algn="l" rtl="0" fontAlgn="base">
        <a:lnSpc>
          <a:spcPct val="90000"/>
        </a:lnSpc>
        <a:spcBef>
          <a:spcPct val="0"/>
        </a:spcBef>
        <a:spcAft>
          <a:spcPct val="0"/>
        </a:spcAft>
        <a:defRPr sz="4200" b="1">
          <a:solidFill>
            <a:schemeClr val="tx1"/>
          </a:solidFill>
          <a:latin typeface="Arial Black" panose="020B0604020202020204" pitchFamily="34" charset="0"/>
        </a:defRPr>
      </a:lvl7pPr>
      <a:lvl8pPr marL="1371600" algn="l" rtl="0" fontAlgn="base">
        <a:lnSpc>
          <a:spcPct val="90000"/>
        </a:lnSpc>
        <a:spcBef>
          <a:spcPct val="0"/>
        </a:spcBef>
        <a:spcAft>
          <a:spcPct val="0"/>
        </a:spcAft>
        <a:defRPr sz="4200" b="1">
          <a:solidFill>
            <a:schemeClr val="tx1"/>
          </a:solidFill>
          <a:latin typeface="Arial Black" panose="020B0604020202020204" pitchFamily="34" charset="0"/>
        </a:defRPr>
      </a:lvl8pPr>
      <a:lvl9pPr marL="1828800" algn="l" rtl="0" fontAlgn="base">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800" indent="-22860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B026A4-D08A-5D41-AA1E-E6366EF7ADA6}"/>
              </a:ext>
            </a:extLst>
          </p:cNvPr>
          <p:cNvSpPr>
            <a:spLocks noGrp="1"/>
          </p:cNvSpPr>
          <p:nvPr>
            <p:ph type="ctrTitle"/>
          </p:nvPr>
        </p:nvSpPr>
        <p:spPr/>
        <p:txBody>
          <a:bodyPr rtlCol="0">
            <a:noAutofit/>
          </a:bodyPr>
          <a:lstStyle/>
          <a:p>
            <a:pPr rtl="0" eaLnBrk="1" fontAlgn="auto" hangingPunct="1">
              <a:spcAft>
                <a:spcPts val="0"/>
              </a:spcAft>
              <a:defRPr/>
            </a:pPr>
            <a:r>
              <a:rPr lang="en-gb" dirty="0"/>
              <a:t>Business Canvas </a:t>
            </a:r>
          </a:p>
        </p:txBody>
      </p:sp>
      <p:sp>
        <p:nvSpPr>
          <p:cNvPr id="3" name="Tekstin paikkamerkki 2">
            <a:extLst>
              <a:ext uri="{FF2B5EF4-FFF2-40B4-BE49-F238E27FC236}">
                <a16:creationId xmlns:a16="http://schemas.microsoft.com/office/drawing/2014/main" id="{FC4C5FFC-48F0-284F-8048-4A96F857428B}"/>
              </a:ext>
            </a:extLst>
          </p:cNvPr>
          <p:cNvSpPr>
            <a:spLocks noGrp="1"/>
          </p:cNvSpPr>
          <p:nvPr>
            <p:ph type="body" sz="quarter" idx="13"/>
          </p:nvPr>
        </p:nvSpPr>
        <p:spPr/>
        <p:txBody>
          <a:bodyPr rtlCol="0">
            <a:noAutofit/>
          </a:bodyPr>
          <a:lstStyle/>
          <a:p>
            <a:pPr rtl="0" eaLnBrk="1" fontAlgn="auto" hangingPunct="1">
              <a:spcBef>
                <a:spcPts val="0"/>
              </a:spcBef>
              <a:spcAft>
                <a:spcPts val="0"/>
              </a:spcAft>
              <a:defRPr/>
            </a:pPr>
            <a:r>
              <a:rPr lang="en-gb"/>
              <a:t>Company name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3080-97C4-4430-450B-EBC628945EB0}"/>
              </a:ext>
            </a:extLst>
          </p:cNvPr>
          <p:cNvSpPr>
            <a:spLocks noGrp="1"/>
          </p:cNvSpPr>
          <p:nvPr>
            <p:ph type="title"/>
          </p:nvPr>
        </p:nvSpPr>
        <p:spPr>
          <a:xfrm>
            <a:off x="457200" y="407988"/>
            <a:ext cx="9980613" cy="787400"/>
          </a:xfrm>
        </p:spPr>
        <p:txBody>
          <a:bodyPr rtlCol="0"/>
          <a:lstStyle/>
          <a:p>
            <a:pPr rtl="0"/>
            <a:r>
              <a:rPr lang="en-gb">
                <a:latin typeface="+mj-lt"/>
              </a:rPr>
              <a:t>Business Canvas instructions</a:t>
            </a:r>
          </a:p>
        </p:txBody>
      </p:sp>
      <p:sp>
        <p:nvSpPr>
          <p:cNvPr id="3" name="Content Placeholder 2">
            <a:extLst>
              <a:ext uri="{FF2B5EF4-FFF2-40B4-BE49-F238E27FC236}">
                <a16:creationId xmlns:a16="http://schemas.microsoft.com/office/drawing/2014/main" id="{60BEB076-6321-71C1-6AEE-F8011C862266}"/>
              </a:ext>
            </a:extLst>
          </p:cNvPr>
          <p:cNvSpPr>
            <a:spLocks noGrp="1"/>
          </p:cNvSpPr>
          <p:nvPr>
            <p:ph idx="1"/>
          </p:nvPr>
        </p:nvSpPr>
        <p:spPr>
          <a:xfrm>
            <a:off x="457200" y="1196975"/>
            <a:ext cx="9362661" cy="4979988"/>
          </a:xfrm>
        </p:spPr>
        <p:txBody>
          <a:bodyPr rtlCol="0"/>
          <a:lstStyle/>
          <a:p>
            <a:pPr rtl="0">
              <a:lnSpc>
                <a:spcPct val="150000"/>
              </a:lnSpc>
            </a:pPr>
            <a:r>
              <a:rPr lang="en-gb" sz="2000"/>
              <a:t>The Business Canvas template is a fill-in chart. The chart comes with its own instructional slide to help you fill it in. </a:t>
            </a:r>
          </a:p>
          <a:p>
            <a:pPr rtl="0">
              <a:lnSpc>
                <a:spcPct val="150000"/>
              </a:lnSpc>
            </a:pPr>
            <a:r>
              <a:rPr lang="en-gb" sz="2000"/>
              <a:t>Fill in the Business Canvas chart with the information provided in the instructional slide. You can delete the instructional slides at the end. You can always retrieve the help slide from the master slides.</a:t>
            </a:r>
          </a:p>
          <a:p>
            <a:pPr rtl="0">
              <a:lnSpc>
                <a:spcPct val="150000"/>
              </a:lnSpc>
            </a:pPr>
            <a:r>
              <a:rPr lang="en-gb" sz="2000"/>
              <a:t>If you prefer, you can supplement the different sections with additional slides.</a:t>
            </a:r>
          </a:p>
        </p:txBody>
      </p:sp>
      <p:sp>
        <p:nvSpPr>
          <p:cNvPr id="4" name="Date Placeholder 3">
            <a:extLst>
              <a:ext uri="{FF2B5EF4-FFF2-40B4-BE49-F238E27FC236}">
                <a16:creationId xmlns:a16="http://schemas.microsoft.com/office/drawing/2014/main" id="{EAF66751-5F6A-EF2E-118F-CF21DD179379}"/>
              </a:ext>
            </a:extLst>
          </p:cNvPr>
          <p:cNvSpPr>
            <a:spLocks noGrp="1"/>
          </p:cNvSpPr>
          <p:nvPr>
            <p:ph type="dt" sz="half" idx="10"/>
          </p:nvPr>
        </p:nvSpPr>
        <p:spPr/>
        <p:txBody>
          <a:bodyPr rtlCol="0"/>
          <a:lstStyle/>
          <a:p>
            <a:pPr rtl="0">
              <a:defRPr/>
            </a:pPr>
            <a:r>
              <a:rPr lang="fi-FI"/>
              <a:t>16 October 2024</a:t>
            </a:r>
            <a:endParaRPr lang="fi-FI" dirty="0"/>
          </a:p>
        </p:txBody>
      </p:sp>
      <p:sp>
        <p:nvSpPr>
          <p:cNvPr id="5" name="Footer Placeholder 4">
            <a:extLst>
              <a:ext uri="{FF2B5EF4-FFF2-40B4-BE49-F238E27FC236}">
                <a16:creationId xmlns:a16="http://schemas.microsoft.com/office/drawing/2014/main" id="{8C270216-4B31-4BE4-E640-9ADE445E5E57}"/>
              </a:ext>
            </a:extLst>
          </p:cNvPr>
          <p:cNvSpPr>
            <a:spLocks noGrp="1"/>
          </p:cNvSpPr>
          <p:nvPr>
            <p:ph type="ftr" sz="quarter" idx="11"/>
          </p:nvPr>
        </p:nvSpPr>
        <p:spPr/>
        <p:txBody>
          <a:bodyPr rtlCol="0"/>
          <a:lstStyle/>
          <a:p>
            <a:pPr rtl="0">
              <a:defRPr/>
            </a:pPr>
            <a:r>
              <a:rPr lang="en-gb"/>
              <a:t>© Copyright Business Helsinki</a:t>
            </a:r>
          </a:p>
        </p:txBody>
      </p:sp>
      <p:sp>
        <p:nvSpPr>
          <p:cNvPr id="6" name="Slide Number Placeholder 5">
            <a:extLst>
              <a:ext uri="{FF2B5EF4-FFF2-40B4-BE49-F238E27FC236}">
                <a16:creationId xmlns:a16="http://schemas.microsoft.com/office/drawing/2014/main" id="{7943247C-108D-C374-09FA-E3BECBF1592B}"/>
              </a:ext>
            </a:extLst>
          </p:cNvPr>
          <p:cNvSpPr>
            <a:spLocks noGrp="1"/>
          </p:cNvSpPr>
          <p:nvPr>
            <p:ph type="sldNum" sz="quarter" idx="12"/>
          </p:nvPr>
        </p:nvSpPr>
        <p:spPr/>
        <p:txBody>
          <a:bodyPr rtlCol="0"/>
          <a:lstStyle/>
          <a:p>
            <a:pPr rtl="0"/>
            <a:fld id="{B0D8500F-D349-4B45-A789-52F155D1BBD0}" type="slidenum">
              <a:rPr lang="fi-FI" altLang="en-FI" smtClean="0"/>
              <a:pPr/>
              <a:t>2</a:t>
            </a:fld>
            <a:endParaRPr lang="fi-FI" altLang="en-FI" dirty="0"/>
          </a:p>
        </p:txBody>
      </p:sp>
    </p:spTree>
    <p:extLst>
      <p:ext uri="{BB962C8B-B14F-4D97-AF65-F5344CB8AC3E}">
        <p14:creationId xmlns:p14="http://schemas.microsoft.com/office/powerpoint/2010/main" val="3403593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ähde" descr="Business Canvas perustuu Business Model Canvas –malliin. Lisätietoa: Strategyzer.com&#10;">
            <a:extLst>
              <a:ext uri="{FF2B5EF4-FFF2-40B4-BE49-F238E27FC236}">
                <a16:creationId xmlns:a16="http://schemas.microsoft.com/office/drawing/2014/main" id="{1A6E1DB0-E9C8-C9C8-0C2D-8B6F6E870231}"/>
              </a:ext>
            </a:extLst>
          </p:cNvPr>
          <p:cNvSpPr txBox="1">
            <a:spLocks/>
          </p:cNvSpPr>
          <p:nvPr/>
        </p:nvSpPr>
        <p:spPr>
          <a:xfrm>
            <a:off x="3035257" y="6427661"/>
            <a:ext cx="6688096" cy="275524"/>
          </a:xfrm>
          <a:prstGeom prst="rect">
            <a:avLst/>
          </a:prstGeom>
        </p:spPr>
        <p:txBody>
          <a:bodyPr vert="horz" lIns="0" tIns="0" rIns="0" bIns="0" rtlCol="0" anchor="ctr">
            <a:noAutofit/>
          </a:bodyPr>
          <a:lstStyle>
            <a:defPPr>
              <a:defRPr lang="fi-FI"/>
            </a:defPPr>
            <a:lvl1pPr algn="ctr" rtl="0" eaLnBrk="1" fontAlgn="auto" hangingPunct="1">
              <a:spcBef>
                <a:spcPts val="0"/>
              </a:spcBef>
              <a:spcAft>
                <a:spcPts val="0"/>
              </a:spcAft>
              <a:defRPr sz="800" b="0" kern="1200">
                <a:solidFill>
                  <a:schemeClr val="tx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1100" dirty="0"/>
              <a:t>Business Canvas is based on the Business Model Canvas template. More information: Strategyzer.com</a:t>
            </a:r>
          </a:p>
        </p:txBody>
      </p:sp>
      <p:sp>
        <p:nvSpPr>
          <p:cNvPr id="5" name="Copyright" descr="© Copyright Business Helsinki&#10;">
            <a:extLst>
              <a:ext uri="{FF2B5EF4-FFF2-40B4-BE49-F238E27FC236}">
                <a16:creationId xmlns:a16="http://schemas.microsoft.com/office/drawing/2014/main" id="{EFBEAC7F-F360-D488-3A19-65255BCF91E3}"/>
              </a:ext>
            </a:extLst>
          </p:cNvPr>
          <p:cNvSpPr txBox="1">
            <a:spLocks/>
          </p:cNvSpPr>
          <p:nvPr/>
        </p:nvSpPr>
        <p:spPr>
          <a:xfrm>
            <a:off x="304801" y="6427661"/>
            <a:ext cx="2188474" cy="275524"/>
          </a:xfrm>
          <a:prstGeom prst="rect">
            <a:avLst/>
          </a:prstGeom>
        </p:spPr>
        <p:txBody>
          <a:bodyPr vert="horz" lIns="0" tIns="0" rIns="0" bIns="0" rtlCol="0" anchor="ctr">
            <a:noAutofit/>
          </a:bodyPr>
          <a:lstStyle>
            <a:defPPr>
              <a:defRPr lang="fi-FI"/>
            </a:defPPr>
            <a:lvl1pPr algn="ctr" rtl="0" eaLnBrk="1" fontAlgn="auto" hangingPunct="1">
              <a:spcBef>
                <a:spcPts val="0"/>
              </a:spcBef>
              <a:spcAft>
                <a:spcPts val="0"/>
              </a:spcAft>
              <a:defRPr sz="800" b="0" kern="1200">
                <a:solidFill>
                  <a:schemeClr val="tx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1000"/>
              <a:t>© Copyright Business Helsinki</a:t>
            </a:r>
          </a:p>
        </p:txBody>
      </p:sp>
      <p:sp>
        <p:nvSpPr>
          <p:cNvPr id="6" name="Kulurakenne" descr="Kulurakenne: Mitkä ovat suurimmat kulut? Mitkä resurssit ja toiminnot maksavat eniten?&#10;">
            <a:extLst>
              <a:ext uri="{FF2B5EF4-FFF2-40B4-BE49-F238E27FC236}">
                <a16:creationId xmlns:a16="http://schemas.microsoft.com/office/drawing/2014/main" id="{10A1BCAA-84BC-C260-125B-50CD12814569}"/>
              </a:ext>
            </a:extLst>
          </p:cNvPr>
          <p:cNvSpPr>
            <a:spLocks/>
          </p:cNvSpPr>
          <p:nvPr/>
        </p:nvSpPr>
        <p:spPr>
          <a:xfrm>
            <a:off x="6171816" y="5767665"/>
            <a:ext cx="5580000" cy="648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Cost structure:</a:t>
            </a:r>
            <a:r>
              <a:rPr lang="en-gb" sz="1100" dirty="0">
                <a:solidFill>
                  <a:schemeClr val="tx1"/>
                </a:solidFill>
              </a:rPr>
              <a:t> What are your biggest costs? Which resources and functions cost the most?</a:t>
            </a:r>
          </a:p>
          <a:p>
            <a:pPr rtl="0"/>
            <a:endParaRPr lang="fi-FI" sz="1100" dirty="0">
              <a:solidFill>
                <a:schemeClr val="tx1"/>
              </a:solidFill>
            </a:endParaRPr>
          </a:p>
        </p:txBody>
      </p:sp>
      <p:sp>
        <p:nvSpPr>
          <p:cNvPr id="7" name="Jakeluanavat" descr="Jakelukanavat: Mistä ja miten käyttäjät tavoitetaan?&#10;">
            <a:extLst>
              <a:ext uri="{FF2B5EF4-FFF2-40B4-BE49-F238E27FC236}">
                <a16:creationId xmlns:a16="http://schemas.microsoft.com/office/drawing/2014/main" id="{DAA5DC25-4BFA-AAE5-F063-6F0E8BEA5E67}"/>
              </a:ext>
            </a:extLst>
          </p:cNvPr>
          <p:cNvSpPr>
            <a:spLocks/>
          </p:cNvSpPr>
          <p:nvPr/>
        </p:nvSpPr>
        <p:spPr>
          <a:xfrm>
            <a:off x="389452" y="5769898"/>
            <a:ext cx="5580000" cy="648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Distribution channels: </a:t>
            </a:r>
            <a:r>
              <a:rPr lang="en-gb" sz="1100" dirty="0">
                <a:solidFill>
                  <a:schemeClr val="tx1"/>
                </a:solidFill>
              </a:rPr>
              <a:t>Where and how will you reach users?</a:t>
            </a:r>
          </a:p>
          <a:p>
            <a:pPr rtl="0"/>
            <a:endParaRPr lang="fi-FI" sz="1100" dirty="0">
              <a:solidFill>
                <a:schemeClr val="tx1"/>
              </a:solidFill>
            </a:endParaRPr>
          </a:p>
        </p:txBody>
      </p:sp>
      <p:sp>
        <p:nvSpPr>
          <p:cNvPr id="8" name="Käyttäjät" descr="Käyttäjät: mitkä ovat tärkeimmät käyttäjäryhmät? Kenelle arvoa tuotetaan?&#10;">
            <a:extLst>
              <a:ext uri="{FF2B5EF4-FFF2-40B4-BE49-F238E27FC236}">
                <a16:creationId xmlns:a16="http://schemas.microsoft.com/office/drawing/2014/main" id="{3916EBBF-8A88-03BB-18C0-82CBE46A1278}"/>
              </a:ext>
            </a:extLst>
          </p:cNvPr>
          <p:cNvSpPr>
            <a:spLocks/>
          </p:cNvSpPr>
          <p:nvPr/>
        </p:nvSpPr>
        <p:spPr>
          <a:xfrm>
            <a:off x="9723353" y="1826352"/>
            <a:ext cx="2052000" cy="3780000"/>
          </a:xfrm>
          <a:prstGeom prst="roundRect">
            <a:avLst>
              <a:gd name="adj" fmla="val 784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Users:</a:t>
            </a:r>
            <a:r>
              <a:rPr lang="en-gb" sz="1100" dirty="0">
                <a:solidFill>
                  <a:schemeClr val="tx1"/>
                </a:solidFill>
              </a:rPr>
              <a:t> what are the main groups of users? For whom is value being created?</a:t>
            </a:r>
          </a:p>
          <a:p>
            <a:pPr rtl="0"/>
            <a:endParaRPr lang="fi-FI" sz="1100" dirty="0">
              <a:solidFill>
                <a:schemeClr val="tx1"/>
              </a:solidFill>
            </a:endParaRPr>
          </a:p>
        </p:txBody>
      </p:sp>
      <p:sp>
        <p:nvSpPr>
          <p:cNvPr id="9" name="Tulon kertyminen" descr="Tulon kertyminen: mistä käyttäjät ovat valmiita maksamaan? Mistä he tällä hetkellä maksavat? Miten he haluaisivat maksaa?&#10;">
            <a:extLst>
              <a:ext uri="{FF2B5EF4-FFF2-40B4-BE49-F238E27FC236}">
                <a16:creationId xmlns:a16="http://schemas.microsoft.com/office/drawing/2014/main" id="{8395E8C6-F8A4-89E2-7C89-0B6153B7709B}"/>
              </a:ext>
            </a:extLst>
          </p:cNvPr>
          <p:cNvSpPr>
            <a:spLocks/>
          </p:cNvSpPr>
          <p:nvPr/>
        </p:nvSpPr>
        <p:spPr>
          <a:xfrm>
            <a:off x="7260686" y="3796304"/>
            <a:ext cx="2304000" cy="1800000"/>
          </a:xfrm>
          <a:prstGeom prst="roundRect">
            <a:avLst>
              <a:gd name="adj" fmla="val 12269"/>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Revenue generation:</a:t>
            </a:r>
            <a:r>
              <a:rPr lang="en-gb" sz="1100" dirty="0">
                <a:solidFill>
                  <a:schemeClr val="tx1"/>
                </a:solidFill>
              </a:rPr>
              <a:t> what are users willing to pay for? What are they currently paying for? How would they like to pay?</a:t>
            </a:r>
          </a:p>
          <a:p>
            <a:pPr rtl="0"/>
            <a:endParaRPr lang="fi-FI" sz="1100" dirty="0">
              <a:solidFill>
                <a:schemeClr val="tx1"/>
              </a:solidFill>
            </a:endParaRPr>
          </a:p>
        </p:txBody>
      </p:sp>
      <p:sp>
        <p:nvSpPr>
          <p:cNvPr id="10" name="Asiakassuhde" descr="Asiakassuhde: millainen on asiakassuhteenne käyttäjiin? Onko asiakassuhde jo olemassa?&#10;&#10;">
            <a:extLst>
              <a:ext uri="{FF2B5EF4-FFF2-40B4-BE49-F238E27FC236}">
                <a16:creationId xmlns:a16="http://schemas.microsoft.com/office/drawing/2014/main" id="{D68335D9-22A8-F18E-5249-D04F8F95D948}"/>
              </a:ext>
            </a:extLst>
          </p:cNvPr>
          <p:cNvSpPr>
            <a:spLocks/>
          </p:cNvSpPr>
          <p:nvPr/>
        </p:nvSpPr>
        <p:spPr>
          <a:xfrm>
            <a:off x="7250638" y="1826352"/>
            <a:ext cx="2304000" cy="1800000"/>
          </a:xfrm>
          <a:prstGeom prst="roundRect">
            <a:avLst>
              <a:gd name="adj" fmla="val 10657"/>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Customer relationship:</a:t>
            </a:r>
            <a:r>
              <a:rPr lang="en-gb" sz="1100" dirty="0">
                <a:solidFill>
                  <a:schemeClr val="tx1"/>
                </a:solidFill>
              </a:rPr>
              <a:t> what is your relationship with users? Do you already have a customer relationship?</a:t>
            </a:r>
          </a:p>
          <a:p>
            <a:pPr rtl="0"/>
            <a:endParaRPr lang="fi-FI" sz="1100" dirty="0">
              <a:solidFill>
                <a:schemeClr val="tx1"/>
              </a:solidFill>
            </a:endParaRPr>
          </a:p>
          <a:p>
            <a:pPr rtl="0"/>
            <a:endParaRPr lang="fi-FI" sz="1100" dirty="0">
              <a:solidFill>
                <a:schemeClr val="tx1"/>
              </a:solidFill>
            </a:endParaRPr>
          </a:p>
        </p:txBody>
      </p:sp>
      <p:sp>
        <p:nvSpPr>
          <p:cNvPr id="11" name="Arvolupaukset" descr="Arvolupaukset: &#10;mitä arvoa käyttäjille tuotetaan?&#10;Mikä käyttäjän ongelma ratkaistaan?&#10;Mitä käyttäjän tarpeita tyydytetään?&#10;">
            <a:extLst>
              <a:ext uri="{FF2B5EF4-FFF2-40B4-BE49-F238E27FC236}">
                <a16:creationId xmlns:a16="http://schemas.microsoft.com/office/drawing/2014/main" id="{20A314E9-2D11-36D5-B089-AA47A83A8E5D}"/>
              </a:ext>
            </a:extLst>
          </p:cNvPr>
          <p:cNvSpPr>
            <a:spLocks/>
          </p:cNvSpPr>
          <p:nvPr/>
        </p:nvSpPr>
        <p:spPr>
          <a:xfrm>
            <a:off x="5050018" y="1816304"/>
            <a:ext cx="2052000" cy="3780000"/>
          </a:xfrm>
          <a:prstGeom prst="roundRect">
            <a:avLst>
              <a:gd name="adj" fmla="val 9449"/>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Value propositions: </a:t>
            </a:r>
          </a:p>
          <a:p>
            <a:pPr algn="l" rtl="0"/>
            <a:r>
              <a:rPr lang="en-gb" sz="1100" dirty="0">
                <a:solidFill>
                  <a:schemeClr val="tx1"/>
                </a:solidFill>
              </a:rPr>
              <a:t>what value is being created for users?</a:t>
            </a:r>
          </a:p>
          <a:p>
            <a:pPr algn="l" rtl="0"/>
            <a:r>
              <a:rPr lang="en-gb" sz="1100" dirty="0">
                <a:solidFill>
                  <a:schemeClr val="tx1"/>
                </a:solidFill>
              </a:rPr>
              <a:t>What problem is being solved for users?</a:t>
            </a:r>
          </a:p>
          <a:p>
            <a:pPr algn="l" rtl="0"/>
            <a:r>
              <a:rPr lang="en-gb" sz="1100" dirty="0">
                <a:solidFill>
                  <a:schemeClr val="tx1"/>
                </a:solidFill>
              </a:rPr>
              <a:t>What user needs are being met?</a:t>
            </a:r>
          </a:p>
          <a:p>
            <a:pPr rtl="0"/>
            <a:endParaRPr lang="fi-FI" sz="1100" dirty="0">
              <a:solidFill>
                <a:schemeClr val="tx1"/>
              </a:solidFill>
            </a:endParaRPr>
          </a:p>
        </p:txBody>
      </p:sp>
      <p:sp>
        <p:nvSpPr>
          <p:cNvPr id="12" name="Resurssit" descr="Resurssit: mitä resursseja arvolupausten täyttäminen edellyttää?&#10;">
            <a:extLst>
              <a:ext uri="{FF2B5EF4-FFF2-40B4-BE49-F238E27FC236}">
                <a16:creationId xmlns:a16="http://schemas.microsoft.com/office/drawing/2014/main" id="{1891A97E-EB83-84AB-6259-E43E10A13876}"/>
              </a:ext>
            </a:extLst>
          </p:cNvPr>
          <p:cNvSpPr>
            <a:spLocks/>
          </p:cNvSpPr>
          <p:nvPr/>
        </p:nvSpPr>
        <p:spPr>
          <a:xfrm>
            <a:off x="2614993" y="3785651"/>
            <a:ext cx="2304000" cy="1800000"/>
          </a:xfrm>
          <a:prstGeom prst="roundRect">
            <a:avLst>
              <a:gd name="adj" fmla="val 1219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Resources:</a:t>
            </a:r>
            <a:r>
              <a:rPr lang="en-gb" sz="1100" dirty="0">
                <a:solidFill>
                  <a:schemeClr val="tx1"/>
                </a:solidFill>
              </a:rPr>
              <a:t> what resources are required to fulfil the value propositions?</a:t>
            </a:r>
          </a:p>
          <a:p>
            <a:pPr rtl="0"/>
            <a:endParaRPr lang="fi-FI" sz="1100" dirty="0">
              <a:solidFill>
                <a:schemeClr val="tx1"/>
              </a:solidFill>
            </a:endParaRPr>
          </a:p>
        </p:txBody>
      </p:sp>
      <p:sp>
        <p:nvSpPr>
          <p:cNvPr id="13" name="Toiminnot" descr="Toiminnot: mitä toimintoja arvolupausten täyttäminen edellyttää?&#10;">
            <a:extLst>
              <a:ext uri="{FF2B5EF4-FFF2-40B4-BE49-F238E27FC236}">
                <a16:creationId xmlns:a16="http://schemas.microsoft.com/office/drawing/2014/main" id="{C477CDAF-C335-BF9D-BD7A-C3503DF597EA}"/>
              </a:ext>
            </a:extLst>
          </p:cNvPr>
          <p:cNvSpPr>
            <a:spLocks/>
          </p:cNvSpPr>
          <p:nvPr/>
        </p:nvSpPr>
        <p:spPr>
          <a:xfrm>
            <a:off x="2607446" y="1816304"/>
            <a:ext cx="2304000" cy="1800000"/>
          </a:xfrm>
          <a:prstGeom prst="roundRect">
            <a:avLst>
              <a:gd name="adj" fmla="val 1117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Functions:</a:t>
            </a:r>
            <a:r>
              <a:rPr lang="en-gb" sz="1100" dirty="0">
                <a:solidFill>
                  <a:schemeClr val="tx1"/>
                </a:solidFill>
              </a:rPr>
              <a:t> what functions are required to fulfil your value propositions?</a:t>
            </a:r>
          </a:p>
          <a:p>
            <a:pPr rtl="0"/>
            <a:endParaRPr lang="fi-FI" sz="1100" dirty="0">
              <a:solidFill>
                <a:schemeClr val="tx1"/>
              </a:solidFill>
            </a:endParaRPr>
          </a:p>
        </p:txBody>
      </p:sp>
      <p:sp>
        <p:nvSpPr>
          <p:cNvPr id="14" name="Kumppanit" descr="Kumppanit: ketkä ovat avainkumppaneita? Mitä resursseja heiltä saadaan? Mitä toimintoja he hoitavat?&#10;">
            <a:extLst>
              <a:ext uri="{FF2B5EF4-FFF2-40B4-BE49-F238E27FC236}">
                <a16:creationId xmlns:a16="http://schemas.microsoft.com/office/drawing/2014/main" id="{079B0796-99D6-7AC8-4A3C-95815794B425}"/>
              </a:ext>
            </a:extLst>
          </p:cNvPr>
          <p:cNvSpPr>
            <a:spLocks/>
          </p:cNvSpPr>
          <p:nvPr/>
        </p:nvSpPr>
        <p:spPr>
          <a:xfrm>
            <a:off x="366634" y="1826352"/>
            <a:ext cx="2052000" cy="3780000"/>
          </a:xfrm>
          <a:prstGeom prst="roundRect">
            <a:avLst>
              <a:gd name="adj" fmla="val 7846"/>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Partners:</a:t>
            </a:r>
            <a:r>
              <a:rPr lang="en-gb" sz="1100" dirty="0">
                <a:solidFill>
                  <a:schemeClr val="tx1"/>
                </a:solidFill>
              </a:rPr>
              <a:t> who are your key partners? What resources do they provide? What functions do they carry out?</a:t>
            </a:r>
          </a:p>
          <a:p>
            <a:pPr rtl="0"/>
            <a:endParaRPr lang="fi-FI" sz="1100" dirty="0">
              <a:solidFill>
                <a:schemeClr val="tx1"/>
              </a:solidFill>
            </a:endParaRPr>
          </a:p>
        </p:txBody>
      </p:sp>
      <p:sp>
        <p:nvSpPr>
          <p:cNvPr id="15" name="Projektiryhmä" descr="Projektiryhmä: ketkä kaikki ovat mukana projektiryhmässä?&#10;">
            <a:extLst>
              <a:ext uri="{FF2B5EF4-FFF2-40B4-BE49-F238E27FC236}">
                <a16:creationId xmlns:a16="http://schemas.microsoft.com/office/drawing/2014/main" id="{22D175DF-B36C-5C26-1818-6A86A24C18D5}"/>
              </a:ext>
            </a:extLst>
          </p:cNvPr>
          <p:cNvSpPr>
            <a:spLocks/>
          </p:cNvSpPr>
          <p:nvPr/>
        </p:nvSpPr>
        <p:spPr>
          <a:xfrm>
            <a:off x="6170142" y="1024044"/>
            <a:ext cx="5613188" cy="612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Project team:</a:t>
            </a:r>
            <a:r>
              <a:rPr lang="en-gb" sz="1100" dirty="0">
                <a:solidFill>
                  <a:schemeClr val="tx1"/>
                </a:solidFill>
              </a:rPr>
              <a:t> who are all the people on the project team?</a:t>
            </a:r>
          </a:p>
          <a:p>
            <a:pPr rtl="0"/>
            <a:endParaRPr lang="fi-FI" sz="1100" dirty="0">
              <a:solidFill>
                <a:schemeClr val="tx1"/>
              </a:solidFill>
            </a:endParaRPr>
          </a:p>
        </p:txBody>
      </p:sp>
      <p:sp>
        <p:nvSpPr>
          <p:cNvPr id="16" name="Kehityskohde" descr="Kehityskohde: mikä on kehityskohteen nimi? Miten kuvailisit lyhyesti kehityskohdetta?&#10;">
            <a:extLst>
              <a:ext uri="{FF2B5EF4-FFF2-40B4-BE49-F238E27FC236}">
                <a16:creationId xmlns:a16="http://schemas.microsoft.com/office/drawing/2014/main" id="{AD95D71A-F1EE-A089-F75F-9F5E3120A9D2}"/>
              </a:ext>
            </a:extLst>
          </p:cNvPr>
          <p:cNvSpPr>
            <a:spLocks/>
          </p:cNvSpPr>
          <p:nvPr/>
        </p:nvSpPr>
        <p:spPr>
          <a:xfrm>
            <a:off x="382461" y="1010009"/>
            <a:ext cx="5616000" cy="612000"/>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rtl="0"/>
            <a:r>
              <a:rPr lang="en-gb" sz="1100" b="1" dirty="0">
                <a:solidFill>
                  <a:schemeClr val="tx1"/>
                </a:solidFill>
              </a:rPr>
              <a:t>Development target:</a:t>
            </a:r>
            <a:r>
              <a:rPr lang="en-gb" sz="1100" dirty="0">
                <a:solidFill>
                  <a:schemeClr val="tx1"/>
                </a:solidFill>
              </a:rPr>
              <a:t> what is the name of your development target? How would you briefly describe the development target?</a:t>
            </a:r>
          </a:p>
          <a:p>
            <a:pPr rtl="0"/>
            <a:endParaRPr lang="fi-FI" sz="1100" dirty="0">
              <a:solidFill>
                <a:schemeClr val="tx1"/>
              </a:solidFill>
            </a:endParaRPr>
          </a:p>
        </p:txBody>
      </p:sp>
      <p:sp>
        <p:nvSpPr>
          <p:cNvPr id="17" name="Slide Number Placeholder 2">
            <a:extLst>
              <a:ext uri="{FF2B5EF4-FFF2-40B4-BE49-F238E27FC236}">
                <a16:creationId xmlns:a16="http://schemas.microsoft.com/office/drawing/2014/main" id="{60CEA747-B878-D825-5C63-53BB158C985A}"/>
              </a:ext>
            </a:extLst>
          </p:cNvPr>
          <p:cNvSpPr txBox="1">
            <a:spLocks/>
          </p:cNvSpPr>
          <p:nvPr/>
        </p:nvSpPr>
        <p:spPr>
          <a:xfrm>
            <a:off x="10743561" y="322141"/>
            <a:ext cx="1236662" cy="258762"/>
          </a:xfrm>
          <a:prstGeom prst="rect">
            <a:avLst/>
          </a:prstGeom>
        </p:spPr>
        <p:txBody>
          <a:bodyPr vert="horz" wrap="square" lIns="0" tIns="0" rIns="0" bIns="0" numCol="1" rtlCol="0" anchor="ctr" anchorCtr="0" compatLnSpc="1">
            <a:prstTxWarp prst="textNoShape">
              <a:avLst/>
            </a:prstTxWarp>
            <a:noAutofit/>
          </a:bodyPr>
          <a:lstStyle>
            <a:defPPr>
              <a:defRPr lang="fi-FI"/>
            </a:defPPr>
            <a:lvl1pPr algn="r" rtl="0" eaLnBrk="1" fontAlgn="base" hangingPunct="1">
              <a:spcBef>
                <a:spcPct val="0"/>
              </a:spcBef>
              <a:spcAft>
                <a:spcPct val="0"/>
              </a:spcAft>
              <a:defRPr sz="13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fld id="{CC570664-92F3-C447-BAF6-4BFF8947FC1B}" type="slidenum">
              <a:rPr lang="fi-FI" altLang="en-FI" smtClean="0"/>
              <a:pPr/>
              <a:t>3</a:t>
            </a:fld>
            <a:endParaRPr lang="fi-FI" altLang="en-FI" dirty="0"/>
          </a:p>
        </p:txBody>
      </p:sp>
      <p:sp>
        <p:nvSpPr>
          <p:cNvPr id="2" name="Title 1">
            <a:extLst>
              <a:ext uri="{FF2B5EF4-FFF2-40B4-BE49-F238E27FC236}">
                <a16:creationId xmlns:a16="http://schemas.microsoft.com/office/drawing/2014/main" id="{1ADD2BC9-018B-7AE2-FDCA-A9CB7471C3C2}"/>
              </a:ext>
            </a:extLst>
          </p:cNvPr>
          <p:cNvSpPr>
            <a:spLocks noGrp="1"/>
          </p:cNvSpPr>
          <p:nvPr>
            <p:ph type="title"/>
          </p:nvPr>
        </p:nvSpPr>
        <p:spPr>
          <a:xfrm>
            <a:off x="2620537" y="326924"/>
            <a:ext cx="7599228" cy="567758"/>
          </a:xfrm>
        </p:spPr>
        <p:txBody>
          <a:bodyPr rtlCol="0"/>
          <a:lstStyle/>
          <a:p>
            <a:pPr rtl="0"/>
            <a:r>
              <a:rPr lang="en-gb" dirty="0"/>
              <a:t>Business Canvas completion instructions</a:t>
            </a:r>
          </a:p>
        </p:txBody>
      </p:sp>
    </p:spTree>
    <p:extLst>
      <p:ext uri="{BB962C8B-B14F-4D97-AF65-F5344CB8AC3E}">
        <p14:creationId xmlns:p14="http://schemas.microsoft.com/office/powerpoint/2010/main" val="322957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lurakenne" descr="Täydennä tähän kulurakenne">
            <a:extLst>
              <a:ext uri="{FF2B5EF4-FFF2-40B4-BE49-F238E27FC236}">
                <a16:creationId xmlns:a16="http://schemas.microsoft.com/office/drawing/2014/main" id="{357028B4-BE1A-D040-BCCA-9CFB1EF6A877}"/>
              </a:ext>
            </a:extLst>
          </p:cNvPr>
          <p:cNvSpPr>
            <a:spLocks noGrp="1"/>
          </p:cNvSpPr>
          <p:nvPr>
            <p:ph type="body" sz="quarter" idx="20"/>
          </p:nvPr>
        </p:nvSpPr>
        <p:spPr/>
        <p:txBody>
          <a:bodyPr rtlCol="0"/>
          <a:lstStyle/>
          <a:p>
            <a:pPr rtl="0"/>
            <a:endParaRPr lang="fi-FI" dirty="0"/>
          </a:p>
        </p:txBody>
      </p:sp>
      <p:sp>
        <p:nvSpPr>
          <p:cNvPr id="3" name="Jakelukanavat" descr="Täydennä tähän jakelukanavat">
            <a:extLst>
              <a:ext uri="{FF2B5EF4-FFF2-40B4-BE49-F238E27FC236}">
                <a16:creationId xmlns:a16="http://schemas.microsoft.com/office/drawing/2014/main" id="{41352487-1B77-B439-784A-B2BE4EEA95DE}"/>
              </a:ext>
            </a:extLst>
          </p:cNvPr>
          <p:cNvSpPr>
            <a:spLocks noGrp="1"/>
          </p:cNvSpPr>
          <p:nvPr>
            <p:ph type="body" sz="quarter" idx="21"/>
          </p:nvPr>
        </p:nvSpPr>
        <p:spPr>
          <a:xfrm>
            <a:off x="2030323" y="5796840"/>
            <a:ext cx="3966845" cy="607808"/>
          </a:xfrm>
        </p:spPr>
        <p:txBody>
          <a:bodyPr rtlCol="0"/>
          <a:lstStyle/>
          <a:p>
            <a:pPr rtl="0"/>
            <a:endParaRPr lang="fi-FI" dirty="0"/>
          </a:p>
        </p:txBody>
      </p:sp>
      <p:sp>
        <p:nvSpPr>
          <p:cNvPr id="4" name="Käyttäjät" descr="Täydennä tähän käyttäjät">
            <a:extLst>
              <a:ext uri="{FF2B5EF4-FFF2-40B4-BE49-F238E27FC236}">
                <a16:creationId xmlns:a16="http://schemas.microsoft.com/office/drawing/2014/main" id="{11EECFA0-2B37-F975-3BA4-4B388BC40DAC}"/>
              </a:ext>
            </a:extLst>
          </p:cNvPr>
          <p:cNvSpPr>
            <a:spLocks noGrp="1"/>
          </p:cNvSpPr>
          <p:nvPr>
            <p:ph type="body" sz="quarter" idx="17"/>
          </p:nvPr>
        </p:nvSpPr>
        <p:spPr/>
        <p:txBody>
          <a:bodyPr rtlCol="0"/>
          <a:lstStyle/>
          <a:p>
            <a:pPr rtl="0"/>
            <a:endParaRPr lang="fi-FI" dirty="0"/>
          </a:p>
        </p:txBody>
      </p:sp>
      <p:sp>
        <p:nvSpPr>
          <p:cNvPr id="5" name="Tulon kertyminen" descr="Täydennä tähän tulon kertyminen">
            <a:extLst>
              <a:ext uri="{FF2B5EF4-FFF2-40B4-BE49-F238E27FC236}">
                <a16:creationId xmlns:a16="http://schemas.microsoft.com/office/drawing/2014/main" id="{3CCD58DA-6CF1-695E-CEAC-F7384E350DDA}"/>
              </a:ext>
            </a:extLst>
          </p:cNvPr>
          <p:cNvSpPr>
            <a:spLocks noGrp="1"/>
          </p:cNvSpPr>
          <p:nvPr>
            <p:ph type="body" sz="quarter" idx="15"/>
          </p:nvPr>
        </p:nvSpPr>
        <p:spPr/>
        <p:txBody>
          <a:bodyPr rtlCol="0"/>
          <a:lstStyle/>
          <a:p>
            <a:pPr rtl="0"/>
            <a:endParaRPr lang="fi-FI" dirty="0"/>
          </a:p>
        </p:txBody>
      </p:sp>
      <p:sp>
        <p:nvSpPr>
          <p:cNvPr id="6" name="Asiakassuhde" descr="Täydennä tähän asiakassuhde">
            <a:extLst>
              <a:ext uri="{FF2B5EF4-FFF2-40B4-BE49-F238E27FC236}">
                <a16:creationId xmlns:a16="http://schemas.microsoft.com/office/drawing/2014/main" id="{05BDB39F-40B8-C8E6-7FC5-084148F23726}"/>
              </a:ext>
            </a:extLst>
          </p:cNvPr>
          <p:cNvSpPr>
            <a:spLocks noGrp="1"/>
          </p:cNvSpPr>
          <p:nvPr>
            <p:ph type="body" sz="quarter" idx="14"/>
          </p:nvPr>
        </p:nvSpPr>
        <p:spPr/>
        <p:txBody>
          <a:bodyPr rtlCol="0"/>
          <a:lstStyle/>
          <a:p>
            <a:pPr rtl="0"/>
            <a:endParaRPr lang="fi-FI" dirty="0"/>
          </a:p>
        </p:txBody>
      </p:sp>
      <p:sp>
        <p:nvSpPr>
          <p:cNvPr id="7" name="Arvolupaukset" descr="Täydennä tähän arvolupaukset">
            <a:extLst>
              <a:ext uri="{FF2B5EF4-FFF2-40B4-BE49-F238E27FC236}">
                <a16:creationId xmlns:a16="http://schemas.microsoft.com/office/drawing/2014/main" id="{33B7870D-4E0A-CD21-768F-AD5EDEB8E578}"/>
              </a:ext>
            </a:extLst>
          </p:cNvPr>
          <p:cNvSpPr>
            <a:spLocks noGrp="1"/>
          </p:cNvSpPr>
          <p:nvPr>
            <p:ph type="body" sz="quarter" idx="12"/>
          </p:nvPr>
        </p:nvSpPr>
        <p:spPr/>
        <p:txBody>
          <a:bodyPr rtlCol="0"/>
          <a:lstStyle/>
          <a:p>
            <a:r>
              <a:rPr lang="en-gb" sz="1200" b="1" dirty="0">
                <a:solidFill>
                  <a:schemeClr val="tx1"/>
                </a:solidFill>
              </a:rPr>
              <a:t> </a:t>
            </a:r>
          </a:p>
          <a:p>
            <a:pPr rtl="0"/>
            <a:endParaRPr lang="fi-FI" dirty="0"/>
          </a:p>
        </p:txBody>
      </p:sp>
      <p:sp>
        <p:nvSpPr>
          <p:cNvPr id="8" name="Resurssit" descr="Täydennä tähän resurssit">
            <a:extLst>
              <a:ext uri="{FF2B5EF4-FFF2-40B4-BE49-F238E27FC236}">
                <a16:creationId xmlns:a16="http://schemas.microsoft.com/office/drawing/2014/main" id="{E0FDB501-DC33-65E1-D0E5-4ED2494E5C17}"/>
              </a:ext>
            </a:extLst>
          </p:cNvPr>
          <p:cNvSpPr>
            <a:spLocks noGrp="1"/>
          </p:cNvSpPr>
          <p:nvPr>
            <p:ph type="body" sz="quarter" idx="13"/>
          </p:nvPr>
        </p:nvSpPr>
        <p:spPr/>
        <p:txBody>
          <a:bodyPr rtlCol="0"/>
          <a:lstStyle/>
          <a:p>
            <a:pPr rtl="0"/>
            <a:endParaRPr lang="fi-FI" dirty="0"/>
          </a:p>
        </p:txBody>
      </p:sp>
      <p:sp>
        <p:nvSpPr>
          <p:cNvPr id="9" name="Toiminnot" descr="Täydennä tähän toiminnot">
            <a:extLst>
              <a:ext uri="{FF2B5EF4-FFF2-40B4-BE49-F238E27FC236}">
                <a16:creationId xmlns:a16="http://schemas.microsoft.com/office/drawing/2014/main" id="{301635F1-BD54-7B18-CF7B-45F882EE0651}"/>
              </a:ext>
            </a:extLst>
          </p:cNvPr>
          <p:cNvSpPr>
            <a:spLocks noGrp="1"/>
          </p:cNvSpPr>
          <p:nvPr>
            <p:ph type="body" sz="quarter" idx="11"/>
          </p:nvPr>
        </p:nvSpPr>
        <p:spPr/>
        <p:txBody>
          <a:bodyPr rtlCol="0"/>
          <a:lstStyle/>
          <a:p>
            <a:pPr rtl="0"/>
            <a:endParaRPr lang="fi-FI" dirty="0"/>
          </a:p>
        </p:txBody>
      </p:sp>
      <p:sp>
        <p:nvSpPr>
          <p:cNvPr id="10" name="Kumppanit" descr="Täydennä tähän kumppanit">
            <a:extLst>
              <a:ext uri="{FF2B5EF4-FFF2-40B4-BE49-F238E27FC236}">
                <a16:creationId xmlns:a16="http://schemas.microsoft.com/office/drawing/2014/main" id="{169EBEE8-91B0-3E77-E508-A6B5CAA59786}"/>
              </a:ext>
            </a:extLst>
          </p:cNvPr>
          <p:cNvSpPr>
            <a:spLocks noGrp="1"/>
          </p:cNvSpPr>
          <p:nvPr>
            <p:ph type="body" sz="quarter" idx="16"/>
          </p:nvPr>
        </p:nvSpPr>
        <p:spPr/>
        <p:txBody>
          <a:bodyPr rtlCol="0"/>
          <a:lstStyle/>
          <a:p>
            <a:pPr rtl="0"/>
            <a:endParaRPr lang="fi-FI" dirty="0"/>
          </a:p>
        </p:txBody>
      </p:sp>
      <p:sp>
        <p:nvSpPr>
          <p:cNvPr id="18" name="Projektiryhmä" descr="Täydennä tähän projektiryhmä">
            <a:extLst>
              <a:ext uri="{FF2B5EF4-FFF2-40B4-BE49-F238E27FC236}">
                <a16:creationId xmlns:a16="http://schemas.microsoft.com/office/drawing/2014/main" id="{8FC2F04A-955C-6BAB-E54C-DCF93456C788}"/>
              </a:ext>
            </a:extLst>
          </p:cNvPr>
          <p:cNvSpPr>
            <a:spLocks noGrp="1"/>
          </p:cNvSpPr>
          <p:nvPr>
            <p:ph type="body" sz="quarter" idx="18"/>
          </p:nvPr>
        </p:nvSpPr>
        <p:spPr/>
        <p:txBody>
          <a:bodyPr rtlCol="0"/>
          <a:lstStyle/>
          <a:p>
            <a:pPr rtl="0"/>
            <a:endParaRPr lang="fi-FI" dirty="0"/>
          </a:p>
        </p:txBody>
      </p:sp>
      <p:sp>
        <p:nvSpPr>
          <p:cNvPr id="16" name="Kehityskohde" descr="Täydennä tähän kehityskohde">
            <a:extLst>
              <a:ext uri="{FF2B5EF4-FFF2-40B4-BE49-F238E27FC236}">
                <a16:creationId xmlns:a16="http://schemas.microsoft.com/office/drawing/2014/main" id="{A91F172F-0E65-DF3D-4D7C-D7EDAC8243B7}"/>
              </a:ext>
            </a:extLst>
          </p:cNvPr>
          <p:cNvSpPr>
            <a:spLocks noGrp="1"/>
          </p:cNvSpPr>
          <p:nvPr>
            <p:ph type="body" sz="quarter" idx="19"/>
          </p:nvPr>
        </p:nvSpPr>
        <p:spPr/>
        <p:txBody>
          <a:bodyPr rtlCol="0">
            <a:normAutofit/>
          </a:bodyPr>
          <a:lstStyle/>
          <a:p>
            <a:pPr rtl="0"/>
            <a:endParaRPr lang="fi-FI" dirty="0"/>
          </a:p>
        </p:txBody>
      </p:sp>
      <p:sp>
        <p:nvSpPr>
          <p:cNvPr id="13" name="Slide Number Placeholder 12">
            <a:extLst>
              <a:ext uri="{FF2B5EF4-FFF2-40B4-BE49-F238E27FC236}">
                <a16:creationId xmlns:a16="http://schemas.microsoft.com/office/drawing/2014/main" id="{4EF0C008-08FE-5B8A-19EA-30D999DBA374}"/>
              </a:ext>
            </a:extLst>
          </p:cNvPr>
          <p:cNvSpPr>
            <a:spLocks noGrp="1"/>
          </p:cNvSpPr>
          <p:nvPr>
            <p:ph type="sldNum" sz="quarter" idx="10"/>
          </p:nvPr>
        </p:nvSpPr>
        <p:spPr/>
        <p:txBody>
          <a:bodyPr rtlCol="0"/>
          <a:lstStyle/>
          <a:p>
            <a:pPr rtl="0"/>
            <a:fld id="{CC570664-92F3-C447-BAF6-4BFF8947FC1B}" type="slidenum">
              <a:rPr lang="fi-FI" altLang="en-FI" smtClean="0"/>
              <a:pPr/>
              <a:t>4</a:t>
            </a:fld>
            <a:endParaRPr lang="fi-FI" altLang="en-FI" dirty="0"/>
          </a:p>
        </p:txBody>
      </p:sp>
      <p:sp>
        <p:nvSpPr>
          <p:cNvPr id="14" name="Title 13" descr="Tässä on dian nimi: Business Canvas">
            <a:extLst>
              <a:ext uri="{FF2B5EF4-FFF2-40B4-BE49-F238E27FC236}">
                <a16:creationId xmlns:a16="http://schemas.microsoft.com/office/drawing/2014/main" id="{ABCC55B5-168F-E655-ABBB-614CA5ED6F34}"/>
              </a:ext>
            </a:extLst>
          </p:cNvPr>
          <p:cNvSpPr>
            <a:spLocks noGrp="1"/>
          </p:cNvSpPr>
          <p:nvPr>
            <p:ph type="title"/>
          </p:nvPr>
        </p:nvSpPr>
        <p:spPr/>
        <p:txBody>
          <a:bodyPr rtlCol="0"/>
          <a:lstStyle/>
          <a:p>
            <a:pPr rtl="0"/>
            <a:r>
              <a:rPr lang="en-gb" dirty="0"/>
              <a:t>Business Canvas</a:t>
            </a:r>
          </a:p>
        </p:txBody>
      </p:sp>
    </p:spTree>
    <p:extLst>
      <p:ext uri="{BB962C8B-B14F-4D97-AF65-F5344CB8AC3E}">
        <p14:creationId xmlns:p14="http://schemas.microsoft.com/office/powerpoint/2010/main" val="2988622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7AA763-6CAB-E7A8-2AC5-722F227600C0}"/>
              </a:ext>
            </a:extLst>
          </p:cNvPr>
          <p:cNvSpPr>
            <a:spLocks noGrp="1"/>
          </p:cNvSpPr>
          <p:nvPr>
            <p:ph type="sldNum" sz="quarter" idx="12"/>
          </p:nvPr>
        </p:nvSpPr>
        <p:spPr/>
        <p:txBody>
          <a:bodyPr rtlCol="0"/>
          <a:lstStyle/>
          <a:p>
            <a:pPr rtl="0"/>
            <a:fld id="{31DC9B19-EBB6-D445-8BF4-B88BD0070815}" type="slidenum">
              <a:rPr lang="fi-FI" altLang="en-FI" smtClean="0"/>
              <a:pPr/>
              <a:t>5</a:t>
            </a:fld>
            <a:endParaRPr lang="fi-FI" altLang="en-FI" dirty="0"/>
          </a:p>
        </p:txBody>
      </p:sp>
      <p:sp>
        <p:nvSpPr>
          <p:cNvPr id="5" name="Footer Placeholder 4">
            <a:extLst>
              <a:ext uri="{FF2B5EF4-FFF2-40B4-BE49-F238E27FC236}">
                <a16:creationId xmlns:a16="http://schemas.microsoft.com/office/drawing/2014/main" id="{779BCAC0-1BB3-5573-6BC7-D77F83270EA4}"/>
              </a:ext>
            </a:extLst>
          </p:cNvPr>
          <p:cNvSpPr>
            <a:spLocks noGrp="1"/>
          </p:cNvSpPr>
          <p:nvPr>
            <p:ph type="ftr" sz="quarter" idx="11"/>
          </p:nvPr>
        </p:nvSpPr>
        <p:spPr/>
        <p:txBody>
          <a:bodyPr rtlCol="0"/>
          <a:lstStyle/>
          <a:p>
            <a:pPr rtl="0">
              <a:defRPr/>
            </a:pPr>
            <a:r>
              <a:rPr lang="en-gb"/>
              <a:t>© Copyright Business Helsinki</a:t>
            </a:r>
          </a:p>
        </p:txBody>
      </p:sp>
      <p:sp>
        <p:nvSpPr>
          <p:cNvPr id="4" name="Date Placeholder 3">
            <a:extLst>
              <a:ext uri="{FF2B5EF4-FFF2-40B4-BE49-F238E27FC236}">
                <a16:creationId xmlns:a16="http://schemas.microsoft.com/office/drawing/2014/main" id="{67FA3A57-2907-0FD9-344F-E2731BF4A73E}"/>
              </a:ext>
            </a:extLst>
          </p:cNvPr>
          <p:cNvSpPr>
            <a:spLocks noGrp="1"/>
          </p:cNvSpPr>
          <p:nvPr>
            <p:ph type="dt" sz="half" idx="10"/>
          </p:nvPr>
        </p:nvSpPr>
        <p:spPr/>
        <p:txBody>
          <a:bodyPr rtlCol="0"/>
          <a:lstStyle/>
          <a:p>
            <a:pPr rtl="0">
              <a:defRPr/>
            </a:pPr>
            <a:r>
              <a:rPr lang="fi-FI"/>
              <a:t>16 October 2024</a:t>
            </a:r>
            <a:endParaRPr lang="fi-FI" dirty="0"/>
          </a:p>
        </p:txBody>
      </p:sp>
      <p:sp>
        <p:nvSpPr>
          <p:cNvPr id="3" name="Content Placeholder 2">
            <a:extLst>
              <a:ext uri="{FF2B5EF4-FFF2-40B4-BE49-F238E27FC236}">
                <a16:creationId xmlns:a16="http://schemas.microsoft.com/office/drawing/2014/main" id="{A9340E06-B70A-FECC-B82D-61AC5C6DE556}"/>
              </a:ext>
            </a:extLst>
          </p:cNvPr>
          <p:cNvSpPr>
            <a:spLocks noGrp="1"/>
          </p:cNvSpPr>
          <p:nvPr>
            <p:ph idx="1"/>
          </p:nvPr>
        </p:nvSpPr>
        <p:spPr/>
        <p:txBody>
          <a:bodyPr rtlCol="0"/>
          <a:lstStyle/>
          <a:p>
            <a:pPr rtl="0"/>
            <a:endParaRPr lang="fi-FI" dirty="0"/>
          </a:p>
        </p:txBody>
      </p:sp>
      <p:sp>
        <p:nvSpPr>
          <p:cNvPr id="2" name="Title 1">
            <a:extLst>
              <a:ext uri="{FF2B5EF4-FFF2-40B4-BE49-F238E27FC236}">
                <a16:creationId xmlns:a16="http://schemas.microsoft.com/office/drawing/2014/main" id="{DDD87558-B976-E586-5DB2-9CD562AD9AC9}"/>
              </a:ext>
            </a:extLst>
          </p:cNvPr>
          <p:cNvSpPr>
            <a:spLocks noGrp="1"/>
          </p:cNvSpPr>
          <p:nvPr>
            <p:ph type="title"/>
          </p:nvPr>
        </p:nvSpPr>
        <p:spPr/>
        <p:txBody>
          <a:bodyPr rtlCol="0"/>
          <a:lstStyle/>
          <a:p>
            <a:pPr rtl="0"/>
            <a:r>
              <a:rPr lang="en-gb" dirty="0">
                <a:latin typeface="+mj-lt"/>
              </a:rPr>
              <a:t>Fill in the sections on their respective slides</a:t>
            </a:r>
          </a:p>
        </p:txBody>
      </p:sp>
    </p:spTree>
    <p:extLst>
      <p:ext uri="{BB962C8B-B14F-4D97-AF65-F5344CB8AC3E}">
        <p14:creationId xmlns:p14="http://schemas.microsoft.com/office/powerpoint/2010/main" val="3053367333"/>
      </p:ext>
    </p:extLst>
  </p:cSld>
  <p:clrMapOvr>
    <a:masterClrMapping/>
  </p:clrMapOvr>
</p:sld>
</file>

<file path=ppt/theme/theme1.xml><?xml version="1.0" encoding="utf-8"?>
<a:theme xmlns:a="http://schemas.openxmlformats.org/drawingml/2006/main" name="Business Canva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BH esityspohja YLEINEN_logo.pptx" id="{D246F3BE-00FB-4DF4-9507-F826EBA9F32B}" vid="{1B51D7D4-A209-40C4-B079-F6184F254478}"/>
    </a:ext>
  </a:extLst>
</a:theme>
</file>

<file path=ppt/theme/theme10.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90027AB7-38D0-4AB1-B5BF-A94501051609}"/>
    </a:ext>
  </a:extLst>
</a:theme>
</file>

<file path=ppt/theme/theme1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KI-metro">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BH esityspohja YLEINEN_logo.pptx" id="{D246F3BE-00FB-4DF4-9507-F826EBA9F32B}" vid="{1B51D7D4-A209-40C4-B079-F6184F25447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5E046454-D61C-441A-BCDC-569F5359E2F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83F6D045-88F0-4E21-B3F6-C891EE937C75}"/>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F846B8AF-29C4-4144-8B4F-8946025AE478}"/>
    </a:ext>
  </a:extLst>
</a:theme>
</file>

<file path=ppt/theme/theme6.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0FCEE15D-062A-44D5-8BC8-E30A984B26DC}"/>
    </a:ext>
  </a:extLst>
</a:theme>
</file>

<file path=ppt/theme/theme7.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18A1F152-05C1-437B-90B5-E2DE56657C92}"/>
    </a:ext>
  </a:extLst>
</a:theme>
</file>

<file path=ppt/theme/theme8.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4C064EAD-B732-4966-9226-277148612119}"/>
    </a:ext>
  </a:extLst>
</a:theme>
</file>

<file path=ppt/theme/theme9.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 esityspohja YLEINEN_logo.pptx" id="{D246F3BE-00FB-4DF4-9507-F826EBA9F32B}" vid="{4B31A5F0-24E9-4B65-BEA2-8275C144B36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2D184C9FFD4894268CA90A23AA1A" ma:contentTypeVersion="18" ma:contentTypeDescription="Luo uusi asiakirja." ma:contentTypeScope="" ma:versionID="44d73f855a5ee701180011f96dfe3ab7">
  <xsd:schema xmlns:xsd="http://www.w3.org/2001/XMLSchema" xmlns:xs="http://www.w3.org/2001/XMLSchema" xmlns:p="http://schemas.microsoft.com/office/2006/metadata/properties" xmlns:ns2="ecbd2f9f-dd88-45c0-8e02-9092e0b358bf" xmlns:ns3="34b6593f-224b-4cf4-b31c-0ec92fe591e9" xmlns:ns4="46fcde59-e350-40c2-8288-8d0ddcab9cfc" targetNamespace="http://schemas.microsoft.com/office/2006/metadata/properties" ma:root="true" ma:fieldsID="680a012b28c432c32803d56161903d43" ns2:_="" ns3:_="" ns4:_="">
    <xsd:import namespace="ecbd2f9f-dd88-45c0-8e02-9092e0b358bf"/>
    <xsd:import namespace="34b6593f-224b-4cf4-b31c-0ec92fe591e9"/>
    <xsd:import namespace="46fcde59-e350-40c2-8288-8d0ddcab9c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SearchPropertie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bd2f9f-dd88-45c0-8e02-9092e0b358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1b13d2ae-8643-4d9b-9691-30b7950a7ea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b6593f-224b-4cf4-b31c-0ec92fe591e9"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fcde59-e350-40c2-8288-8d0ddcab9cf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b58bf2e-af57-437f-8ffe-4eb53ae40ee7}" ma:internalName="TaxCatchAll" ma:showField="CatchAllData" ma:web="34b6593f-224b-4cf4-b31c-0ec92fe591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bd2f9f-dd88-45c0-8e02-9092e0b358bf">
      <Terms xmlns="http://schemas.microsoft.com/office/infopath/2007/PartnerControls"/>
    </lcf76f155ced4ddcb4097134ff3c332f>
    <TaxCatchAll xmlns="46fcde59-e350-40c2-8288-8d0ddcab9cfc" xsi:nil="true"/>
    <MediaLengthInSeconds xmlns="ecbd2f9f-dd88-45c0-8e02-9092e0b358bf" xsi:nil="true"/>
    <SharedWithUsers xmlns="34b6593f-224b-4cf4-b31c-0ec92fe591e9">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A407EE-22F9-4DC5-8522-389BD3A2D8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bd2f9f-dd88-45c0-8e02-9092e0b358bf"/>
    <ds:schemaRef ds:uri="34b6593f-224b-4cf4-b31c-0ec92fe591e9"/>
    <ds:schemaRef ds:uri="46fcde59-e350-40c2-8288-8d0ddcab9c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FC06BE-BF5F-4159-AC55-4BBD1A83DDC5}">
  <ds:schemaRefs>
    <ds:schemaRef ds:uri="http://purl.org/dc/dcmitype/"/>
    <ds:schemaRef ds:uri="ecbd2f9f-dd88-45c0-8e02-9092e0b358bf"/>
    <ds:schemaRef ds:uri="http://purl.org/dc/elements/1.1/"/>
    <ds:schemaRef ds:uri="http://www.w3.org/XML/1998/namespace"/>
    <ds:schemaRef ds:uri="34b6593f-224b-4cf4-b31c-0ec92fe591e9"/>
    <ds:schemaRef ds:uri="http://schemas.microsoft.com/office/2006/documentManagement/types"/>
    <ds:schemaRef ds:uri="http://schemas.openxmlformats.org/package/2006/metadata/core-properties"/>
    <ds:schemaRef ds:uri="http://schemas.microsoft.com/office/infopath/2007/PartnerControls"/>
    <ds:schemaRef ds:uri="46fcde59-e350-40c2-8288-8d0ddcab9cf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2B25651-28F4-407F-B657-9446E3439E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Helsinki esityspohja YLEINEN_logo</Template>
  <TotalTime>9068</TotalTime>
  <Words>350</Words>
  <Application>Microsoft Office PowerPoint</Application>
  <PresentationFormat>Laajakuva</PresentationFormat>
  <Paragraphs>39</Paragraphs>
  <Slides>5</Slides>
  <Notes>4</Notes>
  <HiddenSlides>0</HiddenSlides>
  <MMClips>0</MMClips>
  <ScaleCrop>false</ScaleCrop>
  <HeadingPairs>
    <vt:vector size="6" baseType="variant">
      <vt:variant>
        <vt:lpstr>Käytetyt fontit</vt:lpstr>
      </vt:variant>
      <vt:variant>
        <vt:i4>3</vt:i4>
      </vt:variant>
      <vt:variant>
        <vt:lpstr>Teema</vt:lpstr>
      </vt:variant>
      <vt:variant>
        <vt:i4>10</vt:i4>
      </vt:variant>
      <vt:variant>
        <vt:lpstr>Dian otsikot</vt:lpstr>
      </vt:variant>
      <vt:variant>
        <vt:i4>5</vt:i4>
      </vt:variant>
    </vt:vector>
  </HeadingPairs>
  <TitlesOfParts>
    <vt:vector size="18" baseType="lpstr">
      <vt:lpstr>Arial</vt:lpstr>
      <vt:lpstr>Arial Black</vt:lpstr>
      <vt:lpstr>Calibri</vt:lpstr>
      <vt:lpstr>Business Canvas</vt:lpstr>
      <vt:lpstr>HKI-metro</vt:lpstr>
      <vt:lpstr>1_Office Theme</vt:lpstr>
      <vt:lpstr>Office Theme</vt:lpstr>
      <vt:lpstr>2_Office Theme</vt:lpstr>
      <vt:lpstr>HKI-perus</vt:lpstr>
      <vt:lpstr>HKI-perus</vt:lpstr>
      <vt:lpstr>HKI-perus</vt:lpstr>
      <vt:lpstr>HKI-perus</vt:lpstr>
      <vt:lpstr>HKI-perus</vt:lpstr>
      <vt:lpstr>Business Canvas </vt:lpstr>
      <vt:lpstr>Business Canvas instructions</vt:lpstr>
      <vt:lpstr>Business Canvas completion instructions</vt:lpstr>
      <vt:lpstr>Business Canvas</vt:lpstr>
      <vt:lpstr>Fill in the sections on their respective slides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Canvas -pohja</dc:title>
  <dc:subject/>
  <dc:creator>Faucitano Kati</dc:creator>
  <cp:keywords/>
  <dc:description>© Copyright Business Helsinki</dc:description>
  <cp:lastModifiedBy>Rajala Olli-Ville</cp:lastModifiedBy>
  <cp:revision>7</cp:revision>
  <dcterms:created xsi:type="dcterms:W3CDTF">2024-03-26T06:43:03Z</dcterms:created>
  <dcterms:modified xsi:type="dcterms:W3CDTF">2025-05-12T07:59:42Z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0x010100E8AD2D184C9FFD4894268CA90A23AA1A</vt:lpwstr>
  </property>
  <property fmtid="{D5CDD505-2E9C-101B-9397-08002B2CF9AE}" pid="3" name="Order">
    <vt:lpwstr>24000.0000000000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MSIP_Label_f35e945f-875f-47b7-87fa-10b3524d17f5_Enabled">
    <vt:lpwstr>true</vt:lpwstr>
  </property>
  <property fmtid="{D5CDD505-2E9C-101B-9397-08002B2CF9AE}" pid="12" name="MSIP_Label_f35e945f-875f-47b7-87fa-10b3524d17f5_SetDate">
    <vt:lpwstr>2023-01-20T08:28:38Z</vt:lpwstr>
  </property>
  <property fmtid="{D5CDD505-2E9C-101B-9397-08002B2CF9AE}" pid="13" name="MSIP_Label_f35e945f-875f-47b7-87fa-10b3524d17f5_Method">
    <vt:lpwstr>Standard</vt:lpwstr>
  </property>
  <property fmtid="{D5CDD505-2E9C-101B-9397-08002B2CF9AE}" pid="14" name="MSIP_Label_f35e945f-875f-47b7-87fa-10b3524d17f5_Name">
    <vt:lpwstr>Julkinen (harkinnanvaraisesti)</vt:lpwstr>
  </property>
  <property fmtid="{D5CDD505-2E9C-101B-9397-08002B2CF9AE}" pid="15" name="MSIP_Label_f35e945f-875f-47b7-87fa-10b3524d17f5_SiteId">
    <vt:lpwstr>3feb6bc1-d722-4726-966c-5b58b64df752</vt:lpwstr>
  </property>
  <property fmtid="{D5CDD505-2E9C-101B-9397-08002B2CF9AE}" pid="16" name="MSIP_Label_f35e945f-875f-47b7-87fa-10b3524d17f5_ActionId">
    <vt:lpwstr>362c7195-9a46-4a07-890d-e1255086893e</vt:lpwstr>
  </property>
  <property fmtid="{D5CDD505-2E9C-101B-9397-08002B2CF9AE}" pid="17" name="MSIP_Label_f35e945f-875f-47b7-87fa-10b3524d17f5_ContentBits">
    <vt:lpwstr>0</vt:lpwstr>
  </property>
</Properties>
</file>