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6.xml" ContentType="application/vnd.openxmlformats-officedocument.theme+xml"/>
  <Override PartName="/ppt/slideLayouts/slideLayout45.xml" ContentType="application/vnd.openxmlformats-officedocument.presentationml.slideLayout+xml"/>
  <Override PartName="/ppt/theme/theme7.xml" ContentType="application/vnd.openxmlformats-officedocument.theme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slideLayouts/slideLayout47.xml" ContentType="application/vnd.openxmlformats-officedocument.presentationml.slideLayout+xml"/>
  <Override PartName="/ppt/theme/theme9.xml" ContentType="application/vnd.openxmlformats-officedocument.theme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22" r:id="rId4"/>
    <p:sldMasterId id="2147483696" r:id="rId5"/>
    <p:sldMasterId id="2147484097" r:id="rId6"/>
    <p:sldMasterId id="2147484089" r:id="rId7"/>
    <p:sldMasterId id="2147484105" r:id="rId8"/>
    <p:sldMasterId id="2147483648" r:id="rId9"/>
    <p:sldMasterId id="2147484114" r:id="rId10"/>
    <p:sldMasterId id="2147484116" r:id="rId11"/>
    <p:sldMasterId id="2147484118" r:id="rId12"/>
    <p:sldMasterId id="2147484120" r:id="rId13"/>
  </p:sldMasterIdLst>
  <p:notesMasterIdLst>
    <p:notesMasterId r:id="rId19"/>
  </p:notesMasterIdLst>
  <p:handoutMasterIdLst>
    <p:handoutMasterId r:id="rId20"/>
  </p:handoutMasterIdLst>
  <p:sldIdLst>
    <p:sldId id="288" r:id="rId14"/>
    <p:sldId id="313" r:id="rId15"/>
    <p:sldId id="322" r:id="rId16"/>
    <p:sldId id="320" r:id="rId17"/>
    <p:sldId id="314" r:id="rId18"/>
  </p:sldIdLst>
  <p:sldSz cx="12192000" cy="6858000"/>
  <p:notesSz cx="6858000" cy="9144000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usiness Canvas (kansi)" id="{9623DBE2-5F14-EC4A-A26D-934715EBBF24}">
          <p14:sldIdLst>
            <p14:sldId id="288"/>
          </p14:sldIdLst>
        </p14:section>
        <p14:section name="Business Canvas -ohje" id="{99EED09B-ED45-A043-9A85-FEE3E8986851}">
          <p14:sldIdLst>
            <p14:sldId id="313"/>
            <p14:sldId id="322"/>
          </p14:sldIdLst>
        </p14:section>
        <p14:section name="Business Canvas –pohja" id="{516B27DE-9CC5-9940-A769-E460C30C4965}">
          <p14:sldIdLst>
            <p14:sldId id="320"/>
            <p14:sldId id="31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251"/>
    <a:srgbClr val="0000BF"/>
    <a:srgbClr val="00D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02" autoAdjust="0"/>
    <p:restoredTop sz="96230"/>
  </p:normalViewPr>
  <p:slideViewPr>
    <p:cSldViewPr snapToGrid="0">
      <p:cViewPr varScale="1">
        <p:scale>
          <a:sx n="62" d="100"/>
          <a:sy n="62" d="100"/>
        </p:scale>
        <p:origin x="928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6" d="100"/>
          <a:sy n="146" d="100"/>
        </p:scale>
        <p:origin x="47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EEAE7-2345-6BBF-A878-E443D43066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4D7B1-C476-4AA7-B7C3-020DA5A849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674CF-E4B2-2C4B-BC1C-4C61545D98EA}" type="datetimeFigureOut">
              <a:rPr lang="fi-FI" smtClean="0"/>
              <a:t>7.5.2024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48C9F0-CF34-EFC7-5E99-EBA90FF8F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7E6FA-CFF3-AE4E-7E45-488F6CF9E3E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8FB37-35F4-204C-9472-0835280E06AE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4784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AB130969-3E7C-4248-8B4E-2F413E0A9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6294022-FA1B-1C46-851D-A5D69EF8CD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52245C5-0034-C449-BA71-D9B3BF12512C}" type="datetimeFigureOut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411B62B4-A576-0842-A136-1944975433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dirty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83288488-6FC3-1B47-9123-8C63FF2A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40D31CA-D7E1-3342-9572-16C915A6EB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i-FI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404B0F-8B7F-294A-BCB1-B45C1B5A12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B81CB8C0-CFFD-7049-B3A0-DA0C391F51D7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CB8C0-CFFD-7049-B3A0-DA0C391F51D7}" type="slidenum">
              <a:rPr lang="fi-FI" altLang="en-FI" smtClean="0"/>
              <a:pPr/>
              <a:t>1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7078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CB8C0-CFFD-7049-B3A0-DA0C391F51D7}" type="slidenum">
              <a:rPr lang="fi-FI" altLang="en-FI" smtClean="0"/>
              <a:pPr/>
              <a:t>2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244857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1CB8C0-CFFD-7049-B3A0-DA0C391F51D7}" type="slidenum">
              <a:rPr lang="fi-FI" altLang="en-FI" smtClean="0"/>
              <a:pPr/>
              <a:t>5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876933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28E53-5441-A8C2-80FD-752DBC312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0537" y="326924"/>
            <a:ext cx="6668430" cy="56775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Business Canvas</a:t>
            </a:r>
            <a:endParaRPr lang="fi-FI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C81D2F-A5EF-2F5B-F128-2523FE2411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54471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Kuvan paikkamerkki 9"/>
          <p:cNvSpPr>
            <a:spLocks noGrp="1"/>
          </p:cNvSpPr>
          <p:nvPr>
            <p:ph type="pic" sz="quarter" idx="13"/>
          </p:nvPr>
        </p:nvSpPr>
        <p:spPr>
          <a:xfrm>
            <a:off x="7131050" y="0"/>
            <a:ext cx="5060950" cy="6858000"/>
          </a:xfr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fi-FI" noProof="0" dirty="0"/>
              <a:t>Lisää kuva napsauttamalla kuvaketta</a:t>
            </a:r>
          </a:p>
        </p:txBody>
      </p:sp>
      <p:sp>
        <p:nvSpPr>
          <p:cNvPr id="7" name="Freeform 9">
            <a:extLst>
              <a:ext uri="{FF2B5EF4-FFF2-40B4-BE49-F238E27FC236}">
                <a16:creationId xmlns:a16="http://schemas.microsoft.com/office/drawing/2014/main" id="{11D22323-6BA4-A7EE-ED14-FF10E60518FD}"/>
              </a:ext>
            </a:extLst>
          </p:cNvPr>
          <p:cNvSpPr>
            <a:spLocks noChangeAspect="1"/>
          </p:cNvSpPr>
          <p:nvPr userDrawn="1"/>
        </p:nvSpPr>
        <p:spPr bwMode="auto">
          <a:xfrm rot="10800000">
            <a:off x="6088317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408562"/>
            <a:ext cx="6371618" cy="787615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6371618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99F2B9-872E-3568-7506-E3DE53F3EE4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51472-5F49-DD4A-97E5-27CE2CAFCC79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0FB2BAB-1DA0-A20A-EE44-BE8FE855476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E98552D-5F3F-D98D-E00C-BAD0409ACAF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D2A4C26-39B2-E648-8A03-85B5BF0A8C1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017339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03C1F53F-60EA-6B96-F658-F070805C6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61C5-EE19-F543-BA32-FC7B85F7BA4E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6C25DFE8-4E0F-A783-79CF-4608C9834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E1DAC5AA-B002-FC2C-B56E-78684C4B6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A0211-E295-5644-B62C-D95604603DA1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3618805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>
            <a:extLst>
              <a:ext uri="{FF2B5EF4-FFF2-40B4-BE49-F238E27FC236}">
                <a16:creationId xmlns:a16="http://schemas.microsoft.com/office/drawing/2014/main" id="{C8E4EB25-AD41-FCB6-0901-10C760198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4759C-CB66-2F44-B68D-0FAAC6CA6BF4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3" name="Alatunnisteen paikkamerkki 4">
            <a:extLst>
              <a:ext uri="{FF2B5EF4-FFF2-40B4-BE49-F238E27FC236}">
                <a16:creationId xmlns:a16="http://schemas.microsoft.com/office/drawing/2014/main" id="{2A52785F-E2B7-26CF-F09B-88290D83D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4" name="Dian numeron paikkamerkki 5">
            <a:extLst>
              <a:ext uri="{FF2B5EF4-FFF2-40B4-BE49-F238E27FC236}">
                <a16:creationId xmlns:a16="http://schemas.microsoft.com/office/drawing/2014/main" id="{E26769BA-E9F7-9BC1-B0BA-925CBD04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6A94A-FBE7-E140-804E-F8D83317EFA4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22945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15C7A41-34DF-89EB-456E-AC97AF5E9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0FBD98-00E2-C947-8C5F-6CA64E486BA9}" type="datetime1">
              <a:rPr lang="fi-FI" smtClean="0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48BFC15-2CE7-0855-6D2C-20B47D6DE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9AAB9BA-CCBD-0D4E-9253-E1ABE674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82532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83DAEFB9-E540-483D-5BDB-F1855E152657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8BF118-2BB3-0A3D-8D3B-A4E35FCAA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90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1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A2BADD49-781D-6E97-3EA7-01FDD0C1831D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F57A07-A54D-F7CA-AF4B-A42BF05760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1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C48FF56-EFC1-053D-1B13-40EA5DF5DE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147"/>
            <a:ext cx="12192000" cy="3783247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DA0151-E053-E6E5-AC27-186AFB2E6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35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2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8B11C8F-6B58-E14C-4FE5-20FC515CC7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60" y="-15241"/>
            <a:ext cx="12193588" cy="555288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B30BC-78B5-B7FC-9C0E-3A2FD727F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819819"/>
            <a:ext cx="3369870" cy="59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8989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A7DF82D-9248-4AB0-934F-575312BBC0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152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9ADD48-9E17-8F1A-65C9-733635CD08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4091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nsi 3 B">
    <p:bg>
      <p:bgPr>
        <a:solidFill>
          <a:srgbClr val="9FC9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086050-E65A-1669-9EAF-B9FEB9917F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9678988" cy="6859125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10739336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2665378"/>
            <a:ext cx="1070947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624F6-B3CA-B936-54E5-6B3D041BCB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nvas -oh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ähde">
            <a:extLst>
              <a:ext uri="{FF2B5EF4-FFF2-40B4-BE49-F238E27FC236}">
                <a16:creationId xmlns:a16="http://schemas.microsoft.com/office/drawing/2014/main" id="{277D2E05-5725-0CAA-493F-AE4E45192D21}"/>
              </a:ext>
            </a:extLst>
          </p:cNvPr>
          <p:cNvSpPr txBox="1">
            <a:spLocks/>
          </p:cNvSpPr>
          <p:nvPr userDrawn="1"/>
        </p:nvSpPr>
        <p:spPr>
          <a:xfrm>
            <a:off x="3035257" y="6427661"/>
            <a:ext cx="6123992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100" dirty="0"/>
              <a:t>Business Canvas perustuu Business Model Canvas –malliin. Lisätietoa: Strategyzer.com</a:t>
            </a:r>
          </a:p>
        </p:txBody>
      </p:sp>
      <p:sp>
        <p:nvSpPr>
          <p:cNvPr id="31" name="Copyright">
            <a:extLst>
              <a:ext uri="{FF2B5EF4-FFF2-40B4-BE49-F238E27FC236}">
                <a16:creationId xmlns:a16="http://schemas.microsoft.com/office/drawing/2014/main" id="{1575FE46-3623-4B26-EF26-9FD8C13BDC96}"/>
              </a:ext>
            </a:extLst>
          </p:cNvPr>
          <p:cNvSpPr txBox="1">
            <a:spLocks/>
          </p:cNvSpPr>
          <p:nvPr userDrawn="1"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000" dirty="0"/>
              <a:t>© Copyright Business Helsinki</a:t>
            </a:r>
          </a:p>
        </p:txBody>
      </p:sp>
      <p:sp>
        <p:nvSpPr>
          <p:cNvPr id="5" name="Kulurakenne">
            <a:extLst>
              <a:ext uri="{FF2B5EF4-FFF2-40B4-BE49-F238E27FC236}">
                <a16:creationId xmlns:a16="http://schemas.microsoft.com/office/drawing/2014/main" id="{BB9A59A6-796B-D18A-1511-2B2A12B3C043}"/>
              </a:ext>
            </a:extLst>
          </p:cNvPr>
          <p:cNvSpPr>
            <a:spLocks/>
          </p:cNvSpPr>
          <p:nvPr userDrawn="1"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Kulurakenne</a:t>
            </a:r>
            <a:r>
              <a:rPr lang="fi-FI" sz="1100" dirty="0">
                <a:solidFill>
                  <a:schemeClr val="tx1"/>
                </a:solidFill>
              </a:rPr>
              <a:t>: Mitkä ovat suurimmat kulut? Mitkä resurssit ja toiminnot maksavat eniten?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6" name="Jakeluanavat">
            <a:extLst>
              <a:ext uri="{FF2B5EF4-FFF2-40B4-BE49-F238E27FC236}">
                <a16:creationId xmlns:a16="http://schemas.microsoft.com/office/drawing/2014/main" id="{D6CE5C3B-5F87-13F0-C40E-4734DA769494}"/>
              </a:ext>
            </a:extLst>
          </p:cNvPr>
          <p:cNvSpPr>
            <a:spLocks/>
          </p:cNvSpPr>
          <p:nvPr userDrawn="1"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Jakelukanavat: </a:t>
            </a:r>
            <a:r>
              <a:rPr lang="fi-FI" sz="1100" dirty="0">
                <a:solidFill>
                  <a:schemeClr val="tx1"/>
                </a:solidFill>
              </a:rPr>
              <a:t>Mistä ja miten käyttäjät tavoitetaan?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7" name="Käyttäjät">
            <a:extLst>
              <a:ext uri="{FF2B5EF4-FFF2-40B4-BE49-F238E27FC236}">
                <a16:creationId xmlns:a16="http://schemas.microsoft.com/office/drawing/2014/main" id="{DE931522-2296-E744-C7D5-A88FF9ADFD66}"/>
              </a:ext>
            </a:extLst>
          </p:cNvPr>
          <p:cNvSpPr>
            <a:spLocks/>
          </p:cNvSpPr>
          <p:nvPr userDrawn="1"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Käyttäjät: </a:t>
            </a:r>
            <a:r>
              <a:rPr lang="fi-FI" sz="1100" dirty="0">
                <a:solidFill>
                  <a:schemeClr val="tx1"/>
                </a:solidFill>
              </a:rPr>
              <a:t>mitkä ovat tärkeimmät käyttäjäryhmät? Kenelle arvoa tuotetaan?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8" name="Tulon kertyminen">
            <a:extLst>
              <a:ext uri="{FF2B5EF4-FFF2-40B4-BE49-F238E27FC236}">
                <a16:creationId xmlns:a16="http://schemas.microsoft.com/office/drawing/2014/main" id="{1B4E0E1E-5385-46F4-70B2-A6A2AF26E7AA}"/>
              </a:ext>
            </a:extLst>
          </p:cNvPr>
          <p:cNvSpPr>
            <a:spLocks/>
          </p:cNvSpPr>
          <p:nvPr userDrawn="1"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Tulon kertyminen: </a:t>
            </a:r>
            <a:r>
              <a:rPr lang="fi-FI" sz="1100" dirty="0">
                <a:solidFill>
                  <a:schemeClr val="tx1"/>
                </a:solidFill>
              </a:rPr>
              <a:t>mistä käyttäjät ovat valmiita maksamaan? Mistä he tällä hetkellä maksavat? Miten he haluaisivat maksaa?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9" name="Asiakassuhde">
            <a:extLst>
              <a:ext uri="{FF2B5EF4-FFF2-40B4-BE49-F238E27FC236}">
                <a16:creationId xmlns:a16="http://schemas.microsoft.com/office/drawing/2014/main" id="{7DD21E0E-18AF-A20E-1977-C45912EB28C9}"/>
              </a:ext>
            </a:extLst>
          </p:cNvPr>
          <p:cNvSpPr>
            <a:spLocks/>
          </p:cNvSpPr>
          <p:nvPr userDrawn="1"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Asiakassuhde: </a:t>
            </a:r>
            <a:r>
              <a:rPr lang="fi-FI" sz="1100" dirty="0">
                <a:solidFill>
                  <a:schemeClr val="tx1"/>
                </a:solidFill>
              </a:rPr>
              <a:t>millainen on asiakassuhteenne käyttäjiin? Onko asiakassuhde jo olemassa?</a:t>
            </a:r>
          </a:p>
          <a:p>
            <a:endParaRPr lang="fi-FI" sz="1100" dirty="0">
              <a:solidFill>
                <a:schemeClr val="tx1"/>
              </a:solidFill>
            </a:endParaRP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0" name="Arvolupaukset">
            <a:extLst>
              <a:ext uri="{FF2B5EF4-FFF2-40B4-BE49-F238E27FC236}">
                <a16:creationId xmlns:a16="http://schemas.microsoft.com/office/drawing/2014/main" id="{7A378D5C-5A5D-E9A5-C362-B87358D46A0E}"/>
              </a:ext>
            </a:extLst>
          </p:cNvPr>
          <p:cNvSpPr>
            <a:spLocks/>
          </p:cNvSpPr>
          <p:nvPr userDrawn="1"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Arvolupaukset: 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mitä arvoa käyttäjille tuotetaan?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Mikä käyttäjän ongelma ratkaistaan?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Mitä käyttäjän tarpeita tyydytetään?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1" name="Resurssit">
            <a:extLst>
              <a:ext uri="{FF2B5EF4-FFF2-40B4-BE49-F238E27FC236}">
                <a16:creationId xmlns:a16="http://schemas.microsoft.com/office/drawing/2014/main" id="{9E3178C8-455B-9F00-A95E-2693EFAFE804}"/>
              </a:ext>
            </a:extLst>
          </p:cNvPr>
          <p:cNvSpPr>
            <a:spLocks/>
          </p:cNvSpPr>
          <p:nvPr userDrawn="1"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Resurssit: </a:t>
            </a:r>
            <a:r>
              <a:rPr lang="fi-FI" sz="1100" dirty="0">
                <a:solidFill>
                  <a:schemeClr val="tx1"/>
                </a:solidFill>
              </a:rPr>
              <a:t>mitä resursseja arvolupausten täyttäminen edellyttää?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2" name="Toiminnot">
            <a:extLst>
              <a:ext uri="{FF2B5EF4-FFF2-40B4-BE49-F238E27FC236}">
                <a16:creationId xmlns:a16="http://schemas.microsoft.com/office/drawing/2014/main" id="{DDA1053F-E912-6692-4143-81276698F582}"/>
              </a:ext>
            </a:extLst>
          </p:cNvPr>
          <p:cNvSpPr>
            <a:spLocks/>
          </p:cNvSpPr>
          <p:nvPr userDrawn="1"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Toiminnot: </a:t>
            </a:r>
            <a:r>
              <a:rPr lang="fi-FI" sz="1100" dirty="0">
                <a:solidFill>
                  <a:schemeClr val="tx1"/>
                </a:solidFill>
              </a:rPr>
              <a:t>mitä toimintoja arvolupausten täyttäminen edellyttää?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3" name="Kumppanit">
            <a:extLst>
              <a:ext uri="{FF2B5EF4-FFF2-40B4-BE49-F238E27FC236}">
                <a16:creationId xmlns:a16="http://schemas.microsoft.com/office/drawing/2014/main" id="{F7BADB5F-C166-E343-B534-327A2BEF908E}"/>
              </a:ext>
            </a:extLst>
          </p:cNvPr>
          <p:cNvSpPr>
            <a:spLocks/>
          </p:cNvSpPr>
          <p:nvPr userDrawn="1"/>
        </p:nvSpPr>
        <p:spPr>
          <a:xfrm>
            <a:off x="366634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Kumppanit: </a:t>
            </a:r>
            <a:r>
              <a:rPr lang="fi-FI" sz="1100" dirty="0">
                <a:solidFill>
                  <a:schemeClr val="tx1"/>
                </a:solidFill>
              </a:rPr>
              <a:t>ketkä ovat avainkumppaneita? Mitä resursseja heiltä saadaan? Mitä toimintoja he hoitavat?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4" name="Projektiryhmä">
            <a:extLst>
              <a:ext uri="{FF2B5EF4-FFF2-40B4-BE49-F238E27FC236}">
                <a16:creationId xmlns:a16="http://schemas.microsoft.com/office/drawing/2014/main" id="{553034F0-F1D1-F4B1-C119-9BE5BA27E363}"/>
              </a:ext>
            </a:extLst>
          </p:cNvPr>
          <p:cNvSpPr>
            <a:spLocks/>
          </p:cNvSpPr>
          <p:nvPr userDrawn="1"/>
        </p:nvSpPr>
        <p:spPr>
          <a:xfrm>
            <a:off x="6170142" y="1024044"/>
            <a:ext cx="5613188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Projektiryhmä: </a:t>
            </a:r>
            <a:r>
              <a:rPr lang="fi-FI" sz="1100" dirty="0">
                <a:solidFill>
                  <a:schemeClr val="tx1"/>
                </a:solidFill>
              </a:rPr>
              <a:t>ketkä kaikki ovat mukana projektiryhmässä?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5" name="Kehityskohde">
            <a:extLst>
              <a:ext uri="{FF2B5EF4-FFF2-40B4-BE49-F238E27FC236}">
                <a16:creationId xmlns:a16="http://schemas.microsoft.com/office/drawing/2014/main" id="{2AD73E77-A219-38DE-9A47-F61B8CC75A0C}"/>
              </a:ext>
            </a:extLst>
          </p:cNvPr>
          <p:cNvSpPr>
            <a:spLocks/>
          </p:cNvSpPr>
          <p:nvPr userDrawn="1"/>
        </p:nvSpPr>
        <p:spPr>
          <a:xfrm>
            <a:off x="382461" y="1010009"/>
            <a:ext cx="5616000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Kehityskohde: </a:t>
            </a:r>
            <a:r>
              <a:rPr lang="fi-FI" sz="1100" dirty="0">
                <a:solidFill>
                  <a:schemeClr val="tx1"/>
                </a:solidFill>
              </a:rPr>
              <a:t>mikä on kehityskohteen nimi? Miten kuvailisit lyhyesti kehityskohdetta?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339D9-0CA5-2294-4491-BA31B7E8F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C3D17-E6B0-D0FC-3048-265E29CEDC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3538" y="326924"/>
            <a:ext cx="6611816" cy="56775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Business Canvas –</a:t>
            </a:r>
            <a:r>
              <a:rPr lang="en-GB" dirty="0" err="1"/>
              <a:t>ohje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3520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678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995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770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320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323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50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657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58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07044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0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Canvas -poh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ähde">
            <a:extLst>
              <a:ext uri="{FF2B5EF4-FFF2-40B4-BE49-F238E27FC236}">
                <a16:creationId xmlns:a16="http://schemas.microsoft.com/office/drawing/2014/main" id="{F905DD6F-6CC4-5A16-BBCE-00E45D0966FA}"/>
              </a:ext>
            </a:extLst>
          </p:cNvPr>
          <p:cNvSpPr txBox="1">
            <a:spLocks/>
          </p:cNvSpPr>
          <p:nvPr userDrawn="1"/>
        </p:nvSpPr>
        <p:spPr>
          <a:xfrm>
            <a:off x="3035257" y="6427661"/>
            <a:ext cx="6123992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100" dirty="0"/>
              <a:t>Business Canvas perustuu Business Model Canvas –malliin. Lisätietoa: Strategyzer.com</a:t>
            </a:r>
          </a:p>
        </p:txBody>
      </p:sp>
      <p:sp>
        <p:nvSpPr>
          <p:cNvPr id="68" name="Copyright">
            <a:extLst>
              <a:ext uri="{FF2B5EF4-FFF2-40B4-BE49-F238E27FC236}">
                <a16:creationId xmlns:a16="http://schemas.microsoft.com/office/drawing/2014/main" id="{4AD51DA4-8021-3189-69DC-A387172A4D5A}"/>
              </a:ext>
            </a:extLst>
          </p:cNvPr>
          <p:cNvSpPr txBox="1">
            <a:spLocks/>
          </p:cNvSpPr>
          <p:nvPr userDrawn="1"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000" dirty="0"/>
              <a:t>© Copyright Business Helsinki</a:t>
            </a:r>
          </a:p>
        </p:txBody>
      </p:sp>
      <p:sp>
        <p:nvSpPr>
          <p:cNvPr id="44" name="Täydennä tähän">
            <a:extLst>
              <a:ext uri="{FF2B5EF4-FFF2-40B4-BE49-F238E27FC236}">
                <a16:creationId xmlns:a16="http://schemas.microsoft.com/office/drawing/2014/main" id="{551A49FA-C6B3-39D9-A612-1CBCB4B0D7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73519" y="5796840"/>
            <a:ext cx="4487382" cy="607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46" name="Kulurakenne">
            <a:extLst>
              <a:ext uri="{FF2B5EF4-FFF2-40B4-BE49-F238E27FC236}">
                <a16:creationId xmlns:a16="http://schemas.microsoft.com/office/drawing/2014/main" id="{4207CCDE-55DB-413B-D1D4-7188C447E61D}"/>
              </a:ext>
            </a:extLst>
          </p:cNvPr>
          <p:cNvSpPr>
            <a:spLocks/>
          </p:cNvSpPr>
          <p:nvPr userDrawn="1"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Kulurakenne</a:t>
            </a:r>
            <a:r>
              <a:rPr lang="fi-FI" sz="1100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5" name="Täydennä tähän">
            <a:extLst>
              <a:ext uri="{FF2B5EF4-FFF2-40B4-BE49-F238E27FC236}">
                <a16:creationId xmlns:a16="http://schemas.microsoft.com/office/drawing/2014/main" id="{4FCB18D2-06F6-63C5-C1A5-BFEBD6B903F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76260" y="5796840"/>
            <a:ext cx="4389632" cy="6078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47" name="Jakeluanavat">
            <a:extLst>
              <a:ext uri="{FF2B5EF4-FFF2-40B4-BE49-F238E27FC236}">
                <a16:creationId xmlns:a16="http://schemas.microsoft.com/office/drawing/2014/main" id="{7AECC8D1-C386-9F63-719C-68FCB3BB109C}"/>
              </a:ext>
            </a:extLst>
          </p:cNvPr>
          <p:cNvSpPr>
            <a:spLocks/>
          </p:cNvSpPr>
          <p:nvPr userDrawn="1"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Jakelukanavat:</a:t>
            </a:r>
            <a:endParaRPr lang="fi-FI" sz="1100" dirty="0">
              <a:solidFill>
                <a:schemeClr val="tx1"/>
              </a:solidFill>
            </a:endParaRP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1" name="Täydennä tähän">
            <a:extLst>
              <a:ext uri="{FF2B5EF4-FFF2-40B4-BE49-F238E27FC236}">
                <a16:creationId xmlns:a16="http://schemas.microsoft.com/office/drawing/2014/main" id="{009A9947-179C-814B-8E97-E2FF5D27CA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882361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48" name="Käyttäjät">
            <a:extLst>
              <a:ext uri="{FF2B5EF4-FFF2-40B4-BE49-F238E27FC236}">
                <a16:creationId xmlns:a16="http://schemas.microsoft.com/office/drawing/2014/main" id="{CD17AAE3-FA58-878C-2F9A-7BC5FE07133A}"/>
              </a:ext>
            </a:extLst>
          </p:cNvPr>
          <p:cNvSpPr>
            <a:spLocks/>
          </p:cNvSpPr>
          <p:nvPr userDrawn="1"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Käyttäjät: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9" name="Täydennä tähän">
            <a:extLst>
              <a:ext uri="{FF2B5EF4-FFF2-40B4-BE49-F238E27FC236}">
                <a16:creationId xmlns:a16="http://schemas.microsoft.com/office/drawing/2014/main" id="{2121DD43-6734-8147-FC71-CC93FD0B16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25749" y="4089508"/>
            <a:ext cx="1992888" cy="14294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49" name="Tulon kertyminen">
            <a:extLst>
              <a:ext uri="{FF2B5EF4-FFF2-40B4-BE49-F238E27FC236}">
                <a16:creationId xmlns:a16="http://schemas.microsoft.com/office/drawing/2014/main" id="{0ED3C4F2-BB80-B4F2-B141-F80870B5EB55}"/>
              </a:ext>
            </a:extLst>
          </p:cNvPr>
          <p:cNvSpPr>
            <a:spLocks/>
          </p:cNvSpPr>
          <p:nvPr userDrawn="1"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Tulon kertyminen: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8" name="Täydennä tähän">
            <a:extLst>
              <a:ext uri="{FF2B5EF4-FFF2-40B4-BE49-F238E27FC236}">
                <a16:creationId xmlns:a16="http://schemas.microsoft.com/office/drawing/2014/main" id="{81812F74-0E1C-B487-0973-AC472704D4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25749" y="2115651"/>
            <a:ext cx="1992888" cy="1421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0" name="Asiakassuhde">
            <a:extLst>
              <a:ext uri="{FF2B5EF4-FFF2-40B4-BE49-F238E27FC236}">
                <a16:creationId xmlns:a16="http://schemas.microsoft.com/office/drawing/2014/main" id="{44DFAB9B-23F2-EE2C-D9B4-601BB4116DF1}"/>
              </a:ext>
            </a:extLst>
          </p:cNvPr>
          <p:cNvSpPr>
            <a:spLocks/>
          </p:cNvSpPr>
          <p:nvPr userDrawn="1"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Asiakassuhde: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6" name="Täydennä tähän">
            <a:extLst>
              <a:ext uri="{FF2B5EF4-FFF2-40B4-BE49-F238E27FC236}">
                <a16:creationId xmlns:a16="http://schemas.microsoft.com/office/drawing/2014/main" id="{96D68DDF-E5B7-F308-1E03-0FD1C60481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05065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1" name="Arvolupaukset">
            <a:extLst>
              <a:ext uri="{FF2B5EF4-FFF2-40B4-BE49-F238E27FC236}">
                <a16:creationId xmlns:a16="http://schemas.microsoft.com/office/drawing/2014/main" id="{85632704-D07D-5668-A4DD-580FB4ED1A10}"/>
              </a:ext>
            </a:extLst>
          </p:cNvPr>
          <p:cNvSpPr>
            <a:spLocks/>
          </p:cNvSpPr>
          <p:nvPr userDrawn="1"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Arvolupaukset: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7" name="Täydennä tähän">
            <a:extLst>
              <a:ext uri="{FF2B5EF4-FFF2-40B4-BE49-F238E27FC236}">
                <a16:creationId xmlns:a16="http://schemas.microsoft.com/office/drawing/2014/main" id="{093F166C-5B01-B862-F2A2-28CC4551B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73363" y="4089679"/>
            <a:ext cx="1958975" cy="142257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66" name="Resurssit">
            <a:extLst>
              <a:ext uri="{FF2B5EF4-FFF2-40B4-BE49-F238E27FC236}">
                <a16:creationId xmlns:a16="http://schemas.microsoft.com/office/drawing/2014/main" id="{07EA5A9C-E6A4-5A55-6654-814413089910}"/>
              </a:ext>
            </a:extLst>
          </p:cNvPr>
          <p:cNvSpPr>
            <a:spLocks/>
          </p:cNvSpPr>
          <p:nvPr userDrawn="1"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Resurssit: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4" name="Täydennä tähän">
            <a:extLst>
              <a:ext uri="{FF2B5EF4-FFF2-40B4-BE49-F238E27FC236}">
                <a16:creationId xmlns:a16="http://schemas.microsoft.com/office/drawing/2014/main" id="{6E73D51C-2271-DB81-B619-BCD46B4BEA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73363" y="2115651"/>
            <a:ext cx="1958975" cy="14213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2" name="Toiminnot">
            <a:extLst>
              <a:ext uri="{FF2B5EF4-FFF2-40B4-BE49-F238E27FC236}">
                <a16:creationId xmlns:a16="http://schemas.microsoft.com/office/drawing/2014/main" id="{E7267612-3B84-8F40-8871-EF3A6A99AD93}"/>
              </a:ext>
            </a:extLst>
          </p:cNvPr>
          <p:cNvSpPr>
            <a:spLocks/>
          </p:cNvSpPr>
          <p:nvPr userDrawn="1"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Toiminnot: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0" name="Täydennä tähän">
            <a:extLst>
              <a:ext uri="{FF2B5EF4-FFF2-40B4-BE49-F238E27FC236}">
                <a16:creationId xmlns:a16="http://schemas.microsoft.com/office/drawing/2014/main" id="{1F49F11A-A820-AD72-5159-9676F6BA9B0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2096" y="2115651"/>
            <a:ext cx="1778540" cy="33966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3" name="Kumppanit">
            <a:extLst>
              <a:ext uri="{FF2B5EF4-FFF2-40B4-BE49-F238E27FC236}">
                <a16:creationId xmlns:a16="http://schemas.microsoft.com/office/drawing/2014/main" id="{043CB5C0-8854-56EC-922C-37D61B831729}"/>
              </a:ext>
            </a:extLst>
          </p:cNvPr>
          <p:cNvSpPr>
            <a:spLocks/>
          </p:cNvSpPr>
          <p:nvPr userDrawn="1"/>
        </p:nvSpPr>
        <p:spPr>
          <a:xfrm>
            <a:off x="366634" y="1826351"/>
            <a:ext cx="2052000" cy="3866279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Kumppanit: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2" name="Täydennä tähän">
            <a:extLst>
              <a:ext uri="{FF2B5EF4-FFF2-40B4-BE49-F238E27FC236}">
                <a16:creationId xmlns:a16="http://schemas.microsoft.com/office/drawing/2014/main" id="{CA2A3058-D89B-ED24-2EA9-E9DF7A95890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50638" y="1035061"/>
            <a:ext cx="4410263" cy="572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4" name="Projektiryhmä">
            <a:extLst>
              <a:ext uri="{FF2B5EF4-FFF2-40B4-BE49-F238E27FC236}">
                <a16:creationId xmlns:a16="http://schemas.microsoft.com/office/drawing/2014/main" id="{3F94569D-B1DA-A4D5-0E8F-381944677AC0}"/>
              </a:ext>
            </a:extLst>
          </p:cNvPr>
          <p:cNvSpPr>
            <a:spLocks/>
          </p:cNvSpPr>
          <p:nvPr userDrawn="1"/>
        </p:nvSpPr>
        <p:spPr>
          <a:xfrm>
            <a:off x="6170142" y="1024044"/>
            <a:ext cx="5405559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Projektiryhmä: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43" name="Täydennä tähän">
            <a:extLst>
              <a:ext uri="{FF2B5EF4-FFF2-40B4-BE49-F238E27FC236}">
                <a16:creationId xmlns:a16="http://schemas.microsoft.com/office/drawing/2014/main" id="{6BDB0FCF-E748-5293-A9D8-3BCE361C94D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76260" y="1035061"/>
            <a:ext cx="4389632" cy="5729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0" indent="0" fontAlgn="t">
              <a:buNone/>
              <a:defRPr sz="1200" baseline="0"/>
            </a:lvl1pPr>
          </a:lstStyle>
          <a:p>
            <a:pPr lvl="0"/>
            <a:r>
              <a:rPr lang="en-GB" dirty="0"/>
              <a:t>Click to edit Master text styles</a:t>
            </a:r>
            <a:endParaRPr lang="fi-FI" dirty="0"/>
          </a:p>
        </p:txBody>
      </p:sp>
      <p:sp>
        <p:nvSpPr>
          <p:cNvPr id="55" name="Kehityskohde">
            <a:extLst>
              <a:ext uri="{FF2B5EF4-FFF2-40B4-BE49-F238E27FC236}">
                <a16:creationId xmlns:a16="http://schemas.microsoft.com/office/drawing/2014/main" id="{C8141808-A837-9203-2B28-6BC8B8FB6334}"/>
              </a:ext>
            </a:extLst>
          </p:cNvPr>
          <p:cNvSpPr>
            <a:spLocks/>
          </p:cNvSpPr>
          <p:nvPr userDrawn="1"/>
        </p:nvSpPr>
        <p:spPr>
          <a:xfrm>
            <a:off x="382461" y="1010009"/>
            <a:ext cx="5405559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Kehityskohde:</a:t>
            </a:r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C339D9-0CA5-2294-4491-BA31B7E8F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5319BCA-74B8-4D5B-53D5-B64945BD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362" y="326924"/>
            <a:ext cx="6645275" cy="56775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511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549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566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620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4807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8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987388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632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Kuvan paikkamerkki 9">
            <a:extLst>
              <a:ext uri="{FF2B5EF4-FFF2-40B4-BE49-F238E27FC236}">
                <a16:creationId xmlns:a16="http://schemas.microsoft.com/office/drawing/2014/main" id="{DBF0E8BA-4122-7CD1-0174-8C70E71A1F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tlCol="0">
            <a:noAutofit/>
          </a:bodyPr>
          <a:lstStyle>
            <a:lvl1pPr marL="0" indent="0" algn="r">
              <a:buNone/>
              <a:defRPr/>
            </a:lvl1pPr>
          </a:lstStyle>
          <a:p>
            <a:pPr lvl="0"/>
            <a:r>
              <a:rPr lang="en-US" noProof="0" dirty="0"/>
              <a:t>Drag picture to placeholder or click icon to add</a:t>
            </a:r>
            <a:endParaRPr lang="fi-FI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1996751" y="380772"/>
            <a:ext cx="3773854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4210162" cy="0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7764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3544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47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2A2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9493B03-F051-5E8F-4657-5859B449AA51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rgbClr val="9FC9EB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BAE559-DEFB-05CB-DEA6-8379EC9F506B}"/>
              </a:ext>
            </a:extLst>
          </p:cNvPr>
          <p:cNvCxnSpPr>
            <a:cxnSpLocks/>
          </p:cNvCxnSpPr>
          <p:nvPr userDrawn="1"/>
        </p:nvCxnSpPr>
        <p:spPr>
          <a:xfrm flipH="1">
            <a:off x="321365" y="380772"/>
            <a:ext cx="1154927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BEDBFD-9602-4CB8-B471-04E927FCE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1560443" y="6413825"/>
            <a:ext cx="95415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797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C2A251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3">
            <a:extLst>
              <a:ext uri="{FF2B5EF4-FFF2-40B4-BE49-F238E27FC236}">
                <a16:creationId xmlns:a16="http://schemas.microsoft.com/office/drawing/2014/main" id="{5DAF7B66-CBBA-67E8-0B7D-74982C272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fld id="{F4D2657B-4FA5-824F-9FC2-216CCACCBD0F}" type="datetime1">
              <a:rPr lang="fi-FI" smtClean="0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4" name="Alatunnisteen paikkamerkki 4">
            <a:extLst>
              <a:ext uri="{FF2B5EF4-FFF2-40B4-BE49-F238E27FC236}">
                <a16:creationId xmlns:a16="http://schemas.microsoft.com/office/drawing/2014/main" id="{B2EDF7B6-D60D-D902-3D4C-56CA6681F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5" name="Dian numeron paikkamerkki 5">
            <a:extLst>
              <a:ext uri="{FF2B5EF4-FFF2-40B4-BE49-F238E27FC236}">
                <a16:creationId xmlns:a16="http://schemas.microsoft.com/office/drawing/2014/main" id="{5F418CAA-BFCC-FFD3-CEFA-B79C02BFA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0DA389E-4A7A-2849-BC32-403D4B07C698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6103202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9988E4-F69E-0CB4-D4DC-F37F389634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FC9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19740F63-7E04-F4C9-334F-FBF50776740F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2192000" cy="6858000"/>
          </a:xfrm>
          <a:custGeom>
            <a:avLst/>
            <a:gdLst>
              <a:gd name="T0" fmla="*/ 2147483646 w 25400"/>
              <a:gd name="T1" fmla="*/ 2147483646 h 14300"/>
              <a:gd name="T2" fmla="*/ 2147483646 w 25400"/>
              <a:gd name="T3" fmla="*/ 2147483646 h 14300"/>
              <a:gd name="T4" fmla="*/ 2147483646 w 25400"/>
              <a:gd name="T5" fmla="*/ 2147483646 h 14300"/>
              <a:gd name="T6" fmla="*/ 2147483646 w 25400"/>
              <a:gd name="T7" fmla="*/ 2147483646 h 14300"/>
              <a:gd name="T8" fmla="*/ 2147483646 w 25400"/>
              <a:gd name="T9" fmla="*/ 2147483646 h 14300"/>
              <a:gd name="T10" fmla="*/ 2147483646 w 25400"/>
              <a:gd name="T11" fmla="*/ 2018686830 h 14300"/>
              <a:gd name="T12" fmla="*/ 2147483646 w 25400"/>
              <a:gd name="T13" fmla="*/ 1816519224 h 14300"/>
              <a:gd name="T14" fmla="*/ 2147483646 w 25400"/>
              <a:gd name="T15" fmla="*/ 1467843158 h 14300"/>
              <a:gd name="T16" fmla="*/ 2147483646 w 25400"/>
              <a:gd name="T17" fmla="*/ 1265675552 h 14300"/>
              <a:gd name="T18" fmla="*/ 2147483646 w 25400"/>
              <a:gd name="T19" fmla="*/ 917229684 h 14300"/>
              <a:gd name="T20" fmla="*/ 2147483646 w 25400"/>
              <a:gd name="T21" fmla="*/ 715062079 h 14300"/>
              <a:gd name="T22" fmla="*/ 2147483646 w 25400"/>
              <a:gd name="T23" fmla="*/ 366615731 h 14300"/>
              <a:gd name="T24" fmla="*/ 2147483646 w 25400"/>
              <a:gd name="T25" fmla="*/ 164678324 h 14300"/>
              <a:gd name="T26" fmla="*/ 2147483646 w 25400"/>
              <a:gd name="T27" fmla="*/ 11039941 h 14300"/>
              <a:gd name="T28" fmla="*/ 2147483646 w 25400"/>
              <a:gd name="T29" fmla="*/ 0 h 14300"/>
              <a:gd name="T30" fmla="*/ 0 w 25400"/>
              <a:gd name="T31" fmla="*/ 0 h 14300"/>
              <a:gd name="T32" fmla="*/ 0 w 25400"/>
              <a:gd name="T33" fmla="*/ 2147483646 h 14300"/>
              <a:gd name="T34" fmla="*/ 2147483646 w 25400"/>
              <a:gd name="T35" fmla="*/ 2147483646 h 14300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25400" h="14300">
                <a:moveTo>
                  <a:pt x="11070" y="14300"/>
                </a:moveTo>
                <a:cubicBezTo>
                  <a:pt x="11139" y="14078"/>
                  <a:pt x="11214" y="13854"/>
                  <a:pt x="11503" y="13565"/>
                </a:cubicBezTo>
                <a:cubicBezTo>
                  <a:pt x="12102" y="12966"/>
                  <a:pt x="12420" y="13285"/>
                  <a:pt x="13018" y="12686"/>
                </a:cubicBezTo>
                <a:cubicBezTo>
                  <a:pt x="13617" y="12087"/>
                  <a:pt x="13299" y="11769"/>
                  <a:pt x="13897" y="11171"/>
                </a:cubicBezTo>
                <a:cubicBezTo>
                  <a:pt x="14496" y="10572"/>
                  <a:pt x="14814" y="10890"/>
                  <a:pt x="15412" y="10292"/>
                </a:cubicBezTo>
                <a:cubicBezTo>
                  <a:pt x="16011" y="9693"/>
                  <a:pt x="15693" y="9375"/>
                  <a:pt x="16291" y="8777"/>
                </a:cubicBezTo>
                <a:cubicBezTo>
                  <a:pt x="16890" y="8178"/>
                  <a:pt x="17208" y="8496"/>
                  <a:pt x="17807" y="7898"/>
                </a:cubicBezTo>
                <a:cubicBezTo>
                  <a:pt x="18405" y="7299"/>
                  <a:pt x="18087" y="6981"/>
                  <a:pt x="18686" y="6382"/>
                </a:cubicBezTo>
                <a:cubicBezTo>
                  <a:pt x="19284" y="5784"/>
                  <a:pt x="19602" y="6102"/>
                  <a:pt x="20201" y="5503"/>
                </a:cubicBezTo>
                <a:cubicBezTo>
                  <a:pt x="20799" y="4905"/>
                  <a:pt x="20481" y="4587"/>
                  <a:pt x="21080" y="3988"/>
                </a:cubicBezTo>
                <a:cubicBezTo>
                  <a:pt x="21678" y="3390"/>
                  <a:pt x="21997" y="3708"/>
                  <a:pt x="22595" y="3109"/>
                </a:cubicBezTo>
                <a:cubicBezTo>
                  <a:pt x="23194" y="2511"/>
                  <a:pt x="22876" y="2192"/>
                  <a:pt x="23474" y="1594"/>
                </a:cubicBezTo>
                <a:cubicBezTo>
                  <a:pt x="24072" y="996"/>
                  <a:pt x="24390" y="1314"/>
                  <a:pt x="24988" y="716"/>
                </a:cubicBezTo>
                <a:cubicBezTo>
                  <a:pt x="25249" y="455"/>
                  <a:pt x="25336" y="248"/>
                  <a:pt x="25400" y="48"/>
                </a:cubicBezTo>
                <a:lnTo>
                  <a:pt x="25400" y="0"/>
                </a:lnTo>
                <a:lnTo>
                  <a:pt x="0" y="0"/>
                </a:lnTo>
                <a:lnTo>
                  <a:pt x="0" y="14300"/>
                </a:lnTo>
                <a:lnTo>
                  <a:pt x="11070" y="1430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fi-FI" dirty="0"/>
          </a:p>
        </p:txBody>
      </p:sp>
      <p:grpSp>
        <p:nvGrpSpPr>
          <p:cNvPr id="3" name="Ryhmä 6">
            <a:extLst>
              <a:ext uri="{FF2B5EF4-FFF2-40B4-BE49-F238E27FC236}">
                <a16:creationId xmlns:a16="http://schemas.microsoft.com/office/drawing/2014/main" id="{7294D58B-C46C-B8A9-F7D2-C3E8820EBDD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1033B518-525B-4B55-3A8C-F0328EEF0DA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60ED2C5-6905-2E84-66EA-D6BC7720CC16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A1DC2425-E127-ACBF-983E-788C0EDAFE61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1B3F8543-3A39-8FC3-3708-777C570C058A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366867E5-9639-9A8A-B5FC-EC1D198738E8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3084EDF2-F701-5F66-7287-E06DEA598835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27AA6A8-C2EB-8C73-6160-FBDBF226B6A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0EE39C3-25FC-8057-B2B7-505CA9E9DC7D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8FC5CDE-2982-CD28-58F7-D2BDBFB26E66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95BE1648-F66C-79E9-4AB0-D97EFB539786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DF52E8A1-1255-38D1-6E19-5F2BD56A84A5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69DF15B2-661D-8234-4D53-F312F22B714A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146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2B7708-AFEF-0377-5EFD-9E6D7B009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26FBC-C7BD-0C4C-89F3-518521AE2373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B302DA9-AAC2-B510-4BD8-308CBE837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B5F711E-8D11-EEDB-19DA-C41B126F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68C80-4BE6-5247-93EE-3644E561F61D}" type="slidenum">
              <a:rPr lang="fi-FI" altLang="en-FI"/>
              <a:pPr/>
              <a:t>‹#›</a:t>
            </a:fld>
            <a:endParaRPr lang="fi-FI" altLang="en-FI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A302CA42-EDB8-D2DD-3A4A-F8FB3A5F464E}"/>
              </a:ext>
            </a:extLst>
          </p:cNvPr>
          <p:cNvSpPr>
            <a:spLocks/>
          </p:cNvSpPr>
          <p:nvPr userDrawn="1"/>
        </p:nvSpPr>
        <p:spPr bwMode="auto">
          <a:xfrm>
            <a:off x="8744871" y="3384550"/>
            <a:ext cx="3460750" cy="3475038"/>
          </a:xfrm>
          <a:custGeom>
            <a:avLst/>
            <a:gdLst>
              <a:gd name="T0" fmla="*/ 0 w 7208"/>
              <a:gd name="T1" fmla="*/ 1665556615 h 7249"/>
              <a:gd name="T2" fmla="*/ 1661062054 w 7208"/>
              <a:gd name="T3" fmla="*/ 1665556615 h 7249"/>
              <a:gd name="T4" fmla="*/ 1661062054 w 7208"/>
              <a:gd name="T5" fmla="*/ 0 h 7249"/>
              <a:gd name="T6" fmla="*/ 1541229744 w 7208"/>
              <a:gd name="T7" fmla="*/ 228614740 h 7249"/>
              <a:gd name="T8" fmla="*/ 1541229744 w 7208"/>
              <a:gd name="T9" fmla="*/ 228614740 h 7249"/>
              <a:gd name="T10" fmla="*/ 1191872121 w 7208"/>
              <a:gd name="T11" fmla="*/ 430577294 h 7249"/>
              <a:gd name="T12" fmla="*/ 1191872121 w 7208"/>
              <a:gd name="T13" fmla="*/ 430577294 h 7249"/>
              <a:gd name="T14" fmla="*/ 989309258 w 7208"/>
              <a:gd name="T15" fmla="*/ 778668816 h 7249"/>
              <a:gd name="T16" fmla="*/ 989309258 w 7208"/>
              <a:gd name="T17" fmla="*/ 778668816 h 7249"/>
              <a:gd name="T18" fmla="*/ 640181615 w 7208"/>
              <a:gd name="T19" fmla="*/ 980631371 h 7249"/>
              <a:gd name="T20" fmla="*/ 640181615 w 7208"/>
              <a:gd name="T21" fmla="*/ 980631371 h 7249"/>
              <a:gd name="T22" fmla="*/ 437618751 w 7208"/>
              <a:gd name="T23" fmla="*/ 1328722893 h 7249"/>
              <a:gd name="T24" fmla="*/ 437618751 w 7208"/>
              <a:gd name="T25" fmla="*/ 1328722893 h 7249"/>
              <a:gd name="T26" fmla="*/ 88491589 w 7208"/>
              <a:gd name="T27" fmla="*/ 1530685448 h 7249"/>
              <a:gd name="T28" fmla="*/ 88491589 w 7208"/>
              <a:gd name="T29" fmla="*/ 1530685448 h 7249"/>
              <a:gd name="T30" fmla="*/ 0 w 7208"/>
              <a:gd name="T31" fmla="*/ 1665556615 h 7249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7208" h="7249">
                <a:moveTo>
                  <a:pt x="0" y="7249"/>
                </a:moveTo>
                <a:lnTo>
                  <a:pt x="7208" y="7249"/>
                </a:lnTo>
                <a:lnTo>
                  <a:pt x="7208" y="0"/>
                </a:lnTo>
                <a:cubicBezTo>
                  <a:pt x="7078" y="318"/>
                  <a:pt x="7089" y="594"/>
                  <a:pt x="6688" y="995"/>
                </a:cubicBezTo>
                <a:cubicBezTo>
                  <a:pt x="6089" y="1593"/>
                  <a:pt x="5771" y="1275"/>
                  <a:pt x="5172" y="1874"/>
                </a:cubicBezTo>
                <a:cubicBezTo>
                  <a:pt x="4574" y="2472"/>
                  <a:pt x="4892" y="2790"/>
                  <a:pt x="4293" y="3389"/>
                </a:cubicBezTo>
                <a:cubicBezTo>
                  <a:pt x="3695" y="3988"/>
                  <a:pt x="3377" y="3669"/>
                  <a:pt x="2778" y="4268"/>
                </a:cubicBezTo>
                <a:cubicBezTo>
                  <a:pt x="2180" y="4867"/>
                  <a:pt x="2498" y="5185"/>
                  <a:pt x="1899" y="5783"/>
                </a:cubicBezTo>
                <a:cubicBezTo>
                  <a:pt x="1301" y="6382"/>
                  <a:pt x="983" y="6064"/>
                  <a:pt x="384" y="6662"/>
                </a:cubicBezTo>
                <a:cubicBezTo>
                  <a:pt x="159" y="6887"/>
                  <a:pt x="63" y="7073"/>
                  <a:pt x="0" y="724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61707B2B-D0A9-50FE-4C49-3FE11ECD7C6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408599" y="5457217"/>
            <a:ext cx="1420237" cy="670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200" b="1">
                <a:solidFill>
                  <a:schemeClr val="tx1"/>
                </a:solidFill>
                <a:latin typeface="Arial Black" panose="020B0604020202020204" pitchFamily="34" charset="0"/>
              </a:defRPr>
            </a:lvl9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4357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04ECD5-C39F-8CE5-FC8A-4D9895E27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9337" b="8313"/>
          <a:stretch/>
        </p:blipFill>
        <p:spPr>
          <a:xfrm>
            <a:off x="792580" y="0"/>
            <a:ext cx="1139942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32691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D486A4E2-2D7C-BBE4-DE87-4E4E54EB9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6095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8057F71-C4D4-E8AE-7222-C59A54C7B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832" b="13194"/>
          <a:stretch/>
        </p:blipFill>
        <p:spPr>
          <a:xfrm>
            <a:off x="821839" y="0"/>
            <a:ext cx="11370162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grpSp>
        <p:nvGrpSpPr>
          <p:cNvPr id="4" name="Ryhmä 14">
            <a:extLst>
              <a:ext uri="{FF2B5EF4-FFF2-40B4-BE49-F238E27FC236}">
                <a16:creationId xmlns:a16="http://schemas.microsoft.com/office/drawing/2014/main" id="{9F15BECB-D4BC-4A10-F84B-D0CA2842B7A7}"/>
              </a:ext>
            </a:extLst>
          </p:cNvPr>
          <p:cNvGrpSpPr/>
          <p:nvPr userDrawn="1"/>
        </p:nvGrpSpPr>
        <p:grpSpPr bwMode="black">
          <a:xfrm>
            <a:off x="465667" y="5813465"/>
            <a:ext cx="1295039" cy="601443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48CD871D-7564-B3E5-CAE3-A8168443BDD9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6FA7699E-C13A-F401-AF96-8FC3A6E893BF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5C7213F-FCD8-7ED1-19B3-B884AA65BDB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1C82275-C081-8CFD-8398-FD346C81AD83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C01ABA7-F282-26DB-BA4F-946D1886870B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8B88D9AB-110E-2C66-ED33-F5BEE0D7043B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Rectangle 11">
              <a:extLst>
                <a:ext uri="{FF2B5EF4-FFF2-40B4-BE49-F238E27FC236}">
                  <a16:creationId xmlns:a16="http://schemas.microsoft.com/office/drawing/2014/main" id="{194157F2-B00D-5395-BA44-65B199699575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A859365-4B99-EF10-6D58-C0570571A100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D717EB4-CDC7-6729-5767-78275F2778B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E9882E2-E21D-F485-8F10-345BC1977A0F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116C657-CC0B-F8F6-754A-23C6AD1FAD27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0433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204ECD5-C39F-8CE5-FC8A-4D9895E27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r="9337" b="8313"/>
          <a:stretch/>
        </p:blipFill>
        <p:spPr>
          <a:xfrm>
            <a:off x="792580" y="0"/>
            <a:ext cx="1139942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DB5C37-C154-16E6-B875-2F3394C37A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91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porcelain&#10;&#10;Description automatically generated">
            <a:extLst>
              <a:ext uri="{FF2B5EF4-FFF2-40B4-BE49-F238E27FC236}">
                <a16:creationId xmlns:a16="http://schemas.microsoft.com/office/drawing/2014/main" id="{D486A4E2-2D7C-BBE4-DE87-4E4E54EB9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7013AA6-2E98-86F2-DDBB-202D9C6118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59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88057F71-C4D4-E8AE-7222-C59A54C7B6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3" r="8832" b="13194"/>
          <a:stretch/>
        </p:blipFill>
        <p:spPr>
          <a:xfrm>
            <a:off x="821839" y="0"/>
            <a:ext cx="11370162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FC941B-F233-49B8-9A55-685D919937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433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nsi 1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0B0A194F-0314-F702-B328-CDB5E3D50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b="64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F64AD859-F293-DA18-94BE-D3213F4D8925}"/>
              </a:ext>
            </a:extLst>
          </p:cNvPr>
          <p:cNvSpPr>
            <a:spLocks/>
          </p:cNvSpPr>
          <p:nvPr userDrawn="1"/>
        </p:nvSpPr>
        <p:spPr bwMode="white">
          <a:xfrm>
            <a:off x="0" y="0"/>
            <a:ext cx="9393238" cy="6858000"/>
          </a:xfrm>
          <a:custGeom>
            <a:avLst/>
            <a:gdLst>
              <a:gd name="T0" fmla="*/ 1202620694 w 19559"/>
              <a:gd name="T1" fmla="*/ 2147483646 h 14300"/>
              <a:gd name="T2" fmla="*/ 1302493304 w 19559"/>
              <a:gd name="T3" fmla="*/ 2147483646 h 14300"/>
              <a:gd name="T4" fmla="*/ 1651931459 w 19559"/>
              <a:gd name="T5" fmla="*/ 2147483646 h 14300"/>
              <a:gd name="T6" fmla="*/ 1854674889 w 19559"/>
              <a:gd name="T7" fmla="*/ 2147483646 h 14300"/>
              <a:gd name="T8" fmla="*/ 2147483646 w 19559"/>
              <a:gd name="T9" fmla="*/ 2147483646 h 14300"/>
              <a:gd name="T10" fmla="*/ 2147483646 w 19559"/>
              <a:gd name="T11" fmla="*/ 2018686830 h 14300"/>
              <a:gd name="T12" fmla="*/ 2147483646 w 19559"/>
              <a:gd name="T13" fmla="*/ 1816519224 h 14300"/>
              <a:gd name="T14" fmla="*/ 2147483646 w 19559"/>
              <a:gd name="T15" fmla="*/ 1467843158 h 14300"/>
              <a:gd name="T16" fmla="*/ 2147483646 w 19559"/>
              <a:gd name="T17" fmla="*/ 1265675552 h 14300"/>
              <a:gd name="T18" fmla="*/ 2147483646 w 19559"/>
              <a:gd name="T19" fmla="*/ 917229684 h 14300"/>
              <a:gd name="T20" fmla="*/ 2147483646 w 19559"/>
              <a:gd name="T21" fmla="*/ 715062079 h 14300"/>
              <a:gd name="T22" fmla="*/ 2147483646 w 19559"/>
              <a:gd name="T23" fmla="*/ 366615731 h 14300"/>
              <a:gd name="T24" fmla="*/ 2147483646 w 19559"/>
              <a:gd name="T25" fmla="*/ 164678324 h 14300"/>
              <a:gd name="T26" fmla="*/ 2147483646 w 19559"/>
              <a:gd name="T27" fmla="*/ 0 h 14300"/>
              <a:gd name="T28" fmla="*/ 0 w 19559"/>
              <a:gd name="T29" fmla="*/ 0 h 14300"/>
              <a:gd name="T30" fmla="*/ 0 w 19559"/>
              <a:gd name="T31" fmla="*/ 2147483646 h 14300"/>
              <a:gd name="T32" fmla="*/ 1202620694 w 19559"/>
              <a:gd name="T33" fmla="*/ 2147483646 h 143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9559" h="14300">
                <a:moveTo>
                  <a:pt x="5214" y="14300"/>
                </a:moveTo>
                <a:cubicBezTo>
                  <a:pt x="5282" y="14078"/>
                  <a:pt x="5358" y="13854"/>
                  <a:pt x="5647" y="13565"/>
                </a:cubicBezTo>
                <a:cubicBezTo>
                  <a:pt x="6246" y="12966"/>
                  <a:pt x="6564" y="13285"/>
                  <a:pt x="7162" y="12686"/>
                </a:cubicBezTo>
                <a:cubicBezTo>
                  <a:pt x="7761" y="12087"/>
                  <a:pt x="7443" y="11769"/>
                  <a:pt x="8041" y="11171"/>
                </a:cubicBezTo>
                <a:cubicBezTo>
                  <a:pt x="8640" y="10572"/>
                  <a:pt x="8958" y="10890"/>
                  <a:pt x="9556" y="10292"/>
                </a:cubicBezTo>
                <a:cubicBezTo>
                  <a:pt x="10155" y="9693"/>
                  <a:pt x="9837" y="9375"/>
                  <a:pt x="10435" y="8777"/>
                </a:cubicBezTo>
                <a:cubicBezTo>
                  <a:pt x="11034" y="8178"/>
                  <a:pt x="11352" y="8496"/>
                  <a:pt x="11951" y="7898"/>
                </a:cubicBezTo>
                <a:cubicBezTo>
                  <a:pt x="12549" y="7299"/>
                  <a:pt x="12231" y="6981"/>
                  <a:pt x="12830" y="6382"/>
                </a:cubicBezTo>
                <a:cubicBezTo>
                  <a:pt x="13428" y="5784"/>
                  <a:pt x="13746" y="6102"/>
                  <a:pt x="14345" y="5503"/>
                </a:cubicBezTo>
                <a:cubicBezTo>
                  <a:pt x="14943" y="4905"/>
                  <a:pt x="14625" y="4587"/>
                  <a:pt x="15224" y="3988"/>
                </a:cubicBezTo>
                <a:cubicBezTo>
                  <a:pt x="15822" y="3390"/>
                  <a:pt x="16140" y="3708"/>
                  <a:pt x="16739" y="3109"/>
                </a:cubicBezTo>
                <a:cubicBezTo>
                  <a:pt x="17338" y="2511"/>
                  <a:pt x="17020" y="2192"/>
                  <a:pt x="17618" y="1594"/>
                </a:cubicBezTo>
                <a:cubicBezTo>
                  <a:pt x="18216" y="996"/>
                  <a:pt x="18534" y="1314"/>
                  <a:pt x="19132" y="716"/>
                </a:cubicBezTo>
                <a:cubicBezTo>
                  <a:pt x="19413" y="435"/>
                  <a:pt x="19492" y="216"/>
                  <a:pt x="19559" y="0"/>
                </a:cubicBezTo>
                <a:lnTo>
                  <a:pt x="0" y="0"/>
                </a:lnTo>
                <a:lnTo>
                  <a:pt x="0" y="14300"/>
                </a:lnTo>
                <a:lnTo>
                  <a:pt x="5214" y="143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08563" y="457200"/>
            <a:ext cx="6376285" cy="2071991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12" name="Tekstin paikkamerkki 11"/>
          <p:cNvSpPr>
            <a:spLocks noGrp="1"/>
          </p:cNvSpPr>
          <p:nvPr>
            <p:ph type="body" sz="quarter" idx="13"/>
          </p:nvPr>
        </p:nvSpPr>
        <p:spPr>
          <a:xfrm>
            <a:off x="447472" y="3429000"/>
            <a:ext cx="4215968" cy="972000"/>
          </a:xfrm>
        </p:spPr>
        <p:txBody>
          <a:bodyPr/>
          <a:lstStyle>
            <a:lvl1pPr marL="0" indent="0">
              <a:buNone/>
              <a:defRPr b="1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F48308D-6466-8020-7C38-18028DEDF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5667" y="5304864"/>
            <a:ext cx="1297546" cy="109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53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äliotsikko">
    <p:bg>
      <p:bgPr>
        <a:solidFill>
          <a:srgbClr val="C2A2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Ryhmä 8">
            <a:extLst>
              <a:ext uri="{FF2B5EF4-FFF2-40B4-BE49-F238E27FC236}">
                <a16:creationId xmlns:a16="http://schemas.microsoft.com/office/drawing/2014/main" id="{42B7D2FF-6521-6EB6-1ECD-205F21BF2AF6}"/>
              </a:ext>
            </a:extLst>
          </p:cNvPr>
          <p:cNvGrpSpPr/>
          <p:nvPr userDrawn="1"/>
        </p:nvGrpSpPr>
        <p:grpSpPr bwMode="black">
          <a:xfrm>
            <a:off x="465667" y="6222027"/>
            <a:ext cx="804333" cy="373549"/>
            <a:chOff x="228601" y="704851"/>
            <a:chExt cx="11734800" cy="5449888"/>
          </a:xfrm>
          <a:solidFill>
            <a:srgbClr val="FFFFFF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42BF3035-D027-AA0C-F313-C5A6BD525DF8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16890 w 32573"/>
                <a:gd name="T1" fmla="*/ 14624 h 15116"/>
                <a:gd name="T2" fmla="*/ 19398 w 32573"/>
                <a:gd name="T3" fmla="*/ 13589 h 15116"/>
                <a:gd name="T4" fmla="*/ 28581 w 32573"/>
                <a:gd name="T5" fmla="*/ 13589 h 15116"/>
                <a:gd name="T6" fmla="*/ 32573 w 32573"/>
                <a:gd name="T7" fmla="*/ 9640 h 15116"/>
                <a:gd name="T8" fmla="*/ 32573 w 32573"/>
                <a:gd name="T9" fmla="*/ 0 h 15116"/>
                <a:gd name="T10" fmla="*/ 0 w 32573"/>
                <a:gd name="T11" fmla="*/ 0 h 15116"/>
                <a:gd name="T12" fmla="*/ 0 w 32573"/>
                <a:gd name="T13" fmla="*/ 9640 h 15116"/>
                <a:gd name="T14" fmla="*/ 3968 w 32573"/>
                <a:gd name="T15" fmla="*/ 13589 h 15116"/>
                <a:gd name="T16" fmla="*/ 13394 w 32573"/>
                <a:gd name="T17" fmla="*/ 13589 h 15116"/>
                <a:gd name="T18" fmla="*/ 15902 w 32573"/>
                <a:gd name="T19" fmla="*/ 14624 h 15116"/>
                <a:gd name="T20" fmla="*/ 16397 w 32573"/>
                <a:gd name="T21" fmla="*/ 15116 h 15116"/>
                <a:gd name="T22" fmla="*/ 16890 w 32573"/>
                <a:gd name="T23" fmla="*/ 14624 h 15116"/>
                <a:gd name="T24" fmla="*/ 31634 w 32573"/>
                <a:gd name="T25" fmla="*/ 939 h 15116"/>
                <a:gd name="T26" fmla="*/ 31634 w 32573"/>
                <a:gd name="T27" fmla="*/ 9640 h 15116"/>
                <a:gd name="T28" fmla="*/ 28581 w 32573"/>
                <a:gd name="T29" fmla="*/ 12650 h 15116"/>
                <a:gd name="T30" fmla="*/ 19398 w 32573"/>
                <a:gd name="T31" fmla="*/ 12650 h 15116"/>
                <a:gd name="T32" fmla="*/ 16397 w 32573"/>
                <a:gd name="T33" fmla="*/ 13798 h 15116"/>
                <a:gd name="T34" fmla="*/ 13394 w 32573"/>
                <a:gd name="T35" fmla="*/ 12650 h 15116"/>
                <a:gd name="T36" fmla="*/ 3968 w 32573"/>
                <a:gd name="T37" fmla="*/ 12650 h 15116"/>
                <a:gd name="T38" fmla="*/ 939 w 32573"/>
                <a:gd name="T39" fmla="*/ 9640 h 15116"/>
                <a:gd name="T40" fmla="*/ 939 w 32573"/>
                <a:gd name="T41" fmla="*/ 939 h 15116"/>
                <a:gd name="T42" fmla="*/ 31634 w 32573"/>
                <a:gd name="T43" fmla="*/ 939 h 15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956C0D0E-7D69-1922-36E4-AB89E3219137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048 w 1048"/>
                <a:gd name="T1" fmla="*/ 504 h 1009"/>
                <a:gd name="T2" fmla="*/ 525 w 1048"/>
                <a:gd name="T3" fmla="*/ 1009 h 1009"/>
                <a:gd name="T4" fmla="*/ 0 w 1048"/>
                <a:gd name="T5" fmla="*/ 504 h 1009"/>
                <a:gd name="T6" fmla="*/ 525 w 1048"/>
                <a:gd name="T7" fmla="*/ 0 h 1009"/>
                <a:gd name="T8" fmla="*/ 1048 w 1048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6" name="Rectangle 7">
              <a:extLst>
                <a:ext uri="{FF2B5EF4-FFF2-40B4-BE49-F238E27FC236}">
                  <a16:creationId xmlns:a16="http://schemas.microsoft.com/office/drawing/2014/main" id="{90FD2D82-C555-A476-F490-01BD84472CB0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86963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DE2D3CCA-6D71-4079-8593-5AF6E1017A06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1923 w 3105"/>
                <a:gd name="T1" fmla="*/ 2683 h 4625"/>
                <a:gd name="T2" fmla="*/ 3105 w 3105"/>
                <a:gd name="T3" fmla="*/ 4625 h 4625"/>
                <a:gd name="T4" fmla="*/ 2121 w 3105"/>
                <a:gd name="T5" fmla="*/ 4625 h 4625"/>
                <a:gd name="T6" fmla="*/ 1328 w 3105"/>
                <a:gd name="T7" fmla="*/ 3335 h 4625"/>
                <a:gd name="T8" fmla="*/ 901 w 3105"/>
                <a:gd name="T9" fmla="*/ 3878 h 4625"/>
                <a:gd name="T10" fmla="*/ 901 w 3105"/>
                <a:gd name="T11" fmla="*/ 4625 h 4625"/>
                <a:gd name="T12" fmla="*/ 0 w 3105"/>
                <a:gd name="T13" fmla="*/ 4625 h 4625"/>
                <a:gd name="T14" fmla="*/ 0 w 3105"/>
                <a:gd name="T15" fmla="*/ 0 h 4625"/>
                <a:gd name="T16" fmla="*/ 901 w 3105"/>
                <a:gd name="T17" fmla="*/ 0 h 4625"/>
                <a:gd name="T18" fmla="*/ 901 w 3105"/>
                <a:gd name="T19" fmla="*/ 2134 h 4625"/>
                <a:gd name="T20" fmla="*/ 856 w 3105"/>
                <a:gd name="T21" fmla="*/ 2926 h 4625"/>
                <a:gd name="T22" fmla="*/ 875 w 3105"/>
                <a:gd name="T23" fmla="*/ 2926 h 4625"/>
                <a:gd name="T24" fmla="*/ 1265 w 3105"/>
                <a:gd name="T25" fmla="*/ 2325 h 4625"/>
                <a:gd name="T26" fmla="*/ 1955 w 3105"/>
                <a:gd name="T27" fmla="*/ 1405 h 4625"/>
                <a:gd name="T28" fmla="*/ 3009 w 3105"/>
                <a:gd name="T29" fmla="*/ 1405 h 4625"/>
                <a:gd name="T30" fmla="*/ 1923 w 3105"/>
                <a:gd name="T31" fmla="*/ 2683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8" name="Freeform 9">
              <a:extLst>
                <a:ext uri="{FF2B5EF4-FFF2-40B4-BE49-F238E27FC236}">
                  <a16:creationId xmlns:a16="http://schemas.microsoft.com/office/drawing/2014/main" id="{F0F7C15B-5816-BF9B-C058-93BD87E54F21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2850 w 2850"/>
                <a:gd name="T1" fmla="*/ 1232 h 3296"/>
                <a:gd name="T2" fmla="*/ 1840 w 2850"/>
                <a:gd name="T3" fmla="*/ 0 h 3296"/>
                <a:gd name="T4" fmla="*/ 876 w 2850"/>
                <a:gd name="T5" fmla="*/ 607 h 3296"/>
                <a:gd name="T6" fmla="*/ 856 w 2850"/>
                <a:gd name="T7" fmla="*/ 607 h 3296"/>
                <a:gd name="T8" fmla="*/ 901 w 2850"/>
                <a:gd name="T9" fmla="*/ 76 h 3296"/>
                <a:gd name="T10" fmla="*/ 0 w 2850"/>
                <a:gd name="T11" fmla="*/ 76 h 3296"/>
                <a:gd name="T12" fmla="*/ 0 w 2850"/>
                <a:gd name="T13" fmla="*/ 3296 h 3296"/>
                <a:gd name="T14" fmla="*/ 901 w 2850"/>
                <a:gd name="T15" fmla="*/ 3296 h 3296"/>
                <a:gd name="T16" fmla="*/ 901 w 2850"/>
                <a:gd name="T17" fmla="*/ 1386 h 3296"/>
                <a:gd name="T18" fmla="*/ 1457 w 2850"/>
                <a:gd name="T19" fmla="*/ 760 h 3296"/>
                <a:gd name="T20" fmla="*/ 1942 w 2850"/>
                <a:gd name="T21" fmla="*/ 1412 h 3296"/>
                <a:gd name="T22" fmla="*/ 1942 w 2850"/>
                <a:gd name="T23" fmla="*/ 3296 h 3296"/>
                <a:gd name="T24" fmla="*/ 2850 w 2850"/>
                <a:gd name="T25" fmla="*/ 3296 h 3296"/>
                <a:gd name="T26" fmla="*/ 2850 w 2850"/>
                <a:gd name="T27" fmla="*/ 1232 h 3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9" name="Freeform 10">
              <a:extLst>
                <a:ext uri="{FF2B5EF4-FFF2-40B4-BE49-F238E27FC236}">
                  <a16:creationId xmlns:a16="http://schemas.microsoft.com/office/drawing/2014/main" id="{6ED7130B-0081-8C9A-B01F-DB8499E78584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047 w 1047"/>
                <a:gd name="T1" fmla="*/ 504 h 1009"/>
                <a:gd name="T2" fmla="*/ 524 w 1047"/>
                <a:gd name="T3" fmla="*/ 1009 h 1009"/>
                <a:gd name="T4" fmla="*/ 0 w 1047"/>
                <a:gd name="T5" fmla="*/ 504 h 1009"/>
                <a:gd name="T6" fmla="*/ 524 w 1047"/>
                <a:gd name="T7" fmla="*/ 0 h 1009"/>
                <a:gd name="T8" fmla="*/ 1047 w 1047"/>
                <a:gd name="T9" fmla="*/ 504 h 10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0" name="Rectangle 11">
              <a:extLst>
                <a:ext uri="{FF2B5EF4-FFF2-40B4-BE49-F238E27FC236}">
                  <a16:creationId xmlns:a16="http://schemas.microsoft.com/office/drawing/2014/main" id="{5D9AFFBE-224F-9C9C-F5F1-20E3AE5C985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9726" y="2789238"/>
              <a:ext cx="327025" cy="116205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8F5E2F08-3DD7-4627-3FB8-A7818D909092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025 w 2907"/>
                <a:gd name="T1" fmla="*/ 2402 h 3373"/>
                <a:gd name="T2" fmla="*/ 1253 w 2907"/>
                <a:gd name="T3" fmla="*/ 1974 h 3373"/>
                <a:gd name="T4" fmla="*/ 160 w 2907"/>
                <a:gd name="T5" fmla="*/ 990 h 3373"/>
                <a:gd name="T6" fmla="*/ 1431 w 2907"/>
                <a:gd name="T7" fmla="*/ 0 h 3373"/>
                <a:gd name="T8" fmla="*/ 2907 w 2907"/>
                <a:gd name="T9" fmla="*/ 734 h 3373"/>
                <a:gd name="T10" fmla="*/ 2133 w 2907"/>
                <a:gd name="T11" fmla="*/ 1169 h 3373"/>
                <a:gd name="T12" fmla="*/ 1463 w 2907"/>
                <a:gd name="T13" fmla="*/ 657 h 3373"/>
                <a:gd name="T14" fmla="*/ 1042 w 2907"/>
                <a:gd name="T15" fmla="*/ 945 h 3373"/>
                <a:gd name="T16" fmla="*/ 1943 w 2907"/>
                <a:gd name="T17" fmla="*/ 1367 h 3373"/>
                <a:gd name="T18" fmla="*/ 2907 w 2907"/>
                <a:gd name="T19" fmla="*/ 2344 h 3373"/>
                <a:gd name="T20" fmla="*/ 1610 w 2907"/>
                <a:gd name="T21" fmla="*/ 3373 h 3373"/>
                <a:gd name="T22" fmla="*/ 0 w 2907"/>
                <a:gd name="T23" fmla="*/ 2543 h 3373"/>
                <a:gd name="T24" fmla="*/ 786 w 2907"/>
                <a:gd name="T25" fmla="*/ 2102 h 3373"/>
                <a:gd name="T26" fmla="*/ 1598 w 2907"/>
                <a:gd name="T27" fmla="*/ 2715 h 3373"/>
                <a:gd name="T28" fmla="*/ 2025 w 2907"/>
                <a:gd name="T29" fmla="*/ 2402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52E7B71D-92C2-BCCE-8797-FA8842FF126A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907 w 1565"/>
                <a:gd name="T1" fmla="*/ 0 h 4657"/>
                <a:gd name="T2" fmla="*/ 0 w 1565"/>
                <a:gd name="T3" fmla="*/ 0 h 4657"/>
                <a:gd name="T4" fmla="*/ 0 w 1565"/>
                <a:gd name="T5" fmla="*/ 3706 h 4657"/>
                <a:gd name="T6" fmla="*/ 214 w 1565"/>
                <a:gd name="T7" fmla="*/ 4430 h 4657"/>
                <a:gd name="T8" fmla="*/ 894 w 1565"/>
                <a:gd name="T9" fmla="*/ 4657 h 4657"/>
                <a:gd name="T10" fmla="*/ 1220 w 1565"/>
                <a:gd name="T11" fmla="*/ 4622 h 4657"/>
                <a:gd name="T12" fmla="*/ 1488 w 1565"/>
                <a:gd name="T13" fmla="*/ 4523 h 4657"/>
                <a:gd name="T14" fmla="*/ 1565 w 1565"/>
                <a:gd name="T15" fmla="*/ 3916 h 4657"/>
                <a:gd name="T16" fmla="*/ 1377 w 1565"/>
                <a:gd name="T17" fmla="*/ 3970 h 4657"/>
                <a:gd name="T18" fmla="*/ 1188 w 1565"/>
                <a:gd name="T19" fmla="*/ 3986 h 4657"/>
                <a:gd name="T20" fmla="*/ 974 w 1565"/>
                <a:gd name="T21" fmla="*/ 3897 h 4657"/>
                <a:gd name="T22" fmla="*/ 907 w 1565"/>
                <a:gd name="T23" fmla="*/ 3577 h 4657"/>
                <a:gd name="T24" fmla="*/ 907 w 1565"/>
                <a:gd name="T25" fmla="*/ 0 h 46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BC87993F-1444-5A7A-AAB2-76BF40C6485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1540 w 2977"/>
                <a:gd name="T1" fmla="*/ 651 h 3373"/>
                <a:gd name="T2" fmla="*/ 869 w 2977"/>
                <a:gd name="T3" fmla="*/ 1328 h 3373"/>
                <a:gd name="T4" fmla="*/ 2140 w 2977"/>
                <a:gd name="T5" fmla="*/ 1328 h 3373"/>
                <a:gd name="T6" fmla="*/ 1540 w 2977"/>
                <a:gd name="T7" fmla="*/ 651 h 3373"/>
                <a:gd name="T8" fmla="*/ 2932 w 2977"/>
                <a:gd name="T9" fmla="*/ 1929 h 3373"/>
                <a:gd name="T10" fmla="*/ 850 w 2977"/>
                <a:gd name="T11" fmla="*/ 1929 h 3373"/>
                <a:gd name="T12" fmla="*/ 1559 w 2977"/>
                <a:gd name="T13" fmla="*/ 2708 h 3373"/>
                <a:gd name="T14" fmla="*/ 2179 w 2977"/>
                <a:gd name="T15" fmla="*/ 2178 h 3373"/>
                <a:gd name="T16" fmla="*/ 2938 w 2977"/>
                <a:gd name="T17" fmla="*/ 2606 h 3373"/>
                <a:gd name="T18" fmla="*/ 1559 w 2977"/>
                <a:gd name="T19" fmla="*/ 3373 h 3373"/>
                <a:gd name="T20" fmla="*/ 0 w 2977"/>
                <a:gd name="T21" fmla="*/ 1686 h 3373"/>
                <a:gd name="T22" fmla="*/ 1540 w 2977"/>
                <a:gd name="T23" fmla="*/ 0 h 3373"/>
                <a:gd name="T24" fmla="*/ 2977 w 2977"/>
                <a:gd name="T25" fmla="*/ 1488 h 3373"/>
                <a:gd name="T26" fmla="*/ 2932 w 2977"/>
                <a:gd name="T27" fmla="*/ 1929 h 3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67A779DF-3E32-4BD2-AF88-09B86E46A54C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2702 w 3641"/>
                <a:gd name="T1" fmla="*/ 4420 h 4420"/>
                <a:gd name="T2" fmla="*/ 3641 w 3641"/>
                <a:gd name="T3" fmla="*/ 4420 h 4420"/>
                <a:gd name="T4" fmla="*/ 3641 w 3641"/>
                <a:gd name="T5" fmla="*/ 0 h 4420"/>
                <a:gd name="T6" fmla="*/ 2702 w 3641"/>
                <a:gd name="T7" fmla="*/ 0 h 4420"/>
                <a:gd name="T8" fmla="*/ 2702 w 3641"/>
                <a:gd name="T9" fmla="*/ 1750 h 4420"/>
                <a:gd name="T10" fmla="*/ 939 w 3641"/>
                <a:gd name="T11" fmla="*/ 1750 h 4420"/>
                <a:gd name="T12" fmla="*/ 939 w 3641"/>
                <a:gd name="T13" fmla="*/ 0 h 4420"/>
                <a:gd name="T14" fmla="*/ 0 w 3641"/>
                <a:gd name="T15" fmla="*/ 0 h 4420"/>
                <a:gd name="T16" fmla="*/ 0 w 3641"/>
                <a:gd name="T17" fmla="*/ 4420 h 4420"/>
                <a:gd name="T18" fmla="*/ 939 w 3641"/>
                <a:gd name="T19" fmla="*/ 4420 h 4420"/>
                <a:gd name="T20" fmla="*/ 939 w 3641"/>
                <a:gd name="T21" fmla="*/ 2586 h 4420"/>
                <a:gd name="T22" fmla="*/ 2702 w 3641"/>
                <a:gd name="T23" fmla="*/ 2586 h 4420"/>
                <a:gd name="T24" fmla="*/ 2702 w 3641"/>
                <a:gd name="T25" fmla="*/ 4420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i-FI" dirty="0">
                <a:latin typeface="+mn-lt"/>
              </a:endParaRPr>
            </a:p>
          </p:txBody>
        </p:sp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86383" y="457200"/>
            <a:ext cx="10661515" cy="5136204"/>
          </a:xfrm>
        </p:spPr>
        <p:txBody>
          <a:bodyPr/>
          <a:lstStyle>
            <a:lvl1pPr algn="l">
              <a:lnSpc>
                <a:spcPct val="85000"/>
              </a:lnSpc>
              <a:defRPr sz="70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5" name="Päivämäärän paikkamerkki 3">
            <a:extLst>
              <a:ext uri="{FF2B5EF4-FFF2-40B4-BE49-F238E27FC236}">
                <a16:creationId xmlns:a16="http://schemas.microsoft.com/office/drawing/2014/main" id="{C29BAA86-61F3-94D7-1BF6-2461B2DC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3ED17E1-A5E5-8447-B32B-22EADA1FF5EF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E236988C-769C-9DDE-2625-A53DA4BC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17" name="Dian numeron paikkamerkki 5">
            <a:extLst>
              <a:ext uri="{FF2B5EF4-FFF2-40B4-BE49-F238E27FC236}">
                <a16:creationId xmlns:a16="http://schemas.microsoft.com/office/drawing/2014/main" id="{0998113B-5D74-E678-96B4-F38663C19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B0DBA2E-7EC7-644E-BACC-11EEAA07195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00471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DF4441-6DC1-D5A9-98D6-8FC942486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DE80E-0F53-2940-99F9-5A5619ED30D1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D9FD098-C989-896A-FC4C-B99406B98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A92FA9C-D0AF-8B71-A0B1-F3041C89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8500F-D349-4B45-A789-52F155D1BBD0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162045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C00842EF-F27C-96DB-3E67-DE6258030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DE0AB-E87A-9443-AD09-37A6ACC795F0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BC3ACA71-3F2B-BF15-2079-058A95A86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17E1CB25-8F21-BB48-66BF-6F966ACB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DC9B19-EBB6-D445-8BF4-B88BD0070815}" type="slidenum">
              <a:rPr lang="fi-FI" altLang="en-FI"/>
              <a:pPr/>
              <a:t>‹#›</a:t>
            </a:fld>
            <a:endParaRPr lang="fi-FI" altLang="en-FI" dirty="0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B354B177-49B4-EC49-05AD-09AF8DB9FA2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11018838" y="0"/>
            <a:ext cx="1189037" cy="6858000"/>
          </a:xfrm>
          <a:custGeom>
            <a:avLst/>
            <a:gdLst>
              <a:gd name="T0" fmla="*/ 51852164 w 2460"/>
              <a:gd name="T1" fmla="*/ 0 h 14300"/>
              <a:gd name="T2" fmla="*/ 0 w 2460"/>
              <a:gd name="T3" fmla="*/ 163068373 h 14300"/>
              <a:gd name="T4" fmla="*/ 55822870 w 2460"/>
              <a:gd name="T5" fmla="*/ 370065833 h 14300"/>
              <a:gd name="T6" fmla="*/ 0 w 2460"/>
              <a:gd name="T7" fmla="*/ 577063293 h 14300"/>
              <a:gd name="T8" fmla="*/ 55822870 w 2460"/>
              <a:gd name="T9" fmla="*/ 784061232 h 14300"/>
              <a:gd name="T10" fmla="*/ 0 w 2460"/>
              <a:gd name="T11" fmla="*/ 990828493 h 14300"/>
              <a:gd name="T12" fmla="*/ 55822870 w 2460"/>
              <a:gd name="T13" fmla="*/ 1197826433 h 14300"/>
              <a:gd name="T14" fmla="*/ 55822870 w 2460"/>
              <a:gd name="T15" fmla="*/ 1208406457 h 14300"/>
              <a:gd name="T16" fmla="*/ 0 w 2460"/>
              <a:gd name="T17" fmla="*/ 1415403916 h 14300"/>
              <a:gd name="T18" fmla="*/ 55822870 w 2460"/>
              <a:gd name="T19" fmla="*/ 1622171657 h 14300"/>
              <a:gd name="T20" fmla="*/ 0 w 2460"/>
              <a:gd name="T21" fmla="*/ 1829169117 h 14300"/>
              <a:gd name="T22" fmla="*/ 55822870 w 2460"/>
              <a:gd name="T23" fmla="*/ 2036166577 h 14300"/>
              <a:gd name="T24" fmla="*/ 0 w 2460"/>
              <a:gd name="T25" fmla="*/ 2147483646 h 14300"/>
              <a:gd name="T26" fmla="*/ 55822870 w 2460"/>
              <a:gd name="T27" fmla="*/ 2147483646 h 14300"/>
              <a:gd name="T28" fmla="*/ 0 w 2460"/>
              <a:gd name="T29" fmla="*/ 2147483646 h 14300"/>
              <a:gd name="T30" fmla="*/ 55822870 w 2460"/>
              <a:gd name="T31" fmla="*/ 2147483646 h 14300"/>
              <a:gd name="T32" fmla="*/ 0 w 2460"/>
              <a:gd name="T33" fmla="*/ 2147483646 h 14300"/>
              <a:gd name="T34" fmla="*/ 55822870 w 2460"/>
              <a:gd name="T35" fmla="*/ 2147483646 h 14300"/>
              <a:gd name="T36" fmla="*/ 55589413 w 2460"/>
              <a:gd name="T37" fmla="*/ 2147483646 h 14300"/>
              <a:gd name="T38" fmla="*/ 574579896 w 2460"/>
              <a:gd name="T39" fmla="*/ 2147483646 h 14300"/>
              <a:gd name="T40" fmla="*/ 574579896 w 2460"/>
              <a:gd name="T41" fmla="*/ 0 h 14300"/>
              <a:gd name="T42" fmla="*/ 51852164 w 2460"/>
              <a:gd name="T43" fmla="*/ 0 h 143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2460" h="14300">
                <a:moveTo>
                  <a:pt x="222" y="0"/>
                </a:moveTo>
                <a:cubicBezTo>
                  <a:pt x="167" y="272"/>
                  <a:pt x="0" y="334"/>
                  <a:pt x="0" y="709"/>
                </a:cubicBezTo>
                <a:cubicBezTo>
                  <a:pt x="0" y="1159"/>
                  <a:pt x="239" y="1159"/>
                  <a:pt x="239" y="1609"/>
                </a:cubicBezTo>
                <a:cubicBezTo>
                  <a:pt x="239" y="2059"/>
                  <a:pt x="0" y="2059"/>
                  <a:pt x="0" y="2509"/>
                </a:cubicBezTo>
                <a:cubicBezTo>
                  <a:pt x="0" y="2959"/>
                  <a:pt x="239" y="2959"/>
                  <a:pt x="239" y="3409"/>
                </a:cubicBezTo>
                <a:cubicBezTo>
                  <a:pt x="239" y="3858"/>
                  <a:pt x="0" y="3858"/>
                  <a:pt x="0" y="4308"/>
                </a:cubicBezTo>
                <a:cubicBezTo>
                  <a:pt x="0" y="4758"/>
                  <a:pt x="239" y="4758"/>
                  <a:pt x="239" y="5208"/>
                </a:cubicBezTo>
                <a:lnTo>
                  <a:pt x="239" y="5254"/>
                </a:lnTo>
                <a:cubicBezTo>
                  <a:pt x="239" y="5704"/>
                  <a:pt x="0" y="5704"/>
                  <a:pt x="0" y="6154"/>
                </a:cubicBezTo>
                <a:cubicBezTo>
                  <a:pt x="0" y="6603"/>
                  <a:pt x="239" y="6603"/>
                  <a:pt x="239" y="7053"/>
                </a:cubicBezTo>
                <a:cubicBezTo>
                  <a:pt x="239" y="7503"/>
                  <a:pt x="0" y="7503"/>
                  <a:pt x="0" y="7953"/>
                </a:cubicBezTo>
                <a:cubicBezTo>
                  <a:pt x="0" y="8403"/>
                  <a:pt x="239" y="8403"/>
                  <a:pt x="239" y="8853"/>
                </a:cubicBezTo>
                <a:cubicBezTo>
                  <a:pt x="239" y="9303"/>
                  <a:pt x="0" y="9303"/>
                  <a:pt x="0" y="9752"/>
                </a:cubicBezTo>
                <a:cubicBezTo>
                  <a:pt x="0" y="10202"/>
                  <a:pt x="239" y="10202"/>
                  <a:pt x="239" y="10652"/>
                </a:cubicBezTo>
                <a:cubicBezTo>
                  <a:pt x="239" y="11102"/>
                  <a:pt x="0" y="11102"/>
                  <a:pt x="0" y="11552"/>
                </a:cubicBezTo>
                <a:cubicBezTo>
                  <a:pt x="0" y="12002"/>
                  <a:pt x="239" y="12002"/>
                  <a:pt x="239" y="12451"/>
                </a:cubicBezTo>
                <a:cubicBezTo>
                  <a:pt x="239" y="12901"/>
                  <a:pt x="0" y="12901"/>
                  <a:pt x="0" y="13351"/>
                </a:cubicBezTo>
                <a:cubicBezTo>
                  <a:pt x="0" y="13801"/>
                  <a:pt x="239" y="13801"/>
                  <a:pt x="239" y="14251"/>
                </a:cubicBezTo>
                <a:cubicBezTo>
                  <a:pt x="239" y="14268"/>
                  <a:pt x="239" y="14284"/>
                  <a:pt x="238" y="14300"/>
                </a:cubicBezTo>
                <a:lnTo>
                  <a:pt x="2460" y="14300"/>
                </a:lnTo>
                <a:lnTo>
                  <a:pt x="2460" y="0"/>
                </a:lnTo>
                <a:lnTo>
                  <a:pt x="222" y="0"/>
                </a:lnTo>
                <a:close/>
              </a:path>
            </a:pathLst>
          </a:custGeom>
          <a:solidFill>
            <a:srgbClr val="C2A251"/>
          </a:solidFill>
          <a:ln>
            <a:noFill/>
          </a:ln>
        </p:spPr>
        <p:txBody>
          <a:bodyPr/>
          <a:lstStyle/>
          <a:p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59668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195200"/>
            <a:ext cx="5364000" cy="49824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46FB05A-268F-7FAF-569F-0F0A79C11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DBF3E-71B3-B64D-BEDC-D91AC08AD962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0DAB6952-2D96-D2C8-84A2-BD91F62FA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5CCD721A-FBA2-3580-215E-DDFD7A23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A7F83-94D5-0A4C-B070-755A18AD5965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4192220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935804"/>
            <a:ext cx="5364000" cy="4241795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Tekstin paikkamerkki 9"/>
          <p:cNvSpPr>
            <a:spLocks noGrp="1"/>
          </p:cNvSpPr>
          <p:nvPr>
            <p:ph type="body" sz="quarter" idx="13"/>
          </p:nvPr>
        </p:nvSpPr>
        <p:spPr>
          <a:xfrm>
            <a:off x="4572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1" name="Tekstin paikkamerkki 9"/>
          <p:cNvSpPr>
            <a:spLocks noGrp="1"/>
          </p:cNvSpPr>
          <p:nvPr>
            <p:ph type="body" sz="quarter" idx="14"/>
          </p:nvPr>
        </p:nvSpPr>
        <p:spPr>
          <a:xfrm>
            <a:off x="6174000" y="1555784"/>
            <a:ext cx="5364163" cy="409203"/>
          </a:xfrm>
        </p:spPr>
        <p:txBody>
          <a:bodyPr/>
          <a:lstStyle>
            <a:lvl1pPr marL="0" indent="0">
              <a:buNone/>
              <a:defRPr>
                <a:latin typeface="Arial Black" panose="020B0A04020102020204" pitchFamily="34" charset="0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>
            <a:extLst>
              <a:ext uri="{FF2B5EF4-FFF2-40B4-BE49-F238E27FC236}">
                <a16:creationId xmlns:a16="http://schemas.microsoft.com/office/drawing/2014/main" id="{DCEF71BA-9DD2-2096-DF06-8E99ECB0FF7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2FA7-C69F-A14B-9D3C-FE2DC8C97AEF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6" name="Alatunnisteen paikkamerkki 4">
            <a:extLst>
              <a:ext uri="{FF2B5EF4-FFF2-40B4-BE49-F238E27FC236}">
                <a16:creationId xmlns:a16="http://schemas.microsoft.com/office/drawing/2014/main" id="{69B1D6B5-C125-157D-C375-1EE30C72EF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E7759AAC-C639-B7B1-6814-9C5211884D8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3B030BB-DE22-6F46-8D29-836C94A5C356}" type="slidenum">
              <a:rPr lang="fi-FI" altLang="en-FI"/>
              <a:pPr/>
              <a:t>‹#›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265198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44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4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43561" y="322141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pic>
        <p:nvPicPr>
          <p:cNvPr id="3" name="Picture 2" descr="Business Helsinki -tunnus">
            <a:extLst>
              <a:ext uri="{FF2B5EF4-FFF2-40B4-BE49-F238E27FC236}">
                <a16:creationId xmlns:a16="http://schemas.microsoft.com/office/drawing/2014/main" id="{97E3078A-8743-3F0D-E596-38439B8E0A0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940" y="326924"/>
            <a:ext cx="2072335" cy="365957"/>
          </a:xfrm>
          <a:prstGeom prst="rect">
            <a:avLst/>
          </a:prstGeom>
        </p:spPr>
      </p:pic>
      <p:sp>
        <p:nvSpPr>
          <p:cNvPr id="2" name="Taustavärialue">
            <a:extLst>
              <a:ext uri="{FF2B5EF4-FFF2-40B4-BE49-F238E27FC236}">
                <a16:creationId xmlns:a16="http://schemas.microsoft.com/office/drawing/2014/main" id="{EF98C116-F527-C9AE-DD4C-0D67C0F23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 userDrawn="1"/>
        </p:nvSpPr>
        <p:spPr>
          <a:xfrm>
            <a:off x="214566" y="856427"/>
            <a:ext cx="11768447" cy="5846758"/>
          </a:xfrm>
          <a:prstGeom prst="roundRect">
            <a:avLst>
              <a:gd name="adj" fmla="val 3093"/>
            </a:avLst>
          </a:prstGeom>
          <a:solidFill>
            <a:srgbClr val="C2A2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40B9305-91A7-D106-3554-7865657B6D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>
          <a:xfrm>
            <a:off x="396664" y="1036340"/>
            <a:ext cx="11398671" cy="5391463"/>
            <a:chOff x="400978" y="470207"/>
            <a:chExt cx="11398671" cy="5391463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F05A094-0839-FEBE-4A39-B348DF65E0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11646" y="1261114"/>
              <a:ext cx="2304000" cy="1800000"/>
            </a:xfrm>
            <a:prstGeom prst="roundRect">
              <a:avLst>
                <a:gd name="adj" fmla="val 11170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E65BF3B-D4EE-8D58-C1C2-5BB8D5B672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2611646" y="3241114"/>
              <a:ext cx="2304000" cy="1800000"/>
            </a:xfrm>
            <a:prstGeom prst="roundRect">
              <a:avLst>
                <a:gd name="adj" fmla="val 1219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DCC06CA0-E6D7-F9F3-43F2-273A046B0D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1261114"/>
              <a:ext cx="2052000" cy="3780000"/>
            </a:xfrm>
            <a:prstGeom prst="roundRect">
              <a:avLst>
                <a:gd name="adj" fmla="val 784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1E4F9B5A-8C47-74FF-30E6-18CD0BE9B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183649" y="470207"/>
              <a:ext cx="5616000" cy="612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D3A81D5-9176-9136-C90B-9EF2B3BF53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470207"/>
              <a:ext cx="5616000" cy="612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4672DD1A-6AFF-DA1F-7D07-E33A97B41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5074314" y="1261114"/>
              <a:ext cx="2052000" cy="3780000"/>
            </a:xfrm>
            <a:prstGeom prst="roundRect">
              <a:avLst>
                <a:gd name="adj" fmla="val 9449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AD4408D-814C-7632-D3A2-DE4D26295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284982" y="1261114"/>
              <a:ext cx="2304000" cy="1800000"/>
            </a:xfrm>
            <a:prstGeom prst="roundRect">
              <a:avLst>
                <a:gd name="adj" fmla="val 10657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07D3E178-34C7-4DEA-6546-657CF7817A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9747649" y="1261114"/>
              <a:ext cx="2052000" cy="3780000"/>
            </a:xfrm>
            <a:prstGeom prst="roundRect">
              <a:avLst>
                <a:gd name="adj" fmla="val 7846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7FC724C-F769-5821-904E-0B0490CCC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400978" y="5213670"/>
              <a:ext cx="5616000" cy="648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7AE42CD6-8017-A00F-7B07-CD1A479307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7284982" y="3241114"/>
              <a:ext cx="2304000" cy="1800000"/>
            </a:xfrm>
            <a:prstGeom prst="roundRect">
              <a:avLst>
                <a:gd name="adj" fmla="val 12269"/>
              </a:avLst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30C68559-3C7B-88F9-3102-E764807C6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/>
          </p:nvSpPr>
          <p:spPr>
            <a:xfrm>
              <a:off x="6183649" y="5213528"/>
              <a:ext cx="5616000" cy="648000"/>
            </a:xfrm>
            <a:prstGeom prst="round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>
              <a:normAutofit/>
            </a:bodyPr>
            <a:lstStyle/>
            <a:p>
              <a:endParaRPr lang="fi-FI" sz="11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54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6" r:id="rId1"/>
    <p:sldLayoutId id="2147484123" r:id="rId2"/>
    <p:sldLayoutId id="2147484125" r:id="rId3"/>
  </p:sldLayoutIdLst>
  <p:hf hdr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62552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26C019C-F5D7-AA46-90D5-8A4804510BA5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00840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077DD0-6977-8E41-1437-DA0803FD942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kstin paikkamerkki 2">
            <a:extLst>
              <a:ext uri="{FF2B5EF4-FFF2-40B4-BE49-F238E27FC236}">
                <a16:creationId xmlns:a16="http://schemas.microsoft.com/office/drawing/2014/main" id="{7C11D6E2-D80A-4C54-4013-4498C95A51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58370" name="Otsikon paikkamerkki 1">
            <a:extLst>
              <a:ext uri="{FF2B5EF4-FFF2-40B4-BE49-F238E27FC236}">
                <a16:creationId xmlns:a16="http://schemas.microsoft.com/office/drawing/2014/main" id="{75A80279-354D-399F-F79D-8A4B202C4FE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</a:t>
            </a:r>
            <a:r>
              <a:rPr lang="fi-FI" altLang="fi-FI" err="1"/>
              <a:t>perustyyl</a:t>
            </a:r>
            <a:r>
              <a:rPr lang="fi-FI" altLang="fi-FI"/>
              <a:t>. </a:t>
            </a:r>
            <a:r>
              <a:rPr lang="fi-FI" altLang="fi-FI" err="1"/>
              <a:t>napsautt</a:t>
            </a:r>
            <a:r>
              <a:rPr lang="fi-FI" altLang="fi-FI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E4316D0-D4E4-2840-A141-B248CC1DFE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20FBD98-00E2-C947-8C5F-6CA64E486BA9}" type="datetime1">
              <a:rPr lang="fi-FI" smtClean="0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E7C890-945D-7144-AE71-B0C559C1B6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FAB942D-6E3D-B24B-BEBC-F20056D114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chemeClr val="tx1"/>
                </a:solidFill>
              </a:defRPr>
            </a:lvl1pPr>
          </a:lstStyle>
          <a:p>
            <a:fld id="{CC570664-92F3-C447-BAF6-4BFF8947FC1B}" type="slidenum">
              <a:rPr lang="fi-FI" altLang="en-FI" smtClean="0"/>
              <a:pPr/>
              <a:t>‹#›</a:t>
            </a:fld>
            <a:endParaRPr lang="fi-FI" altLang="en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E3078A-8743-3F0D-E596-38439B8E0A07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4043" r:id="rId2"/>
    <p:sldLayoutId id="2147483993" r:id="rId3"/>
    <p:sldLayoutId id="2147484044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4121" r:id="rId10"/>
    <p:sldLayoutId id="2147484045" r:id="rId11"/>
    <p:sldLayoutId id="2147484046" r:id="rId12"/>
    <p:sldLayoutId id="2147484047" r:id="rId13"/>
    <p:sldLayoutId id="2147484048" r:id="rId14"/>
    <p:sldLayoutId id="2147484049" r:id="rId15"/>
    <p:sldLayoutId id="2147484050" r:id="rId1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rgbClr val="FD4F00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253949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370562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an numeron paikkamerkki 5">
            <a:extLst>
              <a:ext uri="{FF2B5EF4-FFF2-40B4-BE49-F238E27FC236}">
                <a16:creationId xmlns:a16="http://schemas.microsoft.com/office/drawing/2014/main" id="{AF2CE058-DA13-9CE6-D8FE-2F47835CEFA7}"/>
              </a:ext>
            </a:extLst>
          </p:cNvPr>
          <p:cNvSpPr txBox="1">
            <a:spLocks/>
          </p:cNvSpPr>
          <p:nvPr userDrawn="1"/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FI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3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91CE02-FF25-A547-85B7-B39A78830B2F}" type="slidenum">
              <a:rPr lang="fi-FI" sz="1200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fi-FI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Ryhmä 6">
            <a:extLst>
              <a:ext uri="{FF2B5EF4-FFF2-40B4-BE49-F238E27FC236}">
                <a16:creationId xmlns:a16="http://schemas.microsoft.com/office/drawing/2014/main" id="{37284AEE-F802-D58B-5E4C-2E5369F1D84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398E6CC-CEDD-F491-8F16-2D6DC2330D74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0C7964E-76EF-E8C1-82B2-6A4DD91AE675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14A01C6A-4B33-D1B5-D41C-25DB555F501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8BA916D-5E91-9327-A366-8A9D904F0CAF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F468A63C-0C07-0EC3-FDEB-9FB0AC6ED6AA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6BFEE06A-FDF7-0414-B3E8-194F9813D50C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5" name="Rectangle 11">
              <a:extLst>
                <a:ext uri="{FF2B5EF4-FFF2-40B4-BE49-F238E27FC236}">
                  <a16:creationId xmlns:a16="http://schemas.microsoft.com/office/drawing/2014/main" id="{1F99D195-AB89-3D23-056A-7DD0D0E24989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A107846-CB3C-70F1-406A-6DFFF562E5B3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8854E315-8AD5-8FD7-1713-725C6CD22D59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71644FA3-37FE-5DB2-DF66-3B736461EC5E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9CD2215B-05F2-7696-E45B-8D91E022986E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fi-FI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64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63700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26C019C-F5D7-AA46-90D5-8A4804510BA5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01988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grpSp>
        <p:nvGrpSpPr>
          <p:cNvPr id="1031" name="Ryhmä 6">
            <a:extLst>
              <a:ext uri="{FF2B5EF4-FFF2-40B4-BE49-F238E27FC236}">
                <a16:creationId xmlns:a16="http://schemas.microsoft.com/office/drawing/2014/main" id="{A1A640FB-B9D4-CC00-CCF1-194E63B2B11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65138" y="6221413"/>
            <a:ext cx="804862" cy="374650"/>
            <a:chOff x="228601" y="704851"/>
            <a:chExt cx="11734800" cy="5449888"/>
          </a:xfrm>
        </p:grpSpPr>
        <p:sp>
          <p:nvSpPr>
            <p:cNvPr id="1032" name="Freeform 5">
              <a:extLst>
                <a:ext uri="{FF2B5EF4-FFF2-40B4-BE49-F238E27FC236}">
                  <a16:creationId xmlns:a16="http://schemas.microsoft.com/office/drawing/2014/main" id="{9F6BDA22-0E41-A3E7-7D75-D3CC9467E38A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228601" y="704851"/>
              <a:ext cx="11734800" cy="5449888"/>
            </a:xfrm>
            <a:custGeom>
              <a:avLst/>
              <a:gdLst>
                <a:gd name="T0" fmla="*/ 2147483646 w 32573"/>
                <a:gd name="T1" fmla="*/ 1900936149 h 15116"/>
                <a:gd name="T2" fmla="*/ 2147483646 w 32573"/>
                <a:gd name="T3" fmla="*/ 1766399340 h 15116"/>
                <a:gd name="T4" fmla="*/ 2147483646 w 32573"/>
                <a:gd name="T5" fmla="*/ 1766399340 h 15116"/>
                <a:gd name="T6" fmla="*/ 2147483646 w 32573"/>
                <a:gd name="T7" fmla="*/ 1253079091 h 15116"/>
                <a:gd name="T8" fmla="*/ 2147483646 w 32573"/>
                <a:gd name="T9" fmla="*/ 0 h 15116"/>
                <a:gd name="T10" fmla="*/ 0 w 32573"/>
                <a:gd name="T11" fmla="*/ 0 h 15116"/>
                <a:gd name="T12" fmla="*/ 0 w 32573"/>
                <a:gd name="T13" fmla="*/ 1253079091 h 15116"/>
                <a:gd name="T14" fmla="*/ 515000394 w 32573"/>
                <a:gd name="T15" fmla="*/ 1766399340 h 15116"/>
                <a:gd name="T16" fmla="*/ 1738385627 w 32573"/>
                <a:gd name="T17" fmla="*/ 1766399340 h 15116"/>
                <a:gd name="T18" fmla="*/ 2063894922 w 32573"/>
                <a:gd name="T19" fmla="*/ 1900936149 h 15116"/>
                <a:gd name="T20" fmla="*/ 2128140367 w 32573"/>
                <a:gd name="T21" fmla="*/ 1964890130 h 15116"/>
                <a:gd name="T22" fmla="*/ 2147483646 w 32573"/>
                <a:gd name="T23" fmla="*/ 1900936149 h 15116"/>
                <a:gd name="T24" fmla="*/ 2147483646 w 32573"/>
                <a:gd name="T25" fmla="*/ 122058238 h 15116"/>
                <a:gd name="T26" fmla="*/ 2147483646 w 32573"/>
                <a:gd name="T27" fmla="*/ 1253079091 h 15116"/>
                <a:gd name="T28" fmla="*/ 2147483646 w 32573"/>
                <a:gd name="T29" fmla="*/ 1644341101 h 15116"/>
                <a:gd name="T30" fmla="*/ 2147483646 w 32573"/>
                <a:gd name="T31" fmla="*/ 1644341101 h 15116"/>
                <a:gd name="T32" fmla="*/ 2128140367 w 32573"/>
                <a:gd name="T33" fmla="*/ 1793566577 h 15116"/>
                <a:gd name="T34" fmla="*/ 1738385627 w 32573"/>
                <a:gd name="T35" fmla="*/ 1644341101 h 15116"/>
                <a:gd name="T36" fmla="*/ 515000394 w 32573"/>
                <a:gd name="T37" fmla="*/ 1644341101 h 15116"/>
                <a:gd name="T38" fmla="*/ 121871444 w 32573"/>
                <a:gd name="T39" fmla="*/ 1253079091 h 15116"/>
                <a:gd name="T40" fmla="*/ 121871444 w 32573"/>
                <a:gd name="T41" fmla="*/ 122058238 h 15116"/>
                <a:gd name="T42" fmla="*/ 2147483646 w 32573"/>
                <a:gd name="T43" fmla="*/ 122058238 h 1511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2573" h="15116">
                  <a:moveTo>
                    <a:pt x="16890" y="14624"/>
                  </a:moveTo>
                  <a:cubicBezTo>
                    <a:pt x="17560" y="13956"/>
                    <a:pt x="18451" y="13589"/>
                    <a:pt x="19398" y="13589"/>
                  </a:cubicBezTo>
                  <a:lnTo>
                    <a:pt x="28581" y="13589"/>
                  </a:lnTo>
                  <a:cubicBezTo>
                    <a:pt x="30783" y="13589"/>
                    <a:pt x="32573" y="11817"/>
                    <a:pt x="32573" y="9640"/>
                  </a:cubicBezTo>
                  <a:lnTo>
                    <a:pt x="32573" y="0"/>
                  </a:lnTo>
                  <a:lnTo>
                    <a:pt x="0" y="0"/>
                  </a:lnTo>
                  <a:lnTo>
                    <a:pt x="0" y="9640"/>
                  </a:lnTo>
                  <a:cubicBezTo>
                    <a:pt x="0" y="11817"/>
                    <a:pt x="1780" y="13589"/>
                    <a:pt x="3968" y="13589"/>
                  </a:cubicBezTo>
                  <a:lnTo>
                    <a:pt x="13394" y="13589"/>
                  </a:lnTo>
                  <a:cubicBezTo>
                    <a:pt x="14342" y="13589"/>
                    <a:pt x="15232" y="13956"/>
                    <a:pt x="15902" y="14624"/>
                  </a:cubicBezTo>
                  <a:lnTo>
                    <a:pt x="16397" y="15116"/>
                  </a:lnTo>
                  <a:lnTo>
                    <a:pt x="16890" y="14624"/>
                  </a:lnTo>
                  <a:close/>
                  <a:moveTo>
                    <a:pt x="31634" y="939"/>
                  </a:moveTo>
                  <a:lnTo>
                    <a:pt x="31634" y="9640"/>
                  </a:lnTo>
                  <a:cubicBezTo>
                    <a:pt x="31634" y="11300"/>
                    <a:pt x="30264" y="12650"/>
                    <a:pt x="28581" y="12650"/>
                  </a:cubicBezTo>
                  <a:lnTo>
                    <a:pt x="19398" y="12650"/>
                  </a:lnTo>
                  <a:cubicBezTo>
                    <a:pt x="18279" y="12650"/>
                    <a:pt x="17221" y="13055"/>
                    <a:pt x="16397" y="13798"/>
                  </a:cubicBezTo>
                  <a:cubicBezTo>
                    <a:pt x="15571" y="13056"/>
                    <a:pt x="14514" y="12650"/>
                    <a:pt x="13394" y="12650"/>
                  </a:cubicBezTo>
                  <a:lnTo>
                    <a:pt x="3968" y="12650"/>
                  </a:lnTo>
                  <a:cubicBezTo>
                    <a:pt x="2298" y="12650"/>
                    <a:pt x="939" y="11300"/>
                    <a:pt x="939" y="9640"/>
                  </a:cubicBezTo>
                  <a:lnTo>
                    <a:pt x="939" y="939"/>
                  </a:lnTo>
                  <a:lnTo>
                    <a:pt x="31634" y="9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33" name="Freeform 6">
              <a:extLst>
                <a:ext uri="{FF2B5EF4-FFF2-40B4-BE49-F238E27FC236}">
                  <a16:creationId xmlns:a16="http://schemas.microsoft.com/office/drawing/2014/main" id="{FC6FAEC0-5EC1-BF32-75F8-B52E2B91F1D2}"/>
                </a:ext>
              </a:extLst>
            </p:cNvPr>
            <p:cNvSpPr>
              <a:spLocks/>
            </p:cNvSpPr>
            <p:nvPr/>
          </p:nvSpPr>
          <p:spPr bwMode="black">
            <a:xfrm>
              <a:off x="9961563" y="2287588"/>
              <a:ext cx="377825" cy="363538"/>
            </a:xfrm>
            <a:custGeom>
              <a:avLst/>
              <a:gdLst>
                <a:gd name="T0" fmla="*/ 136213483 w 1048"/>
                <a:gd name="T1" fmla="*/ 65425671 h 1009"/>
                <a:gd name="T2" fmla="*/ 68236709 w 1048"/>
                <a:gd name="T3" fmla="*/ 130981048 h 1009"/>
                <a:gd name="T4" fmla="*/ 0 w 1048"/>
                <a:gd name="T5" fmla="*/ 65425671 h 1009"/>
                <a:gd name="T6" fmla="*/ 68236709 w 1048"/>
                <a:gd name="T7" fmla="*/ 0 h 1009"/>
                <a:gd name="T8" fmla="*/ 136213483 w 1048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8" h="1009">
                  <a:moveTo>
                    <a:pt x="1048" y="504"/>
                  </a:moveTo>
                  <a:cubicBezTo>
                    <a:pt x="1048" y="798"/>
                    <a:pt x="818" y="1009"/>
                    <a:pt x="525" y="1009"/>
                  </a:cubicBezTo>
                  <a:cubicBezTo>
                    <a:pt x="230" y="1009"/>
                    <a:pt x="0" y="798"/>
                    <a:pt x="0" y="504"/>
                  </a:cubicBezTo>
                  <a:cubicBezTo>
                    <a:pt x="0" y="211"/>
                    <a:pt x="230" y="0"/>
                    <a:pt x="525" y="0"/>
                  </a:cubicBezTo>
                  <a:cubicBezTo>
                    <a:pt x="818" y="0"/>
                    <a:pt x="1048" y="211"/>
                    <a:pt x="1048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3082" name="Rectangle 7">
              <a:extLst>
                <a:ext uri="{FF2B5EF4-FFF2-40B4-BE49-F238E27FC236}">
                  <a16:creationId xmlns:a16="http://schemas.microsoft.com/office/drawing/2014/main" id="{D0EE43C6-B8DF-D747-976D-5D9A6E00132A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9996034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035" name="Freeform 8">
              <a:extLst>
                <a:ext uri="{FF2B5EF4-FFF2-40B4-BE49-F238E27FC236}">
                  <a16:creationId xmlns:a16="http://schemas.microsoft.com/office/drawing/2014/main" id="{C8EDE60D-6251-C953-D0AE-4CDDD0F71C5B}"/>
                </a:ext>
              </a:extLst>
            </p:cNvPr>
            <p:cNvSpPr>
              <a:spLocks/>
            </p:cNvSpPr>
            <p:nvPr/>
          </p:nvSpPr>
          <p:spPr bwMode="black">
            <a:xfrm>
              <a:off x="8709026" y="2282826"/>
              <a:ext cx="1119188" cy="1668463"/>
            </a:xfrm>
            <a:custGeom>
              <a:avLst/>
              <a:gdLst>
                <a:gd name="T0" fmla="*/ 249840248 w 3105"/>
                <a:gd name="T1" fmla="*/ 349164753 h 4625"/>
                <a:gd name="T2" fmla="*/ 403407980 w 3105"/>
                <a:gd name="T3" fmla="*/ 601895953 h 4625"/>
                <a:gd name="T4" fmla="*/ 275564631 w 3105"/>
                <a:gd name="T5" fmla="*/ 601895953 h 4625"/>
                <a:gd name="T6" fmla="*/ 172536617 w 3105"/>
                <a:gd name="T7" fmla="*/ 434015747 h 4625"/>
                <a:gd name="T8" fmla="*/ 117059856 w 3105"/>
                <a:gd name="T9" fmla="*/ 504681739 h 4625"/>
                <a:gd name="T10" fmla="*/ 117059856 w 3105"/>
                <a:gd name="T11" fmla="*/ 601895953 h 4625"/>
                <a:gd name="T12" fmla="*/ 0 w 3105"/>
                <a:gd name="T13" fmla="*/ 601895953 h 4625"/>
                <a:gd name="T14" fmla="*/ 0 w 3105"/>
                <a:gd name="T15" fmla="*/ 0 h 4625"/>
                <a:gd name="T16" fmla="*/ 117059856 w 3105"/>
                <a:gd name="T17" fmla="*/ 0 h 4625"/>
                <a:gd name="T18" fmla="*/ 117059856 w 3105"/>
                <a:gd name="T19" fmla="*/ 277718101 h 4625"/>
                <a:gd name="T20" fmla="*/ 111213405 w 3105"/>
                <a:gd name="T21" fmla="*/ 380788711 h 4625"/>
                <a:gd name="T22" fmla="*/ 113681746 w 3105"/>
                <a:gd name="T23" fmla="*/ 380788711 h 4625"/>
                <a:gd name="T24" fmla="*/ 164351226 w 3105"/>
                <a:gd name="T25" fmla="*/ 302574773 h 4625"/>
                <a:gd name="T26" fmla="*/ 253997644 w 3105"/>
                <a:gd name="T27" fmla="*/ 182846229 h 4625"/>
                <a:gd name="T28" fmla="*/ 390935432 w 3105"/>
                <a:gd name="T29" fmla="*/ 182846229 h 4625"/>
                <a:gd name="T30" fmla="*/ 249840248 w 3105"/>
                <a:gd name="T31" fmla="*/ 349164753 h 462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105" h="4625">
                  <a:moveTo>
                    <a:pt x="1923" y="2683"/>
                  </a:moveTo>
                  <a:lnTo>
                    <a:pt x="3105" y="4625"/>
                  </a:lnTo>
                  <a:lnTo>
                    <a:pt x="2121" y="4625"/>
                  </a:lnTo>
                  <a:lnTo>
                    <a:pt x="1328" y="3335"/>
                  </a:lnTo>
                  <a:lnTo>
                    <a:pt x="901" y="3878"/>
                  </a:lnTo>
                  <a:lnTo>
                    <a:pt x="901" y="4625"/>
                  </a:lnTo>
                  <a:lnTo>
                    <a:pt x="0" y="4625"/>
                  </a:lnTo>
                  <a:lnTo>
                    <a:pt x="0" y="0"/>
                  </a:lnTo>
                  <a:lnTo>
                    <a:pt x="901" y="0"/>
                  </a:lnTo>
                  <a:lnTo>
                    <a:pt x="901" y="2134"/>
                  </a:lnTo>
                  <a:cubicBezTo>
                    <a:pt x="901" y="2530"/>
                    <a:pt x="856" y="2926"/>
                    <a:pt x="856" y="2926"/>
                  </a:cubicBezTo>
                  <a:lnTo>
                    <a:pt x="875" y="2926"/>
                  </a:lnTo>
                  <a:cubicBezTo>
                    <a:pt x="875" y="2926"/>
                    <a:pt x="1086" y="2574"/>
                    <a:pt x="1265" y="2325"/>
                  </a:cubicBezTo>
                  <a:lnTo>
                    <a:pt x="1955" y="1405"/>
                  </a:lnTo>
                  <a:lnTo>
                    <a:pt x="3009" y="1405"/>
                  </a:lnTo>
                  <a:lnTo>
                    <a:pt x="1923" y="26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36" name="Freeform 9">
              <a:extLst>
                <a:ext uri="{FF2B5EF4-FFF2-40B4-BE49-F238E27FC236}">
                  <a16:creationId xmlns:a16="http://schemas.microsoft.com/office/drawing/2014/main" id="{0CF9CE39-18F7-D4B4-A3B2-E89223986942}"/>
                </a:ext>
              </a:extLst>
            </p:cNvPr>
            <p:cNvSpPr>
              <a:spLocks/>
            </p:cNvSpPr>
            <p:nvPr/>
          </p:nvSpPr>
          <p:spPr bwMode="black">
            <a:xfrm>
              <a:off x="7353301" y="2762251"/>
              <a:ext cx="1027113" cy="1189038"/>
            </a:xfrm>
            <a:custGeom>
              <a:avLst/>
              <a:gdLst>
                <a:gd name="T0" fmla="*/ 370161795 w 2850"/>
                <a:gd name="T1" fmla="*/ 160334704 h 3296"/>
                <a:gd name="T2" fmla="*/ 238981805 w 2850"/>
                <a:gd name="T3" fmla="*/ 0 h 3296"/>
                <a:gd name="T4" fmla="*/ 113776010 w 2850"/>
                <a:gd name="T5" fmla="*/ 78995991 h 3296"/>
                <a:gd name="T6" fmla="*/ 111178315 w 2850"/>
                <a:gd name="T7" fmla="*/ 78995991 h 3296"/>
                <a:gd name="T8" fmla="*/ 117023129 w 2850"/>
                <a:gd name="T9" fmla="*/ 9890733 h 3296"/>
                <a:gd name="T10" fmla="*/ 0 w 2850"/>
                <a:gd name="T11" fmla="*/ 9890733 h 3296"/>
                <a:gd name="T12" fmla="*/ 0 w 2850"/>
                <a:gd name="T13" fmla="*/ 428947623 h 3296"/>
                <a:gd name="T14" fmla="*/ 117023129 w 2850"/>
                <a:gd name="T15" fmla="*/ 428947623 h 3296"/>
                <a:gd name="T16" fmla="*/ 117023129 w 2850"/>
                <a:gd name="T17" fmla="*/ 180376632 h 3296"/>
                <a:gd name="T18" fmla="*/ 189237101 w 2850"/>
                <a:gd name="T19" fmla="*/ 98907687 h 3296"/>
                <a:gd name="T20" fmla="*/ 252229401 w 2850"/>
                <a:gd name="T21" fmla="*/ 183760484 h 3296"/>
                <a:gd name="T22" fmla="*/ 252229401 w 2850"/>
                <a:gd name="T23" fmla="*/ 428947623 h 3296"/>
                <a:gd name="T24" fmla="*/ 370161795 w 2850"/>
                <a:gd name="T25" fmla="*/ 428947623 h 3296"/>
                <a:gd name="T26" fmla="*/ 370161795 w 2850"/>
                <a:gd name="T27" fmla="*/ 160334704 h 329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850" h="3296">
                  <a:moveTo>
                    <a:pt x="2850" y="1232"/>
                  </a:moveTo>
                  <a:cubicBezTo>
                    <a:pt x="2850" y="434"/>
                    <a:pt x="2459" y="0"/>
                    <a:pt x="1840" y="0"/>
                  </a:cubicBezTo>
                  <a:cubicBezTo>
                    <a:pt x="1309" y="0"/>
                    <a:pt x="1035" y="312"/>
                    <a:pt x="876" y="607"/>
                  </a:cubicBezTo>
                  <a:lnTo>
                    <a:pt x="856" y="607"/>
                  </a:lnTo>
                  <a:lnTo>
                    <a:pt x="901" y="76"/>
                  </a:lnTo>
                  <a:lnTo>
                    <a:pt x="0" y="76"/>
                  </a:lnTo>
                  <a:lnTo>
                    <a:pt x="0" y="3296"/>
                  </a:lnTo>
                  <a:lnTo>
                    <a:pt x="901" y="3296"/>
                  </a:lnTo>
                  <a:lnTo>
                    <a:pt x="901" y="1386"/>
                  </a:lnTo>
                  <a:cubicBezTo>
                    <a:pt x="901" y="1015"/>
                    <a:pt x="1118" y="760"/>
                    <a:pt x="1457" y="760"/>
                  </a:cubicBezTo>
                  <a:cubicBezTo>
                    <a:pt x="1795" y="760"/>
                    <a:pt x="1942" y="983"/>
                    <a:pt x="1942" y="1412"/>
                  </a:cubicBezTo>
                  <a:lnTo>
                    <a:pt x="1942" y="3296"/>
                  </a:lnTo>
                  <a:lnTo>
                    <a:pt x="2850" y="3296"/>
                  </a:lnTo>
                  <a:lnTo>
                    <a:pt x="2850" y="12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37" name="Freeform 10">
              <a:extLst>
                <a:ext uri="{FF2B5EF4-FFF2-40B4-BE49-F238E27FC236}">
                  <a16:creationId xmlns:a16="http://schemas.microsoft.com/office/drawing/2014/main" id="{6AB4E6F8-3511-0657-D597-0CC5E4F7333F}"/>
                </a:ext>
              </a:extLst>
            </p:cNvPr>
            <p:cNvSpPr>
              <a:spLocks/>
            </p:cNvSpPr>
            <p:nvPr/>
          </p:nvSpPr>
          <p:spPr bwMode="black">
            <a:xfrm>
              <a:off x="6664326" y="2287588"/>
              <a:ext cx="377825" cy="363538"/>
            </a:xfrm>
            <a:custGeom>
              <a:avLst/>
              <a:gdLst>
                <a:gd name="T0" fmla="*/ 136343582 w 1047"/>
                <a:gd name="T1" fmla="*/ 65425671 h 1009"/>
                <a:gd name="T2" fmla="*/ 68236927 w 1047"/>
                <a:gd name="T3" fmla="*/ 130981048 h 1009"/>
                <a:gd name="T4" fmla="*/ 0 w 1047"/>
                <a:gd name="T5" fmla="*/ 65425671 h 1009"/>
                <a:gd name="T6" fmla="*/ 68236927 w 1047"/>
                <a:gd name="T7" fmla="*/ 0 h 1009"/>
                <a:gd name="T8" fmla="*/ 136343582 w 1047"/>
                <a:gd name="T9" fmla="*/ 65425671 h 10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7" h="1009">
                  <a:moveTo>
                    <a:pt x="1047" y="504"/>
                  </a:moveTo>
                  <a:cubicBezTo>
                    <a:pt x="1047" y="798"/>
                    <a:pt x="817" y="1009"/>
                    <a:pt x="524" y="1009"/>
                  </a:cubicBezTo>
                  <a:cubicBezTo>
                    <a:pt x="229" y="1009"/>
                    <a:pt x="0" y="798"/>
                    <a:pt x="0" y="504"/>
                  </a:cubicBezTo>
                  <a:cubicBezTo>
                    <a:pt x="0" y="211"/>
                    <a:pt x="229" y="0"/>
                    <a:pt x="524" y="0"/>
                  </a:cubicBezTo>
                  <a:cubicBezTo>
                    <a:pt x="817" y="0"/>
                    <a:pt x="1047" y="211"/>
                    <a:pt x="1047" y="5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3086" name="Rectangle 11">
              <a:extLst>
                <a:ext uri="{FF2B5EF4-FFF2-40B4-BE49-F238E27FC236}">
                  <a16:creationId xmlns:a16="http://schemas.microsoft.com/office/drawing/2014/main" id="{13B81E49-BBC7-E348-9335-62CC2A839588}"/>
                </a:ext>
              </a:extLst>
            </p:cNvPr>
            <p:cNvSpPr>
              <a:spLocks noChangeArrowheads="1"/>
            </p:cNvSpPr>
            <p:nvPr/>
          </p:nvSpPr>
          <p:spPr bwMode="black">
            <a:xfrm>
              <a:off x="6686210" y="2783198"/>
              <a:ext cx="324038" cy="11777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fi-FI" altLang="fi-FI" dirty="0"/>
            </a:p>
          </p:txBody>
        </p:sp>
        <p:sp>
          <p:nvSpPr>
            <p:cNvPr id="1039" name="Freeform 12">
              <a:extLst>
                <a:ext uri="{FF2B5EF4-FFF2-40B4-BE49-F238E27FC236}">
                  <a16:creationId xmlns:a16="http://schemas.microsoft.com/office/drawing/2014/main" id="{A6CE90F3-E8D6-4A93-CCC5-C15607885C87}"/>
                </a:ext>
              </a:extLst>
            </p:cNvPr>
            <p:cNvSpPr>
              <a:spLocks/>
            </p:cNvSpPr>
            <p:nvPr/>
          </p:nvSpPr>
          <p:spPr bwMode="black">
            <a:xfrm>
              <a:off x="5399088" y="2762251"/>
              <a:ext cx="1047750" cy="1216025"/>
            </a:xfrm>
            <a:custGeom>
              <a:avLst/>
              <a:gdLst>
                <a:gd name="T0" fmla="*/ 263057335 w 2907"/>
                <a:gd name="T1" fmla="*/ 312194680 h 3373"/>
                <a:gd name="T2" fmla="*/ 162770684 w 2907"/>
                <a:gd name="T3" fmla="*/ 256566133 h 3373"/>
                <a:gd name="T4" fmla="*/ 20784880 w 2907"/>
                <a:gd name="T5" fmla="*/ 128672966 h 3373"/>
                <a:gd name="T6" fmla="*/ 185893629 w 2907"/>
                <a:gd name="T7" fmla="*/ 0 h 3373"/>
                <a:gd name="T8" fmla="*/ 377633320 w 2907"/>
                <a:gd name="T9" fmla="*/ 95400099 h 3373"/>
                <a:gd name="T10" fmla="*/ 277087165 w 2907"/>
                <a:gd name="T11" fmla="*/ 151938232 h 3373"/>
                <a:gd name="T12" fmla="*/ 190050749 w 2907"/>
                <a:gd name="T13" fmla="*/ 85392138 h 3373"/>
                <a:gd name="T14" fmla="*/ 135360866 w 2907"/>
                <a:gd name="T15" fmla="*/ 122824293 h 3373"/>
                <a:gd name="T16" fmla="*/ 252405029 w 2907"/>
                <a:gd name="T17" fmla="*/ 177672681 h 3373"/>
                <a:gd name="T18" fmla="*/ 377633320 w 2907"/>
                <a:gd name="T19" fmla="*/ 304656263 h 3373"/>
                <a:gd name="T20" fmla="*/ 209146687 w 2907"/>
                <a:gd name="T21" fmla="*/ 438398103 h 3373"/>
                <a:gd name="T22" fmla="*/ 0 w 2907"/>
                <a:gd name="T23" fmla="*/ 330520859 h 3373"/>
                <a:gd name="T24" fmla="*/ 102105346 w 2907"/>
                <a:gd name="T25" fmla="*/ 273202567 h 3373"/>
                <a:gd name="T26" fmla="*/ 207587857 w 2907"/>
                <a:gd name="T27" fmla="*/ 352876179 h 3373"/>
                <a:gd name="T28" fmla="*/ 263057335 w 2907"/>
                <a:gd name="T29" fmla="*/ 312194680 h 337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7" h="3373">
                  <a:moveTo>
                    <a:pt x="2025" y="2402"/>
                  </a:moveTo>
                  <a:cubicBezTo>
                    <a:pt x="2025" y="2146"/>
                    <a:pt x="1667" y="2089"/>
                    <a:pt x="1253" y="1974"/>
                  </a:cubicBezTo>
                  <a:cubicBezTo>
                    <a:pt x="766" y="1846"/>
                    <a:pt x="160" y="1603"/>
                    <a:pt x="160" y="990"/>
                  </a:cubicBezTo>
                  <a:cubicBezTo>
                    <a:pt x="160" y="383"/>
                    <a:pt x="741" y="0"/>
                    <a:pt x="1431" y="0"/>
                  </a:cubicBezTo>
                  <a:cubicBezTo>
                    <a:pt x="2070" y="0"/>
                    <a:pt x="2658" y="306"/>
                    <a:pt x="2907" y="734"/>
                  </a:cubicBezTo>
                  <a:lnTo>
                    <a:pt x="2133" y="1169"/>
                  </a:lnTo>
                  <a:cubicBezTo>
                    <a:pt x="2057" y="881"/>
                    <a:pt x="1814" y="657"/>
                    <a:pt x="1463" y="657"/>
                  </a:cubicBezTo>
                  <a:cubicBezTo>
                    <a:pt x="1233" y="657"/>
                    <a:pt x="1042" y="760"/>
                    <a:pt x="1042" y="945"/>
                  </a:cubicBezTo>
                  <a:cubicBezTo>
                    <a:pt x="1042" y="1188"/>
                    <a:pt x="1463" y="1213"/>
                    <a:pt x="1943" y="1367"/>
                  </a:cubicBezTo>
                  <a:cubicBezTo>
                    <a:pt x="2447" y="1527"/>
                    <a:pt x="2907" y="1757"/>
                    <a:pt x="2907" y="2344"/>
                  </a:cubicBezTo>
                  <a:cubicBezTo>
                    <a:pt x="2907" y="2990"/>
                    <a:pt x="2306" y="3373"/>
                    <a:pt x="1610" y="3373"/>
                  </a:cubicBezTo>
                  <a:cubicBezTo>
                    <a:pt x="856" y="3373"/>
                    <a:pt x="262" y="3053"/>
                    <a:pt x="0" y="2543"/>
                  </a:cubicBezTo>
                  <a:lnTo>
                    <a:pt x="786" y="2102"/>
                  </a:lnTo>
                  <a:cubicBezTo>
                    <a:pt x="888" y="2453"/>
                    <a:pt x="1169" y="2715"/>
                    <a:pt x="1598" y="2715"/>
                  </a:cubicBezTo>
                  <a:cubicBezTo>
                    <a:pt x="1847" y="2715"/>
                    <a:pt x="2025" y="2606"/>
                    <a:pt x="2025" y="24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40" name="Freeform 13">
              <a:extLst>
                <a:ext uri="{FF2B5EF4-FFF2-40B4-BE49-F238E27FC236}">
                  <a16:creationId xmlns:a16="http://schemas.microsoft.com/office/drawing/2014/main" id="{AA8758BA-A2BD-28F9-D8DA-CA255BDC3A9B}"/>
                </a:ext>
              </a:extLst>
            </p:cNvPr>
            <p:cNvSpPr>
              <a:spLocks/>
            </p:cNvSpPr>
            <p:nvPr/>
          </p:nvSpPr>
          <p:spPr bwMode="black">
            <a:xfrm>
              <a:off x="4770438" y="2295526"/>
              <a:ext cx="563563" cy="1677988"/>
            </a:xfrm>
            <a:custGeom>
              <a:avLst/>
              <a:gdLst>
                <a:gd name="T0" fmla="*/ 117615058 w 1565"/>
                <a:gd name="T1" fmla="*/ 0 h 4657"/>
                <a:gd name="T2" fmla="*/ 0 w 1565"/>
                <a:gd name="T3" fmla="*/ 0 h 4657"/>
                <a:gd name="T4" fmla="*/ 0 w 1565"/>
                <a:gd name="T5" fmla="*/ 481139008 h 4657"/>
                <a:gd name="T6" fmla="*/ 27750346 w 1565"/>
                <a:gd name="T7" fmla="*/ 575133720 h 4657"/>
                <a:gd name="T8" fmla="*/ 115929410 w 1565"/>
                <a:gd name="T9" fmla="*/ 604604623 h 4657"/>
                <a:gd name="T10" fmla="*/ 158203477 w 1565"/>
                <a:gd name="T11" fmla="*/ 600060687 h 4657"/>
                <a:gd name="T12" fmla="*/ 192956409 w 1565"/>
                <a:gd name="T13" fmla="*/ 587207883 h 4657"/>
                <a:gd name="T14" fmla="*/ 202941377 w 1565"/>
                <a:gd name="T15" fmla="*/ 508402620 h 4657"/>
                <a:gd name="T16" fmla="*/ 178562326 w 1565"/>
                <a:gd name="T17" fmla="*/ 515413273 h 4657"/>
                <a:gd name="T18" fmla="*/ 154053997 w 1565"/>
                <a:gd name="T19" fmla="*/ 517490490 h 4657"/>
                <a:gd name="T20" fmla="*/ 126303291 w 1565"/>
                <a:gd name="T21" fmla="*/ 505935902 h 4657"/>
                <a:gd name="T22" fmla="*/ 117615058 w 1565"/>
                <a:gd name="T23" fmla="*/ 464391556 h 4657"/>
                <a:gd name="T24" fmla="*/ 117615058 w 1565"/>
                <a:gd name="T25" fmla="*/ 0 h 46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65" h="4657">
                  <a:moveTo>
                    <a:pt x="907" y="0"/>
                  </a:moveTo>
                  <a:lnTo>
                    <a:pt x="0" y="0"/>
                  </a:lnTo>
                  <a:lnTo>
                    <a:pt x="0" y="3706"/>
                  </a:lnTo>
                  <a:cubicBezTo>
                    <a:pt x="0" y="4037"/>
                    <a:pt x="71" y="4279"/>
                    <a:pt x="214" y="4430"/>
                  </a:cubicBezTo>
                  <a:cubicBezTo>
                    <a:pt x="357" y="4582"/>
                    <a:pt x="583" y="4657"/>
                    <a:pt x="894" y="4657"/>
                  </a:cubicBezTo>
                  <a:cubicBezTo>
                    <a:pt x="1001" y="4657"/>
                    <a:pt x="1109" y="4645"/>
                    <a:pt x="1220" y="4622"/>
                  </a:cubicBezTo>
                  <a:cubicBezTo>
                    <a:pt x="1331" y="4599"/>
                    <a:pt x="1420" y="4566"/>
                    <a:pt x="1488" y="4523"/>
                  </a:cubicBezTo>
                  <a:lnTo>
                    <a:pt x="1565" y="3916"/>
                  </a:lnTo>
                  <a:cubicBezTo>
                    <a:pt x="1493" y="3942"/>
                    <a:pt x="1429" y="3960"/>
                    <a:pt x="1377" y="3970"/>
                  </a:cubicBezTo>
                  <a:cubicBezTo>
                    <a:pt x="1324" y="3981"/>
                    <a:pt x="1260" y="3986"/>
                    <a:pt x="1188" y="3986"/>
                  </a:cubicBezTo>
                  <a:cubicBezTo>
                    <a:pt x="1069" y="3986"/>
                    <a:pt x="1019" y="3957"/>
                    <a:pt x="974" y="3897"/>
                  </a:cubicBezTo>
                  <a:cubicBezTo>
                    <a:pt x="929" y="3837"/>
                    <a:pt x="907" y="3731"/>
                    <a:pt x="907" y="3577"/>
                  </a:cubicBezTo>
                  <a:lnTo>
                    <a:pt x="90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41" name="Freeform 14">
              <a:extLst>
                <a:ext uri="{FF2B5EF4-FFF2-40B4-BE49-F238E27FC236}">
                  <a16:creationId xmlns:a16="http://schemas.microsoft.com/office/drawing/2014/main" id="{E8AC9963-1534-56AF-86D2-6BEF3D3514DD}"/>
                </a:ext>
              </a:extLst>
            </p:cNvPr>
            <p:cNvSpPr>
              <a:spLocks noEditPoints="1"/>
            </p:cNvSpPr>
            <p:nvPr/>
          </p:nvSpPr>
          <p:spPr bwMode="black">
            <a:xfrm>
              <a:off x="3455988" y="2762251"/>
              <a:ext cx="1073150" cy="1216025"/>
            </a:xfrm>
            <a:custGeom>
              <a:avLst/>
              <a:gdLst>
                <a:gd name="T0" fmla="*/ 200117061 w 2977"/>
                <a:gd name="T1" fmla="*/ 84612339 h 3373"/>
                <a:gd name="T2" fmla="*/ 112922993 w 2977"/>
                <a:gd name="T3" fmla="*/ 172603807 h 3373"/>
                <a:gd name="T4" fmla="*/ 278084635 w 2977"/>
                <a:gd name="T5" fmla="*/ 172603807 h 3373"/>
                <a:gd name="T6" fmla="*/ 200117061 w 2977"/>
                <a:gd name="T7" fmla="*/ 84612339 h 3373"/>
                <a:gd name="T8" fmla="*/ 381001775 w 2977"/>
                <a:gd name="T9" fmla="*/ 250717460 h 3373"/>
                <a:gd name="T10" fmla="*/ 110454063 w 2977"/>
                <a:gd name="T11" fmla="*/ 250717460 h 3373"/>
                <a:gd name="T12" fmla="*/ 202585991 w 2977"/>
                <a:gd name="T13" fmla="*/ 351966233 h 3373"/>
                <a:gd name="T14" fmla="*/ 283152628 w 2977"/>
                <a:gd name="T15" fmla="*/ 283080742 h 3373"/>
                <a:gd name="T16" fmla="*/ 381781494 w 2977"/>
                <a:gd name="T17" fmla="*/ 338708928 h 3373"/>
                <a:gd name="T18" fmla="*/ 202585991 w 2977"/>
                <a:gd name="T19" fmla="*/ 438398103 h 3373"/>
                <a:gd name="T20" fmla="*/ 0 w 2977"/>
                <a:gd name="T21" fmla="*/ 219133978 h 3373"/>
                <a:gd name="T22" fmla="*/ 200117061 w 2977"/>
                <a:gd name="T23" fmla="*/ 0 h 3373"/>
                <a:gd name="T24" fmla="*/ 386849487 w 2977"/>
                <a:gd name="T25" fmla="*/ 193399529 h 3373"/>
                <a:gd name="T26" fmla="*/ 381001775 w 2977"/>
                <a:gd name="T27" fmla="*/ 250717460 h 337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977" h="3373">
                  <a:moveTo>
                    <a:pt x="1540" y="651"/>
                  </a:moveTo>
                  <a:cubicBezTo>
                    <a:pt x="1207" y="651"/>
                    <a:pt x="939" y="887"/>
                    <a:pt x="869" y="1328"/>
                  </a:cubicBezTo>
                  <a:lnTo>
                    <a:pt x="2140" y="1328"/>
                  </a:lnTo>
                  <a:cubicBezTo>
                    <a:pt x="2140" y="939"/>
                    <a:pt x="1891" y="651"/>
                    <a:pt x="1540" y="651"/>
                  </a:cubicBezTo>
                  <a:close/>
                  <a:moveTo>
                    <a:pt x="2932" y="1929"/>
                  </a:moveTo>
                  <a:lnTo>
                    <a:pt x="850" y="1929"/>
                  </a:lnTo>
                  <a:cubicBezTo>
                    <a:pt x="888" y="2453"/>
                    <a:pt x="1182" y="2708"/>
                    <a:pt x="1559" y="2708"/>
                  </a:cubicBezTo>
                  <a:cubicBezTo>
                    <a:pt x="1897" y="2708"/>
                    <a:pt x="2127" y="2485"/>
                    <a:pt x="2179" y="2178"/>
                  </a:cubicBezTo>
                  <a:lnTo>
                    <a:pt x="2938" y="2606"/>
                  </a:lnTo>
                  <a:cubicBezTo>
                    <a:pt x="2715" y="3015"/>
                    <a:pt x="2230" y="3373"/>
                    <a:pt x="1559" y="3373"/>
                  </a:cubicBezTo>
                  <a:cubicBezTo>
                    <a:pt x="658" y="3373"/>
                    <a:pt x="0" y="2747"/>
                    <a:pt x="0" y="1686"/>
                  </a:cubicBezTo>
                  <a:cubicBezTo>
                    <a:pt x="0" y="638"/>
                    <a:pt x="671" y="0"/>
                    <a:pt x="1540" y="0"/>
                  </a:cubicBezTo>
                  <a:cubicBezTo>
                    <a:pt x="2402" y="0"/>
                    <a:pt x="2977" y="613"/>
                    <a:pt x="2977" y="1488"/>
                  </a:cubicBezTo>
                  <a:cubicBezTo>
                    <a:pt x="2977" y="1750"/>
                    <a:pt x="2932" y="1929"/>
                    <a:pt x="2932" y="19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  <p:sp>
          <p:nvSpPr>
            <p:cNvPr id="1042" name="Freeform 15">
              <a:extLst>
                <a:ext uri="{FF2B5EF4-FFF2-40B4-BE49-F238E27FC236}">
                  <a16:creationId xmlns:a16="http://schemas.microsoft.com/office/drawing/2014/main" id="{393B496A-0254-A633-A561-0D4CB7F80449}"/>
                </a:ext>
              </a:extLst>
            </p:cNvPr>
            <p:cNvSpPr>
              <a:spLocks/>
            </p:cNvSpPr>
            <p:nvPr/>
          </p:nvSpPr>
          <p:spPr bwMode="black">
            <a:xfrm>
              <a:off x="1879601" y="2357438"/>
              <a:ext cx="1311275" cy="1593850"/>
            </a:xfrm>
            <a:custGeom>
              <a:avLst/>
              <a:gdLst>
                <a:gd name="T0" fmla="*/ 350454360 w 3641"/>
                <a:gd name="T1" fmla="*/ 574741589 h 4420"/>
                <a:gd name="T2" fmla="*/ 472244473 w 3641"/>
                <a:gd name="T3" fmla="*/ 574741589 h 4420"/>
                <a:gd name="T4" fmla="*/ 472244473 w 3641"/>
                <a:gd name="T5" fmla="*/ 0 h 4420"/>
                <a:gd name="T6" fmla="*/ 350454360 w 3641"/>
                <a:gd name="T7" fmla="*/ 0 h 4420"/>
                <a:gd name="T8" fmla="*/ 350454360 w 3641"/>
                <a:gd name="T9" fmla="*/ 227555984 h 4420"/>
                <a:gd name="T10" fmla="*/ 121790113 w 3641"/>
                <a:gd name="T11" fmla="*/ 227555984 h 4420"/>
                <a:gd name="T12" fmla="*/ 121790113 w 3641"/>
                <a:gd name="T13" fmla="*/ 0 h 4420"/>
                <a:gd name="T14" fmla="*/ 0 w 3641"/>
                <a:gd name="T15" fmla="*/ 0 h 4420"/>
                <a:gd name="T16" fmla="*/ 0 w 3641"/>
                <a:gd name="T17" fmla="*/ 574741589 h 4420"/>
                <a:gd name="T18" fmla="*/ 121790113 w 3641"/>
                <a:gd name="T19" fmla="*/ 574741589 h 4420"/>
                <a:gd name="T20" fmla="*/ 121790113 w 3641"/>
                <a:gd name="T21" fmla="*/ 336262684 h 4420"/>
                <a:gd name="T22" fmla="*/ 350454360 w 3641"/>
                <a:gd name="T23" fmla="*/ 336262684 h 4420"/>
                <a:gd name="T24" fmla="*/ 350454360 w 3641"/>
                <a:gd name="T25" fmla="*/ 574741589 h 442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41" h="4420">
                  <a:moveTo>
                    <a:pt x="2702" y="4420"/>
                  </a:moveTo>
                  <a:lnTo>
                    <a:pt x="3641" y="4420"/>
                  </a:lnTo>
                  <a:lnTo>
                    <a:pt x="3641" y="0"/>
                  </a:lnTo>
                  <a:lnTo>
                    <a:pt x="2702" y="0"/>
                  </a:lnTo>
                  <a:lnTo>
                    <a:pt x="2702" y="1750"/>
                  </a:lnTo>
                  <a:lnTo>
                    <a:pt x="939" y="1750"/>
                  </a:lnTo>
                  <a:lnTo>
                    <a:pt x="939" y="0"/>
                  </a:lnTo>
                  <a:lnTo>
                    <a:pt x="0" y="0"/>
                  </a:lnTo>
                  <a:lnTo>
                    <a:pt x="0" y="4420"/>
                  </a:lnTo>
                  <a:lnTo>
                    <a:pt x="939" y="4420"/>
                  </a:lnTo>
                  <a:lnTo>
                    <a:pt x="939" y="2586"/>
                  </a:lnTo>
                  <a:lnTo>
                    <a:pt x="2702" y="2586"/>
                  </a:lnTo>
                  <a:lnTo>
                    <a:pt x="2702" y="44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F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4074" r:id="rId2"/>
    <p:sldLayoutId id="2147484073" r:id="rId3"/>
    <p:sldLayoutId id="2147484075" r:id="rId4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26C019C-F5D7-AA46-90D5-8A4804510BA5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82E714-A9FD-CD96-1752-AEB1158489E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26C019C-F5D7-AA46-90D5-8A4804510BA5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B9E8EE-05A1-F69F-7C4C-319A523A68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>
            <a:extLst>
              <a:ext uri="{FF2B5EF4-FFF2-40B4-BE49-F238E27FC236}">
                <a16:creationId xmlns:a16="http://schemas.microsoft.com/office/drawing/2014/main" id="{0A04B2F7-C8D3-74A0-E975-34902D6168E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07988"/>
            <a:ext cx="11234738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</a:p>
        </p:txBody>
      </p:sp>
      <p:sp>
        <p:nvSpPr>
          <p:cNvPr id="1027" name="Tekstin paikkamerkki 2">
            <a:extLst>
              <a:ext uri="{FF2B5EF4-FFF2-40B4-BE49-F238E27FC236}">
                <a16:creationId xmlns:a16="http://schemas.microsoft.com/office/drawing/2014/main" id="{DA268D1D-E328-EA56-C646-8912480467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196975"/>
            <a:ext cx="11234738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47745B7-B4A6-6849-9E8C-FB4742404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42674" y="6269038"/>
            <a:ext cx="1304925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326C019C-F5D7-AA46-90D5-8A4804510BA5}" type="datetime1">
              <a:rPr lang="fi-FI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99D890-D74C-7A42-AC89-A56B859B6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80962" y="6269038"/>
            <a:ext cx="4114800" cy="258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i-FI" dirty="0"/>
              <a:t>Etunimi Sukunimi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3E8190-4DB8-7446-B96F-2AEF9BE4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7813" y="6269038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r" eaLnBrk="1" hangingPunct="1">
              <a:defRPr sz="1300" b="1">
                <a:solidFill>
                  <a:srgbClr val="000000"/>
                </a:solidFill>
              </a:defRPr>
            </a:lvl1pPr>
          </a:lstStyle>
          <a:p>
            <a:fld id="{B496DC2B-3EB6-8A49-BF59-B28E3622E789}" type="slidenum">
              <a:rPr lang="fi-FI" altLang="en-FI"/>
              <a:pPr/>
              <a:t>‹#›</a:t>
            </a:fld>
            <a:endParaRPr lang="fi-FI" altLang="en-FI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E76AA-5CBF-5A35-150C-F00D549BAD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0339" y="6227473"/>
            <a:ext cx="2072335" cy="3659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200" b="1">
          <a:solidFill>
            <a:schemeClr val="tx1"/>
          </a:solidFill>
          <a:latin typeface="Arial Black" panose="020B0604020202020204" pitchFamily="34" charset="0"/>
        </a:defRPr>
      </a:lvl9pPr>
    </p:titleStyle>
    <p:bodyStyle>
      <a:lvl1pPr marL="2286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B026A4-D08A-5D41-AA1E-E6366EF7A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i-FI" dirty="0"/>
              <a:t>Business Canvas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C4C5FFC-48F0-284F-8048-4A96F85742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i-FI" dirty="0"/>
              <a:t>Yrityksen nimi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33080-97C4-4430-450B-EBC628945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7988"/>
            <a:ext cx="9980613" cy="787400"/>
          </a:xfrm>
        </p:spPr>
        <p:txBody>
          <a:bodyPr/>
          <a:lstStyle/>
          <a:p>
            <a:r>
              <a:rPr lang="fi-FI" dirty="0">
                <a:latin typeface="+mj-lt"/>
              </a:rPr>
              <a:t>Business Canvas -ohje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BEB076-6321-71C1-6AEE-F8011C86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9362661" cy="49799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i-FI" sz="2000" dirty="0"/>
              <a:t>Business Canvas pohja on täydennettävä kaavio. Kaaviolle on omalla diallaan täyttämistä helpottava ohje. </a:t>
            </a:r>
          </a:p>
          <a:p>
            <a:pPr>
              <a:lnSpc>
                <a:spcPct val="150000"/>
              </a:lnSpc>
            </a:pPr>
            <a:r>
              <a:rPr lang="fi-FI" sz="2000" dirty="0"/>
              <a:t>Täydennä Business Canvas -kaavioon ohjedian mukaisia tietoja, voit lopuksi poistaa ohje-diat. Ohje-dian saa haettua aina uudelleen master-dioista.</a:t>
            </a:r>
          </a:p>
          <a:p>
            <a:pPr>
              <a:lnSpc>
                <a:spcPct val="150000"/>
              </a:lnSpc>
            </a:pPr>
            <a:r>
              <a:rPr lang="fi-FI" sz="2000" dirty="0"/>
              <a:t>Voit halutessasi täydentää eri kohtia lisädioille.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F66751-5F6A-EF2E-118F-CF21DD179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DE80E-0F53-2940-99F9-5A5619ED30D1}" type="datetime1">
              <a:rPr lang="fi-FI" smtClean="0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70216-4B31-4BE4-E640-9ADE445E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© Copyright Business Helsinki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247C-108D-C374-09FA-E3BECBF1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8500F-D349-4B45-A789-52F155D1BBD0}" type="slidenum">
              <a:rPr lang="fi-FI" altLang="en-FI" smtClean="0"/>
              <a:pPr/>
              <a:t>2</a:t>
            </a:fld>
            <a:endParaRPr lang="fi-FI" altLang="en-FI" dirty="0"/>
          </a:p>
        </p:txBody>
      </p:sp>
    </p:spTree>
    <p:extLst>
      <p:ext uri="{BB962C8B-B14F-4D97-AF65-F5344CB8AC3E}">
        <p14:creationId xmlns:p14="http://schemas.microsoft.com/office/powerpoint/2010/main" val="340359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ähde" descr="Business Canvas perustuu Business Model Canvas –malliin. Lisätietoa: Strategyzer.com&#10;">
            <a:extLst>
              <a:ext uri="{FF2B5EF4-FFF2-40B4-BE49-F238E27FC236}">
                <a16:creationId xmlns:a16="http://schemas.microsoft.com/office/drawing/2014/main" id="{1A6E1DB0-E9C8-C9C8-0C2D-8B6F6E870231}"/>
              </a:ext>
            </a:extLst>
          </p:cNvPr>
          <p:cNvSpPr txBox="1">
            <a:spLocks/>
          </p:cNvSpPr>
          <p:nvPr/>
        </p:nvSpPr>
        <p:spPr>
          <a:xfrm>
            <a:off x="3035257" y="6427661"/>
            <a:ext cx="6123992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100" dirty="0"/>
              <a:t>Business Canvas perustuu Business Model Canvas –malliin. Lisätietoa: Strategyzer.com</a:t>
            </a:r>
          </a:p>
        </p:txBody>
      </p:sp>
      <p:sp>
        <p:nvSpPr>
          <p:cNvPr id="5" name="Copyright" descr="© Copyright Business Helsinki&#10;">
            <a:extLst>
              <a:ext uri="{FF2B5EF4-FFF2-40B4-BE49-F238E27FC236}">
                <a16:creationId xmlns:a16="http://schemas.microsoft.com/office/drawing/2014/main" id="{EFBEAC7F-F360-D488-3A19-65255BCF91E3}"/>
              </a:ext>
            </a:extLst>
          </p:cNvPr>
          <p:cNvSpPr txBox="1">
            <a:spLocks/>
          </p:cNvSpPr>
          <p:nvPr/>
        </p:nvSpPr>
        <p:spPr>
          <a:xfrm>
            <a:off x="304801" y="6427661"/>
            <a:ext cx="2188474" cy="27552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fi-FI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i-FI" sz="1000" dirty="0"/>
              <a:t>© Copyright Business Helsinki</a:t>
            </a:r>
          </a:p>
        </p:txBody>
      </p:sp>
      <p:sp>
        <p:nvSpPr>
          <p:cNvPr id="6" name="Kulurakenne" descr="Kulurakenne: Mitkä ovat suurimmat kulut? Mitkä resurssit ja toiminnot maksavat eniten?&#10;">
            <a:extLst>
              <a:ext uri="{FF2B5EF4-FFF2-40B4-BE49-F238E27FC236}">
                <a16:creationId xmlns:a16="http://schemas.microsoft.com/office/drawing/2014/main" id="{10A1BCAA-84BC-C260-125B-50CD12814569}"/>
              </a:ext>
            </a:extLst>
          </p:cNvPr>
          <p:cNvSpPr>
            <a:spLocks/>
          </p:cNvSpPr>
          <p:nvPr/>
        </p:nvSpPr>
        <p:spPr>
          <a:xfrm>
            <a:off x="6171816" y="5767665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Kulurakenne</a:t>
            </a:r>
            <a:r>
              <a:rPr lang="fi-FI" sz="1100" dirty="0">
                <a:solidFill>
                  <a:schemeClr val="tx1"/>
                </a:solidFill>
              </a:rPr>
              <a:t>: Mitkä ovat suurimmat kulut? Mitkä resurssit ja toiminnot maksavat eniten?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7" name="Jakeluanavat" descr="Jakelukanavat: Mistä ja miten käyttäjät tavoitetaan?&#10;">
            <a:extLst>
              <a:ext uri="{FF2B5EF4-FFF2-40B4-BE49-F238E27FC236}">
                <a16:creationId xmlns:a16="http://schemas.microsoft.com/office/drawing/2014/main" id="{DAA5DC25-4BFA-AAE5-F063-6F0E8BEA5E67}"/>
              </a:ext>
            </a:extLst>
          </p:cNvPr>
          <p:cNvSpPr>
            <a:spLocks/>
          </p:cNvSpPr>
          <p:nvPr/>
        </p:nvSpPr>
        <p:spPr>
          <a:xfrm>
            <a:off x="389452" y="5769898"/>
            <a:ext cx="5580000" cy="648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Jakelukanavat: </a:t>
            </a:r>
            <a:r>
              <a:rPr lang="fi-FI" sz="1100" dirty="0">
                <a:solidFill>
                  <a:schemeClr val="tx1"/>
                </a:solidFill>
              </a:rPr>
              <a:t>Mistä ja miten käyttäjät tavoitetaan?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8" name="Käyttäjät" descr="Käyttäjät: mitkä ovat tärkeimmät käyttäjäryhmät? Kenelle arvoa tuotetaan?&#10;">
            <a:extLst>
              <a:ext uri="{FF2B5EF4-FFF2-40B4-BE49-F238E27FC236}">
                <a16:creationId xmlns:a16="http://schemas.microsoft.com/office/drawing/2014/main" id="{3916EBBF-8A88-03BB-18C0-82CBE46A1278}"/>
              </a:ext>
            </a:extLst>
          </p:cNvPr>
          <p:cNvSpPr>
            <a:spLocks/>
          </p:cNvSpPr>
          <p:nvPr/>
        </p:nvSpPr>
        <p:spPr>
          <a:xfrm>
            <a:off x="9723353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Käyttäjät: </a:t>
            </a:r>
            <a:r>
              <a:rPr lang="fi-FI" sz="1100" dirty="0">
                <a:solidFill>
                  <a:schemeClr val="tx1"/>
                </a:solidFill>
              </a:rPr>
              <a:t>mitkä ovat tärkeimmät käyttäjäryhmät? Kenelle arvoa tuotetaan?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9" name="Tulon kertyminen" descr="Tulon kertyminen: mistä käyttäjät ovat valmiita maksamaan? Mistä he tällä hetkellä maksavat? Miten he haluaisivat maksaa?&#10;">
            <a:extLst>
              <a:ext uri="{FF2B5EF4-FFF2-40B4-BE49-F238E27FC236}">
                <a16:creationId xmlns:a16="http://schemas.microsoft.com/office/drawing/2014/main" id="{8395E8C6-F8A4-89E2-7C89-0B6153B7709B}"/>
              </a:ext>
            </a:extLst>
          </p:cNvPr>
          <p:cNvSpPr>
            <a:spLocks/>
          </p:cNvSpPr>
          <p:nvPr/>
        </p:nvSpPr>
        <p:spPr>
          <a:xfrm>
            <a:off x="7260686" y="3796304"/>
            <a:ext cx="2304000" cy="1800000"/>
          </a:xfrm>
          <a:prstGeom prst="roundRect">
            <a:avLst>
              <a:gd name="adj" fmla="val 1226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Tulon kertyminen: </a:t>
            </a:r>
            <a:r>
              <a:rPr lang="fi-FI" sz="1100" dirty="0">
                <a:solidFill>
                  <a:schemeClr val="tx1"/>
                </a:solidFill>
              </a:rPr>
              <a:t>mistä käyttäjät ovat valmiita maksamaan? Mistä he tällä hetkellä maksavat? Miten he haluaisivat maksaa?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0" name="Asiakassuhde" descr="Asiakassuhde: millainen on asiakassuhteenne käyttäjiin? Onko asiakassuhde jo olemassa?&#10;&#10;">
            <a:extLst>
              <a:ext uri="{FF2B5EF4-FFF2-40B4-BE49-F238E27FC236}">
                <a16:creationId xmlns:a16="http://schemas.microsoft.com/office/drawing/2014/main" id="{D68335D9-22A8-F18E-5249-D04F8F95D948}"/>
              </a:ext>
            </a:extLst>
          </p:cNvPr>
          <p:cNvSpPr>
            <a:spLocks/>
          </p:cNvSpPr>
          <p:nvPr/>
        </p:nvSpPr>
        <p:spPr>
          <a:xfrm>
            <a:off x="7250638" y="1826352"/>
            <a:ext cx="2304000" cy="1800000"/>
          </a:xfrm>
          <a:prstGeom prst="roundRect">
            <a:avLst>
              <a:gd name="adj" fmla="val 10657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Asiakassuhde: </a:t>
            </a:r>
            <a:r>
              <a:rPr lang="fi-FI" sz="1100" dirty="0">
                <a:solidFill>
                  <a:schemeClr val="tx1"/>
                </a:solidFill>
              </a:rPr>
              <a:t>millainen on asiakassuhteenne käyttäjiin? Onko asiakassuhde jo olemassa?</a:t>
            </a:r>
          </a:p>
          <a:p>
            <a:endParaRPr lang="fi-FI" sz="1100" dirty="0">
              <a:solidFill>
                <a:schemeClr val="tx1"/>
              </a:solidFill>
            </a:endParaRP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1" name="Arvolupaukset" descr="Arvolupaukset: &#10;mitä arvoa käyttäjille tuotetaan?&#10;Mikä käyttäjän ongelma ratkaistaan?&#10;Mitä käyttäjän tarpeita tyydytetään?&#10;">
            <a:extLst>
              <a:ext uri="{FF2B5EF4-FFF2-40B4-BE49-F238E27FC236}">
                <a16:creationId xmlns:a16="http://schemas.microsoft.com/office/drawing/2014/main" id="{20A314E9-2D11-36D5-B089-AA47A83A8E5D}"/>
              </a:ext>
            </a:extLst>
          </p:cNvPr>
          <p:cNvSpPr>
            <a:spLocks/>
          </p:cNvSpPr>
          <p:nvPr/>
        </p:nvSpPr>
        <p:spPr>
          <a:xfrm>
            <a:off x="5050018" y="1816304"/>
            <a:ext cx="2052000" cy="3780000"/>
          </a:xfrm>
          <a:prstGeom prst="roundRect">
            <a:avLst>
              <a:gd name="adj" fmla="val 9449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Arvolupaukset: 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mitä arvoa käyttäjille tuotetaan?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Mikä käyttäjän ongelma ratkaistaan?</a:t>
            </a:r>
          </a:p>
          <a:p>
            <a:pPr algn="l"/>
            <a:r>
              <a:rPr lang="fi-FI" sz="1100" dirty="0">
                <a:solidFill>
                  <a:schemeClr val="tx1"/>
                </a:solidFill>
              </a:rPr>
              <a:t>Mitä käyttäjän tarpeita tyydytetään?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2" name="Resurssit" descr="Resurssit: mitä resursseja arvolupausten täyttäminen edellyttää?&#10;">
            <a:extLst>
              <a:ext uri="{FF2B5EF4-FFF2-40B4-BE49-F238E27FC236}">
                <a16:creationId xmlns:a16="http://schemas.microsoft.com/office/drawing/2014/main" id="{1891A97E-EB83-84AB-6259-E43E10A13876}"/>
              </a:ext>
            </a:extLst>
          </p:cNvPr>
          <p:cNvSpPr>
            <a:spLocks/>
          </p:cNvSpPr>
          <p:nvPr/>
        </p:nvSpPr>
        <p:spPr>
          <a:xfrm>
            <a:off x="2614993" y="3785651"/>
            <a:ext cx="2304000" cy="1800000"/>
          </a:xfrm>
          <a:prstGeom prst="roundRect">
            <a:avLst>
              <a:gd name="adj" fmla="val 1219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Resurssit: </a:t>
            </a:r>
            <a:r>
              <a:rPr lang="fi-FI" sz="1100" dirty="0">
                <a:solidFill>
                  <a:schemeClr val="tx1"/>
                </a:solidFill>
              </a:rPr>
              <a:t>mitä resursseja arvolupausten täyttäminen edellyttää?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3" name="Toiminnot" descr="Toiminnot: mitä toimintoja arvolupausten täyttäminen edellyttää?&#10;">
            <a:extLst>
              <a:ext uri="{FF2B5EF4-FFF2-40B4-BE49-F238E27FC236}">
                <a16:creationId xmlns:a16="http://schemas.microsoft.com/office/drawing/2014/main" id="{C477CDAF-C335-BF9D-BD7A-C3503DF597EA}"/>
              </a:ext>
            </a:extLst>
          </p:cNvPr>
          <p:cNvSpPr>
            <a:spLocks/>
          </p:cNvSpPr>
          <p:nvPr/>
        </p:nvSpPr>
        <p:spPr>
          <a:xfrm>
            <a:off x="2607446" y="1816304"/>
            <a:ext cx="2304000" cy="1800000"/>
          </a:xfrm>
          <a:prstGeom prst="roundRect">
            <a:avLst>
              <a:gd name="adj" fmla="val 11170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Toiminnot: </a:t>
            </a:r>
            <a:r>
              <a:rPr lang="fi-FI" sz="1100" dirty="0">
                <a:solidFill>
                  <a:schemeClr val="tx1"/>
                </a:solidFill>
              </a:rPr>
              <a:t>mitä toimintoja arvolupausten täyttäminen edellyttää?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4" name="Kumppanit" descr="Kumppanit: ketkä ovat avainkumppaneita? Mitä resursseja heiltä saadaan? Mitä toimintoja he hoitavat?&#10;">
            <a:extLst>
              <a:ext uri="{FF2B5EF4-FFF2-40B4-BE49-F238E27FC236}">
                <a16:creationId xmlns:a16="http://schemas.microsoft.com/office/drawing/2014/main" id="{079B0796-99D6-7AC8-4A3C-95815794B425}"/>
              </a:ext>
            </a:extLst>
          </p:cNvPr>
          <p:cNvSpPr>
            <a:spLocks/>
          </p:cNvSpPr>
          <p:nvPr/>
        </p:nvSpPr>
        <p:spPr>
          <a:xfrm>
            <a:off x="366634" y="1826352"/>
            <a:ext cx="2052000" cy="3780000"/>
          </a:xfrm>
          <a:prstGeom prst="roundRect">
            <a:avLst>
              <a:gd name="adj" fmla="val 7846"/>
            </a:avLst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Kumppanit: </a:t>
            </a:r>
            <a:r>
              <a:rPr lang="fi-FI" sz="1100" dirty="0">
                <a:solidFill>
                  <a:schemeClr val="tx1"/>
                </a:solidFill>
              </a:rPr>
              <a:t>ketkä ovat avainkumppaneita? Mitä resursseja heiltä saadaan? Mitä toimintoja he hoitavat?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5" name="Projektiryhmä" descr="Projektiryhmä: ketkä kaikki ovat mukana projektiryhmässä?&#10;">
            <a:extLst>
              <a:ext uri="{FF2B5EF4-FFF2-40B4-BE49-F238E27FC236}">
                <a16:creationId xmlns:a16="http://schemas.microsoft.com/office/drawing/2014/main" id="{22D175DF-B36C-5C26-1818-6A86A24C18D5}"/>
              </a:ext>
            </a:extLst>
          </p:cNvPr>
          <p:cNvSpPr>
            <a:spLocks/>
          </p:cNvSpPr>
          <p:nvPr/>
        </p:nvSpPr>
        <p:spPr>
          <a:xfrm>
            <a:off x="6170142" y="1024044"/>
            <a:ext cx="5613188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Projektiryhmä: </a:t>
            </a:r>
            <a:r>
              <a:rPr lang="fi-FI" sz="1100" dirty="0">
                <a:solidFill>
                  <a:schemeClr val="tx1"/>
                </a:solidFill>
              </a:rPr>
              <a:t>ketkä kaikki ovat mukana projektiryhmässä?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6" name="Kehityskohde" descr="Kehityskohde: mikä on kehityskohteen nimi? Miten kuvailisit lyhyesti kehityskohdetta?&#10;">
            <a:extLst>
              <a:ext uri="{FF2B5EF4-FFF2-40B4-BE49-F238E27FC236}">
                <a16:creationId xmlns:a16="http://schemas.microsoft.com/office/drawing/2014/main" id="{AD95D71A-F1EE-A089-F75F-9F5E3120A9D2}"/>
              </a:ext>
            </a:extLst>
          </p:cNvPr>
          <p:cNvSpPr>
            <a:spLocks/>
          </p:cNvSpPr>
          <p:nvPr/>
        </p:nvSpPr>
        <p:spPr>
          <a:xfrm>
            <a:off x="382461" y="1010009"/>
            <a:ext cx="5616000" cy="612000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defPPr>
              <a:defRPr lang="fi-FI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100" b="1" dirty="0">
                <a:solidFill>
                  <a:schemeClr val="tx1"/>
                </a:solidFill>
              </a:rPr>
              <a:t>Kehityskohde: </a:t>
            </a:r>
            <a:r>
              <a:rPr lang="fi-FI" sz="1100" dirty="0">
                <a:solidFill>
                  <a:schemeClr val="tx1"/>
                </a:solidFill>
              </a:rPr>
              <a:t>mikä on kehityskohteen nimi? Miten kuvailisit lyhyesti kehityskohdetta?</a:t>
            </a:r>
          </a:p>
          <a:p>
            <a:endParaRPr lang="fi-FI" sz="1100" dirty="0">
              <a:solidFill>
                <a:schemeClr val="tx1"/>
              </a:solidFill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60CEA747-B878-D825-5C63-53BB158C985A}"/>
              </a:ext>
            </a:extLst>
          </p:cNvPr>
          <p:cNvSpPr txBox="1">
            <a:spLocks/>
          </p:cNvSpPr>
          <p:nvPr/>
        </p:nvSpPr>
        <p:spPr>
          <a:xfrm>
            <a:off x="10743561" y="322141"/>
            <a:ext cx="1236662" cy="258762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defPPr>
              <a:defRPr lang="fi-FI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3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fld id="{CC570664-92F3-C447-BAF6-4BFF8947FC1B}" type="slidenum">
              <a:rPr lang="fi-FI" altLang="en-FI" smtClean="0"/>
              <a:pPr/>
              <a:t>3</a:t>
            </a:fld>
            <a:endParaRPr lang="fi-FI" altLang="en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DD2BC9-018B-7AE2-FDCA-A9CB7471C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Business Canvas -täyttöohje</a:t>
            </a:r>
          </a:p>
        </p:txBody>
      </p:sp>
    </p:spTree>
    <p:extLst>
      <p:ext uri="{BB962C8B-B14F-4D97-AF65-F5344CB8AC3E}">
        <p14:creationId xmlns:p14="http://schemas.microsoft.com/office/powerpoint/2010/main" val="3229572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lurakenne" descr="Täydennä tähän kulurakenne">
            <a:extLst>
              <a:ext uri="{FF2B5EF4-FFF2-40B4-BE49-F238E27FC236}">
                <a16:creationId xmlns:a16="http://schemas.microsoft.com/office/drawing/2014/main" id="{357028B4-BE1A-D040-BCCA-9CFB1EF6A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3" name="Jakelukanavat" descr="Täydennä tähän jakelukanavat">
            <a:extLst>
              <a:ext uri="{FF2B5EF4-FFF2-40B4-BE49-F238E27FC236}">
                <a16:creationId xmlns:a16="http://schemas.microsoft.com/office/drawing/2014/main" id="{41352487-1B77-B439-784A-B2BE4EEA95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Käyttäjät" descr="Täydennä tähän käyttäjät">
            <a:extLst>
              <a:ext uri="{FF2B5EF4-FFF2-40B4-BE49-F238E27FC236}">
                <a16:creationId xmlns:a16="http://schemas.microsoft.com/office/drawing/2014/main" id="{11EECFA0-2B37-F975-3BA4-4B388BC40DA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Tulon kertyminen" descr="Täydennä tähän tulon kertyminen">
            <a:extLst>
              <a:ext uri="{FF2B5EF4-FFF2-40B4-BE49-F238E27FC236}">
                <a16:creationId xmlns:a16="http://schemas.microsoft.com/office/drawing/2014/main" id="{3CCD58DA-6CF1-695E-CEAC-F7384E350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Asiakassuhde" descr="Täydennä tähän asiakassuhde">
            <a:extLst>
              <a:ext uri="{FF2B5EF4-FFF2-40B4-BE49-F238E27FC236}">
                <a16:creationId xmlns:a16="http://schemas.microsoft.com/office/drawing/2014/main" id="{05BDB39F-40B8-C8E6-7FC5-084148F237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Arvolupaukset" descr="Täydennä tähän arvolupaukset">
            <a:extLst>
              <a:ext uri="{FF2B5EF4-FFF2-40B4-BE49-F238E27FC236}">
                <a16:creationId xmlns:a16="http://schemas.microsoft.com/office/drawing/2014/main" id="{33B7870D-4E0A-CD21-768F-AD5EDEB8E57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8" name="Resurssit" descr="Täydennä tähän resurssit">
            <a:extLst>
              <a:ext uri="{FF2B5EF4-FFF2-40B4-BE49-F238E27FC236}">
                <a16:creationId xmlns:a16="http://schemas.microsoft.com/office/drawing/2014/main" id="{E0FDB501-DC33-65E1-D0E5-4ED2494E5C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Toiminnot" descr="Täydennä tähän toiminnot">
            <a:extLst>
              <a:ext uri="{FF2B5EF4-FFF2-40B4-BE49-F238E27FC236}">
                <a16:creationId xmlns:a16="http://schemas.microsoft.com/office/drawing/2014/main" id="{301635F1-BD54-7B18-CF7B-45F882EE06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0" name="Kumppanit" descr="Täydennä tähän kumppanit">
            <a:extLst>
              <a:ext uri="{FF2B5EF4-FFF2-40B4-BE49-F238E27FC236}">
                <a16:creationId xmlns:a16="http://schemas.microsoft.com/office/drawing/2014/main" id="{169EBEE8-91B0-3E77-E508-A6B5CAA5978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8" name="Projektiryhmä" descr="Täydennä tähän projektiryhmä">
            <a:extLst>
              <a:ext uri="{FF2B5EF4-FFF2-40B4-BE49-F238E27FC236}">
                <a16:creationId xmlns:a16="http://schemas.microsoft.com/office/drawing/2014/main" id="{8FC2F04A-955C-6BAB-E54C-DCF93456C7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16" name="Kehityskohde" descr="Täydennä tähän kehityskohde">
            <a:extLst>
              <a:ext uri="{FF2B5EF4-FFF2-40B4-BE49-F238E27FC236}">
                <a16:creationId xmlns:a16="http://schemas.microsoft.com/office/drawing/2014/main" id="{A91F172F-0E65-DF3D-4D7C-D7EDAC8243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endParaRPr lang="fi-FI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EF0C008-08FE-5B8A-19EA-30D999DBA3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570664-92F3-C447-BAF6-4BFF8947FC1B}" type="slidenum">
              <a:rPr lang="fi-FI" altLang="en-FI" smtClean="0"/>
              <a:pPr/>
              <a:t>4</a:t>
            </a:fld>
            <a:endParaRPr lang="fi-FI" altLang="en-FI" dirty="0"/>
          </a:p>
        </p:txBody>
      </p:sp>
      <p:sp>
        <p:nvSpPr>
          <p:cNvPr id="14" name="Title 13" descr="Tässä on dian nimi: Business Canvas">
            <a:extLst>
              <a:ext uri="{FF2B5EF4-FFF2-40B4-BE49-F238E27FC236}">
                <a16:creationId xmlns:a16="http://schemas.microsoft.com/office/drawing/2014/main" id="{ABCC55B5-168F-E655-ABBB-614CA5ED6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Business Canvas</a:t>
            </a:r>
          </a:p>
        </p:txBody>
      </p:sp>
    </p:spTree>
    <p:extLst>
      <p:ext uri="{BB962C8B-B14F-4D97-AF65-F5344CB8AC3E}">
        <p14:creationId xmlns:p14="http://schemas.microsoft.com/office/powerpoint/2010/main" val="2988622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AA763-6CAB-E7A8-2AC5-722F2276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DC9B19-EBB6-D445-8BF4-B88BD0070815}" type="slidenum">
              <a:rPr lang="fi-FI" altLang="en-FI" smtClean="0"/>
              <a:pPr/>
              <a:t>5</a:t>
            </a:fld>
            <a:endParaRPr lang="fi-FI" altLang="en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9BCAC0-1BB3-5573-6BC7-D77F83270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© Copyright Business Helsinki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A3A57-2907-0FD9-344F-E2731BF4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FDE0AB-E87A-9443-AD09-37A6ACC795F0}" type="datetime1">
              <a:rPr lang="fi-FI" smtClean="0"/>
              <a:pPr>
                <a:defRPr/>
              </a:pPr>
              <a:t>7.5.2024</a:t>
            </a:fld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40E06-B70A-FECC-B82D-61AC5C6DE5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87558-B976-E586-5DB2-9CD562AD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+mj-lt"/>
              </a:rPr>
              <a:t>Täydennä kohtia omille dioilleen</a:t>
            </a:r>
          </a:p>
        </p:txBody>
      </p:sp>
    </p:spTree>
    <p:extLst>
      <p:ext uri="{BB962C8B-B14F-4D97-AF65-F5344CB8AC3E}">
        <p14:creationId xmlns:p14="http://schemas.microsoft.com/office/powerpoint/2010/main" val="3053367333"/>
      </p:ext>
    </p:extLst>
  </p:cSld>
  <p:clrMapOvr>
    <a:masterClrMapping/>
  </p:clrMapOvr>
</p:sld>
</file>

<file path=ppt/theme/theme1.xml><?xml version="1.0" encoding="utf-8"?>
<a:theme xmlns:a="http://schemas.openxmlformats.org/drawingml/2006/main" name="Business Canva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B51D7D4-A209-40C4-B079-F6184F254478}"/>
    </a:ext>
  </a:extLst>
</a:theme>
</file>

<file path=ppt/theme/theme10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90027AB7-38D0-4AB1-B5BF-A94501051609}"/>
    </a:ext>
  </a:extLst>
</a:theme>
</file>

<file path=ppt/theme/theme1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KI-metro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rgbClr val="FFFFFF"/>
        </a:solidFill>
        <a:ln>
          <a:noFill/>
        </a:ln>
        <a:extLs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round/>
              <a:headEnd/>
              <a:tailEnd/>
            </a14:hiddenLine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B51D7D4-A209-40C4-B079-F6184F25447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5E046454-D61C-441A-BCDC-569F5359E2F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83F6D045-88F0-4E21-B3F6-C891EE937C75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F846B8AF-29C4-4144-8B4F-8946025AE478}"/>
    </a:ext>
  </a:extLst>
</a:theme>
</file>

<file path=ppt/theme/theme6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0FCEE15D-062A-44D5-8BC8-E30A984B26DC}"/>
    </a:ext>
  </a:extLst>
</a:theme>
</file>

<file path=ppt/theme/theme7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18A1F152-05C1-437B-90B5-E2DE56657C92}"/>
    </a:ext>
  </a:extLst>
</a:theme>
</file>

<file path=ppt/theme/theme8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4C064EAD-B732-4966-9226-277148612119}"/>
    </a:ext>
  </a:extLst>
</a:theme>
</file>

<file path=ppt/theme/theme9.xml><?xml version="1.0" encoding="utf-8"?>
<a:theme xmlns:a="http://schemas.openxmlformats.org/drawingml/2006/main" name="HKI-perus">
  <a:themeElements>
    <a:clrScheme name="HKI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00BF"/>
      </a:accent1>
      <a:accent2>
        <a:srgbClr val="FD4F00"/>
      </a:accent2>
      <a:accent3>
        <a:srgbClr val="9FC9EB"/>
      </a:accent3>
      <a:accent4>
        <a:srgbClr val="F5A3C7"/>
      </a:accent4>
      <a:accent5>
        <a:srgbClr val="FFC61E"/>
      </a:accent5>
      <a:accent6>
        <a:srgbClr val="00D7A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H esityspohja YLEINEN_logo.pptx" id="{D246F3BE-00FB-4DF4-9507-F826EBA9F32B}" vid="{4B31A5F0-24E9-4B65-BEA2-8275C144B36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bd2f9f-dd88-45c0-8e02-9092e0b358bf">
      <Terms xmlns="http://schemas.microsoft.com/office/infopath/2007/PartnerControls"/>
    </lcf76f155ced4ddcb4097134ff3c332f>
    <TaxCatchAll xmlns="46fcde59-e350-40c2-8288-8d0ddcab9cfc" xsi:nil="true"/>
    <MediaLengthInSeconds xmlns="ecbd2f9f-dd88-45c0-8e02-9092e0b358bf" xsi:nil="true"/>
    <SharedWithUsers xmlns="34b6593f-224b-4cf4-b31c-0ec92fe591e9">
      <UserInfo>
        <DisplayName/>
        <AccountId xsi:nil="true"/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2D184C9FFD4894268CA90A23AA1A" ma:contentTypeVersion="18" ma:contentTypeDescription="Luo uusi asiakirja." ma:contentTypeScope="" ma:versionID="44d73f855a5ee701180011f96dfe3ab7">
  <xsd:schema xmlns:xsd="http://www.w3.org/2001/XMLSchema" xmlns:xs="http://www.w3.org/2001/XMLSchema" xmlns:p="http://schemas.microsoft.com/office/2006/metadata/properties" xmlns:ns2="ecbd2f9f-dd88-45c0-8e02-9092e0b358bf" xmlns:ns3="34b6593f-224b-4cf4-b31c-0ec92fe591e9" xmlns:ns4="46fcde59-e350-40c2-8288-8d0ddcab9cfc" targetNamespace="http://schemas.microsoft.com/office/2006/metadata/properties" ma:root="true" ma:fieldsID="680a012b28c432c32803d56161903d43" ns2:_="" ns3:_="" ns4:_="">
    <xsd:import namespace="ecbd2f9f-dd88-45c0-8e02-9092e0b358bf"/>
    <xsd:import namespace="34b6593f-224b-4cf4-b31c-0ec92fe591e9"/>
    <xsd:import namespace="46fcde59-e350-40c2-8288-8d0ddcab9c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bd2f9f-dd88-45c0-8e02-9092e0b358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Kuvien tunnisteet" ma:readOnly="false" ma:fieldId="{5cf76f15-5ced-4ddc-b409-7134ff3c332f}" ma:taxonomyMulti="true" ma:sspId="1b13d2ae-8643-4d9b-9691-30b7950a7e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b6593f-224b-4cf4-b31c-0ec92fe591e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fcde59-e350-40c2-8288-8d0ddcab9cfc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9b58bf2e-af57-437f-8ffe-4eb53ae40ee7}" ma:internalName="TaxCatchAll" ma:showField="CatchAllData" ma:web="34b6593f-224b-4cf4-b31c-0ec92fe591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2B25651-28F4-407F-B657-9446E3439E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FC06BE-BF5F-4159-AC55-4BBD1A83DDC5}">
  <ds:schemaRefs>
    <ds:schemaRef ds:uri="http://purl.org/dc/dcmitype/"/>
    <ds:schemaRef ds:uri="ecbd2f9f-dd88-45c0-8e02-9092e0b358bf"/>
    <ds:schemaRef ds:uri="http://purl.org/dc/elements/1.1/"/>
    <ds:schemaRef ds:uri="http://www.w3.org/XML/1998/namespace"/>
    <ds:schemaRef ds:uri="34b6593f-224b-4cf4-b31c-0ec92fe591e9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6fcde59-e350-40c2-8288-8d0ddcab9cfc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5A407EE-22F9-4DC5-8522-389BD3A2D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bd2f9f-dd88-45c0-8e02-9092e0b358bf"/>
    <ds:schemaRef ds:uri="34b6593f-224b-4cf4-b31c-0ec92fe591e9"/>
    <ds:schemaRef ds:uri="46fcde59-e350-40c2-8288-8d0ddcab9c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Helsinki esityspohja YLEINEN_logo</Template>
  <TotalTime>3407</TotalTime>
  <Words>230</Words>
  <Application>Microsoft Office PowerPoint</Application>
  <PresentationFormat>Laajakuva</PresentationFormat>
  <Paragraphs>36</Paragraphs>
  <Slides>5</Slides>
  <Notes>3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10</vt:i4>
      </vt:variant>
      <vt:variant>
        <vt:lpstr>Dian otsikot</vt:lpstr>
      </vt:variant>
      <vt:variant>
        <vt:i4>5</vt:i4>
      </vt:variant>
    </vt:vector>
  </HeadingPairs>
  <TitlesOfParts>
    <vt:vector size="18" baseType="lpstr">
      <vt:lpstr>Arial</vt:lpstr>
      <vt:lpstr>Arial Black</vt:lpstr>
      <vt:lpstr>Calibri</vt:lpstr>
      <vt:lpstr>Business Canvas</vt:lpstr>
      <vt:lpstr>HKI-metro</vt:lpstr>
      <vt:lpstr>1_Office Theme</vt:lpstr>
      <vt:lpstr>Office Theme</vt:lpstr>
      <vt:lpstr>2_Office Theme</vt:lpstr>
      <vt:lpstr>HKI-perus</vt:lpstr>
      <vt:lpstr>HKI-perus</vt:lpstr>
      <vt:lpstr>HKI-perus</vt:lpstr>
      <vt:lpstr>HKI-perus</vt:lpstr>
      <vt:lpstr>HKI-perus</vt:lpstr>
      <vt:lpstr>Business Canvas </vt:lpstr>
      <vt:lpstr>Business Canvas -ohje</vt:lpstr>
      <vt:lpstr>Business Canvas -täyttöohje</vt:lpstr>
      <vt:lpstr>Business Canvas</vt:lpstr>
      <vt:lpstr>Täydennä kohtia omille dioilleen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Canvas -pohja</dc:title>
  <dc:subject/>
  <dc:creator>Faucitano Kati</dc:creator>
  <cp:keywords/>
  <dc:description>© Copyright Business Helsinki</dc:description>
  <cp:lastModifiedBy>Rajala Olli-Ville</cp:lastModifiedBy>
  <cp:revision>2</cp:revision>
  <dcterms:created xsi:type="dcterms:W3CDTF">2024-03-26T06:43:03Z</dcterms:created>
  <dcterms:modified xsi:type="dcterms:W3CDTF">2024-05-07T12:04:34Z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0x010100E8AD2D184C9FFD4894268CA90A23AA1A</vt:lpwstr>
  </property>
  <property fmtid="{D5CDD505-2E9C-101B-9397-08002B2CF9AE}" pid="3" name="Order">
    <vt:lpwstr>24000.0000000000</vt:lpwstr>
  </property>
  <property fmtid="{D5CDD505-2E9C-101B-9397-08002B2CF9AE}" pid="4" name="xd_ProgID">
    <vt:lpwstr/>
  </property>
  <property fmtid="{D5CDD505-2E9C-101B-9397-08002B2CF9AE}" pid="5" name="MediaServiceImageTags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  <property fmtid="{D5CDD505-2E9C-101B-9397-08002B2CF9AE}" pid="11" name="MSIP_Label_f35e945f-875f-47b7-87fa-10b3524d17f5_Enabled">
    <vt:lpwstr>true</vt:lpwstr>
  </property>
  <property fmtid="{D5CDD505-2E9C-101B-9397-08002B2CF9AE}" pid="12" name="MSIP_Label_f35e945f-875f-47b7-87fa-10b3524d17f5_SetDate">
    <vt:lpwstr>2023-01-20T08:28:38Z</vt:lpwstr>
  </property>
  <property fmtid="{D5CDD505-2E9C-101B-9397-08002B2CF9AE}" pid="13" name="MSIP_Label_f35e945f-875f-47b7-87fa-10b3524d17f5_Method">
    <vt:lpwstr>Standard</vt:lpwstr>
  </property>
  <property fmtid="{D5CDD505-2E9C-101B-9397-08002B2CF9AE}" pid="14" name="MSIP_Label_f35e945f-875f-47b7-87fa-10b3524d17f5_Name">
    <vt:lpwstr>Julkinen (harkinnanvaraisesti)</vt:lpwstr>
  </property>
  <property fmtid="{D5CDD505-2E9C-101B-9397-08002B2CF9AE}" pid="15" name="MSIP_Label_f35e945f-875f-47b7-87fa-10b3524d17f5_SiteId">
    <vt:lpwstr>3feb6bc1-d722-4726-966c-5b58b64df752</vt:lpwstr>
  </property>
  <property fmtid="{D5CDD505-2E9C-101B-9397-08002B2CF9AE}" pid="16" name="MSIP_Label_f35e945f-875f-47b7-87fa-10b3524d17f5_ActionId">
    <vt:lpwstr>362c7195-9a46-4a07-890d-e1255086893e</vt:lpwstr>
  </property>
  <property fmtid="{D5CDD505-2E9C-101B-9397-08002B2CF9AE}" pid="17" name="MSIP_Label_f35e945f-875f-47b7-87fa-10b3524d17f5_ContentBits">
    <vt:lpwstr>0</vt:lpwstr>
  </property>
</Properties>
</file>